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6.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theme/themeOverride1.xml" ContentType="application/vnd.openxmlformats-officedocument.themeOverride+xml"/>
  <Override PartName="/ppt/notesSlides/notesSlide17.xml" ContentType="application/vnd.openxmlformats-officedocument.presentationml.notesSlide+xml"/>
  <Override PartName="/ppt/charts/chart9.xml" ContentType="application/vnd.openxmlformats-officedocument.drawingml.chart+xml"/>
  <Override PartName="/ppt/theme/themeOverride2.xml" ContentType="application/vnd.openxmlformats-officedocument.themeOverride+xml"/>
  <Override PartName="/ppt/charts/chart10.xml" ContentType="application/vnd.openxmlformats-officedocument.drawingml.chart+xml"/>
  <Override PartName="/ppt/theme/themeOverride3.xml" ContentType="application/vnd.openxmlformats-officedocument.themeOverride+xml"/>
  <Override PartName="/ppt/notesSlides/notesSlide18.xml" ContentType="application/vnd.openxmlformats-officedocument.presentationml.notesSlide+xml"/>
  <Override PartName="/ppt/charts/chart11.xml" ContentType="application/vnd.openxmlformats-officedocument.drawingml.chart+xml"/>
  <Override PartName="/ppt/theme/themeOverride4.xml" ContentType="application/vnd.openxmlformats-officedocument.themeOverride+xml"/>
  <Override PartName="/ppt/charts/chart12.xml" ContentType="application/vnd.openxmlformats-officedocument.drawingml.chart+xml"/>
  <Override PartName="/ppt/theme/themeOverride5.xml" ContentType="application/vnd.openxmlformats-officedocument.themeOverride+xml"/>
  <Override PartName="/ppt/notesSlides/notesSlide19.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5.xml" ContentType="application/vnd.openxmlformats-officedocument.drawingml.chart+xml"/>
  <Override PartName="/ppt/notesSlides/notesSlide22.xml" ContentType="application/vnd.openxmlformats-officedocument.presentationml.notesSlide+xml"/>
  <Override PartName="/ppt/charts/chart16.xml" ContentType="application/vnd.openxmlformats-officedocument.drawingml.chart+xml"/>
  <Override PartName="/ppt/notesSlides/notesSlide23.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notesSlides/notesSlide24.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notesSlides/notesSlide25.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3.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4.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notesSlides/notesSlide34.xml" ContentType="application/vnd.openxmlformats-officedocument.presentationml.notesSlide+xml"/>
  <Override PartName="/ppt/charts/chart29.xml" ContentType="application/vnd.openxmlformats-officedocument.drawingml.chart+xml"/>
  <Override PartName="/ppt/notesSlides/notesSlide35.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notesSlides/notesSlide36.xml" ContentType="application/vnd.openxmlformats-officedocument.presentationml.notesSlide+xml"/>
  <Override PartName="/ppt/charts/chart33.xml" ContentType="application/vnd.openxmlformats-officedocument.drawingml.chart+xml"/>
  <Override PartName="/ppt/notesSlides/notesSlide37.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38.xml" ContentType="application/vnd.openxmlformats-officedocument.presentationml.notesSlide+xml"/>
  <Override PartName="/ppt/charts/chart37.xml" ContentType="application/vnd.openxmlformats-officedocument.drawingml.chart+xml"/>
  <Override PartName="/ppt/notesSlides/notesSlide39.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notesSlides/notesSlide40.xml" ContentType="application/vnd.openxmlformats-officedocument.presentationml.notesSlide+xml"/>
  <Override PartName="/ppt/charts/chart41.xml" ContentType="application/vnd.openxmlformats-officedocument.drawingml.chart+xml"/>
  <Override PartName="/ppt/theme/themeOverride6.xml" ContentType="application/vnd.openxmlformats-officedocument.themeOverride+xml"/>
  <Override PartName="/ppt/charts/chart42.xml" ContentType="application/vnd.openxmlformats-officedocument.drawingml.chart+xml"/>
  <Override PartName="/ppt/theme/themeOverride7.xml" ContentType="application/vnd.openxmlformats-officedocument.themeOverride+xml"/>
  <Override PartName="/ppt/notesSlides/notesSlide41.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notesSlides/notesSlide42.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notesSlides/notesSlide43.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notesSlides/notesSlide44.xml" ContentType="application/vnd.openxmlformats-officedocument.presentationml.notesSlide+xml"/>
  <Override PartName="/ppt/charts/chart49.xml" ContentType="application/vnd.openxmlformats-officedocument.drawingml.chart+xml"/>
  <Override PartName="/ppt/notesSlides/notesSlide45.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7" r:id="rId2"/>
    <p:sldMasterId id="2147483713" r:id="rId3"/>
  </p:sldMasterIdLst>
  <p:notesMasterIdLst>
    <p:notesMasterId r:id="rId80"/>
  </p:notesMasterIdLst>
  <p:handoutMasterIdLst>
    <p:handoutMasterId r:id="rId81"/>
  </p:handoutMasterIdLst>
  <p:sldIdLst>
    <p:sldId id="451" r:id="rId4"/>
    <p:sldId id="629" r:id="rId5"/>
    <p:sldId id="452" r:id="rId6"/>
    <p:sldId id="670" r:id="rId7"/>
    <p:sldId id="454" r:id="rId8"/>
    <p:sldId id="698" r:id="rId9"/>
    <p:sldId id="655" r:id="rId10"/>
    <p:sldId id="731" r:id="rId11"/>
    <p:sldId id="732" r:id="rId12"/>
    <p:sldId id="669" r:id="rId13"/>
    <p:sldId id="460" r:id="rId14"/>
    <p:sldId id="702" r:id="rId15"/>
    <p:sldId id="704" r:id="rId16"/>
    <p:sldId id="408" r:id="rId17"/>
    <p:sldId id="712" r:id="rId18"/>
    <p:sldId id="713" r:id="rId19"/>
    <p:sldId id="706" r:id="rId20"/>
    <p:sldId id="708" r:id="rId21"/>
    <p:sldId id="709" r:id="rId22"/>
    <p:sldId id="405" r:id="rId23"/>
    <p:sldId id="688" r:id="rId24"/>
    <p:sldId id="689" r:id="rId25"/>
    <p:sldId id="697" r:id="rId26"/>
    <p:sldId id="692" r:id="rId27"/>
    <p:sldId id="693" r:id="rId28"/>
    <p:sldId id="559" r:id="rId29"/>
    <p:sldId id="486" r:id="rId30"/>
    <p:sldId id="467" r:id="rId31"/>
    <p:sldId id="466" r:id="rId32"/>
    <p:sldId id="474" r:id="rId33"/>
    <p:sldId id="472" r:id="rId34"/>
    <p:sldId id="473" r:id="rId35"/>
    <p:sldId id="489" r:id="rId36"/>
    <p:sldId id="728" r:id="rId37"/>
    <p:sldId id="729" r:id="rId38"/>
    <p:sldId id="730" r:id="rId39"/>
    <p:sldId id="673" r:id="rId40"/>
    <p:sldId id="491" r:id="rId41"/>
    <p:sldId id="701" r:id="rId42"/>
    <p:sldId id="672" r:id="rId43"/>
    <p:sldId id="733" r:id="rId44"/>
    <p:sldId id="734" r:id="rId45"/>
    <p:sldId id="735" r:id="rId46"/>
    <p:sldId id="736" r:id="rId47"/>
    <p:sldId id="737" r:id="rId48"/>
    <p:sldId id="738" r:id="rId49"/>
    <p:sldId id="739" r:id="rId50"/>
    <p:sldId id="740" r:id="rId51"/>
    <p:sldId id="741" r:id="rId52"/>
    <p:sldId id="742" r:id="rId53"/>
    <p:sldId id="743" r:id="rId54"/>
    <p:sldId id="744" r:id="rId55"/>
    <p:sldId id="745" r:id="rId56"/>
    <p:sldId id="746" r:id="rId57"/>
    <p:sldId id="747" r:id="rId58"/>
    <p:sldId id="756" r:id="rId59"/>
    <p:sldId id="752" r:id="rId60"/>
    <p:sldId id="753" r:id="rId61"/>
    <p:sldId id="754" r:id="rId62"/>
    <p:sldId id="755" r:id="rId63"/>
    <p:sldId id="748" r:id="rId64"/>
    <p:sldId id="749" r:id="rId65"/>
    <p:sldId id="750" r:id="rId66"/>
    <p:sldId id="751" r:id="rId67"/>
    <p:sldId id="567" r:id="rId68"/>
    <p:sldId id="758" r:id="rId69"/>
    <p:sldId id="759" r:id="rId70"/>
    <p:sldId id="760" r:id="rId71"/>
    <p:sldId id="761" r:id="rId72"/>
    <p:sldId id="762" r:id="rId73"/>
    <p:sldId id="763" r:id="rId74"/>
    <p:sldId id="764" r:id="rId75"/>
    <p:sldId id="765" r:id="rId76"/>
    <p:sldId id="766" r:id="rId77"/>
    <p:sldId id="767" r:id="rId78"/>
    <p:sldId id="757" r:id="rId79"/>
  </p:sldIdLst>
  <p:sldSz cx="9144000" cy="6858000" type="letter"/>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76" userDrawn="1">
          <p15:clr>
            <a:srgbClr val="A4A3A4"/>
          </p15:clr>
        </p15:guide>
        <p15:guide id="2" pos="2880" userDrawn="1">
          <p15:clr>
            <a:srgbClr val="A4A3A4"/>
          </p15:clr>
        </p15:guide>
        <p15:guide id="3" orient="horz" pos="2160" userDrawn="1">
          <p15:clr>
            <a:srgbClr val="A4A3A4"/>
          </p15:clr>
        </p15:guide>
        <p15:guide id="4" orient="horz" pos="2319" userDrawn="1">
          <p15:clr>
            <a:srgbClr val="A4A3A4"/>
          </p15:clr>
        </p15:guide>
        <p15:guide id="5" orient="horz" pos="2500" userDrawn="1">
          <p15:clr>
            <a:srgbClr val="A4A3A4"/>
          </p15:clr>
        </p15:guide>
        <p15:guide id="6" orient="horz" pos="436" userDrawn="1">
          <p15:clr>
            <a:srgbClr val="A4A3A4"/>
          </p15:clr>
        </p15:guide>
        <p15:guide id="7" orient="horz" pos="527" userDrawn="1">
          <p15:clr>
            <a:srgbClr val="A4A3A4"/>
          </p15:clr>
        </p15:guide>
        <p15:guide id="8" orient="horz" pos="61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s Sanchez Moguel" initials="ASM" lastIdx="68" clrIdx="0">
    <p:extLst/>
  </p:cmAuthor>
  <p:cmAuthor id="2" name="Andres Eduardo Sanchez Moguel" initials="AESM" lastIdx="79" clrIdx="1">
    <p:extLst/>
  </p:cmAuthor>
  <p:cmAuthor id="3" name="Unidad de Evaluación del SEN" initials="UESEN" lastIdx="2" clrIdx="2">
    <p:extLst/>
  </p:cmAuthor>
  <p:cmAuthor id="4" name="Marisela Garcia Pacheco" initials="MGP" lastIdx="60" clrIdx="3">
    <p:extLst/>
  </p:cmAuthor>
  <p:cmAuthor id="5" name="Mariana Zuniga Garcia" initials="MZG" lastIdx="98" clrIdx="4">
    <p:extLst>
      <p:ext uri="{19B8F6BF-5375-455C-9EA6-DF929625EA0E}">
        <p15:presenceInfo xmlns:p15="http://schemas.microsoft.com/office/powerpoint/2012/main" userId="S-1-5-21-1268683857-3413048154-3417360476-31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5A11"/>
    <a:srgbClr val="FFFFFF"/>
    <a:srgbClr val="CC0671"/>
    <a:srgbClr val="9B0054"/>
    <a:srgbClr val="002060"/>
    <a:srgbClr val="9A528E"/>
    <a:srgbClr val="862A77"/>
    <a:srgbClr val="5C0030"/>
    <a:srgbClr val="9A2A77"/>
    <a:srgbClr val="C800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03" autoAdjust="0"/>
    <p:restoredTop sz="96387" autoAdjust="0"/>
  </p:normalViewPr>
  <p:slideViewPr>
    <p:cSldViewPr snapToGrid="0" showGuides="1">
      <p:cViewPr varScale="1">
        <p:scale>
          <a:sx n="111" d="100"/>
          <a:sy n="111" d="100"/>
        </p:scale>
        <p:origin x="1902" y="102"/>
      </p:cViewPr>
      <p:guideLst>
        <p:guide pos="476"/>
        <p:guide pos="2880"/>
        <p:guide orient="horz" pos="2160"/>
        <p:guide orient="horz" pos="2319"/>
        <p:guide orient="horz" pos="2500"/>
        <p:guide orient="horz" pos="436"/>
        <p:guide orient="horz" pos="527"/>
        <p:guide orient="horz" pos="618"/>
      </p:guideLst>
    </p:cSldViewPr>
  </p:slideViewPr>
  <p:notesTextViewPr>
    <p:cViewPr>
      <p:scale>
        <a:sx n="200" d="100"/>
        <a:sy n="200" d="100"/>
      </p:scale>
      <p:origin x="0" y="0"/>
    </p:cViewPr>
  </p:notesTextViewPr>
  <p:sorterViewPr>
    <p:cViewPr>
      <p:scale>
        <a:sx n="140" d="100"/>
        <a:sy n="140" d="100"/>
      </p:scale>
      <p:origin x="0" y="-19204"/>
    </p:cViewPr>
  </p:sorterViewPr>
  <p:notesViewPr>
    <p:cSldViewPr snapToGrid="0" showGuides="1">
      <p:cViewPr varScale="1">
        <p:scale>
          <a:sx n="97" d="100"/>
          <a:sy n="97" d="100"/>
        </p:scale>
        <p:origin x="4304" y="2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viewProps" Target="view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handoutMaster" Target="handoutMasters/handoutMaster1.xml"/><Relationship Id="rId86"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61" Type="http://schemas.openxmlformats.org/officeDocument/2006/relationships/slide" Target="slides/slide58.xml"/><Relationship Id="rId8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jmjimenez\Desktop\Actividades\02.%20Automatizaci&#243;n\01.%20Planea%2006\01.%20Presentaciones\PLANEA06_Graficas_Presentacion_20181128.xlsx"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3.xml"/></Relationships>
</file>

<file path=ppt/charts/_rels/chart11.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4.xml"/></Relationships>
</file>

<file path=ppt/charts/_rels/chart12.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5.xml"/></Relationships>
</file>

<file path=ppt/charts/_rels/chart13.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28.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Comparativos_2018vs2015_20181128.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Comparativos_2018vs2015_20181128.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Copia%20de%20PLANEA06_Comparativos_2018vs2015_20181126.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Copia%20de%20PLANEA06_Comparativos_2018vs2015_20181126.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Sinaloa.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Sinaloa.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Sinaloa.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Sinaloa.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Sinalo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09.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Sinaloa.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Sinaloa.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Sinaloa.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Sinaloa.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Sinaloa.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Sinaloa.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Sinaloa.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Sinaloa.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Sinaloa.xlsx"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Sinalo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4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Sinaloa.xlsx" TargetMode="External"/></Relationships>
</file>

<file path=ppt/charts/_rels/chart41.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Regiones_20181129.xlsx" TargetMode="External"/><Relationship Id="rId1" Type="http://schemas.openxmlformats.org/officeDocument/2006/relationships/themeOverride" Target="../theme/themeOverride6.xml"/></Relationships>
</file>

<file path=ppt/charts/_rels/chart42.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Regiones_20181129.xlsx" TargetMode="External"/><Relationship Id="rId1" Type="http://schemas.openxmlformats.org/officeDocument/2006/relationships/themeOverride" Target="../theme/themeOverride7.xml"/></Relationships>
</file>

<file path=ppt/charts/_rels/chart43.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Sinaloa.xlsx" TargetMode="External"/></Relationships>
</file>

<file path=ppt/charts/_rels/chart44.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Sinaloa.xlsx" TargetMode="External"/></Relationships>
</file>

<file path=ppt/charts/_rels/chart4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Sinaloa.xlsx" TargetMode="External"/></Relationships>
</file>

<file path=ppt/charts/_rels/chart4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Sinaloa.xlsx" TargetMode="External"/></Relationships>
</file>

<file path=ppt/charts/_rels/chart4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Sinaloa.xlsx" TargetMode="External"/></Relationships>
</file>

<file path=ppt/charts/_rels/chart4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Sinaloa.xlsx" TargetMode="External"/></Relationships>
</file>

<file path=ppt/charts/_rels/chart4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Sinalo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Graficas_Presentacion_20181116.xlsx" TargetMode="External"/></Relationships>
</file>

<file path=ppt/charts/_rels/chart5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Sinaloa.xlsx" TargetMode="External"/></Relationships>
</file>

<file path=ppt/charts/_rels/chart51.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Sinaloa.xlsx" TargetMode="External"/></Relationships>
</file>

<file path=ppt/charts/_rels/chart52.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Sinaloa.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Graficas_Presentacion_20181116.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8.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_ENTIDAD_INT_!$C$2:$C$31</c:f>
              <c:numCache>
                <c:formatCode>General</c:formatCode>
                <c:ptCount val="30"/>
                <c:pt idx="0">
                  <c:v>445.642</c:v>
                </c:pt>
                <c:pt idx="1">
                  <c:v>472.24900000000002</c:v>
                </c:pt>
                <c:pt idx="2">
                  <c:v>475.23899999999998</c:v>
                </c:pt>
                <c:pt idx="3">
                  <c:v>479.05</c:v>
                </c:pt>
                <c:pt idx="4">
                  <c:v>485.43299999999999</c:v>
                </c:pt>
                <c:pt idx="5">
                  <c:v>482.05500000000001</c:v>
                </c:pt>
                <c:pt idx="6">
                  <c:v>485.43799999999999</c:v>
                </c:pt>
                <c:pt idx="7">
                  <c:v>490.43799999999999</c:v>
                </c:pt>
                <c:pt idx="8">
                  <c:v>491.23399999999998</c:v>
                </c:pt>
                <c:pt idx="9">
                  <c:v>491.63200000000001</c:v>
                </c:pt>
                <c:pt idx="10">
                  <c:v>492.22899999999998</c:v>
                </c:pt>
                <c:pt idx="11">
                  <c:v>490.43799999999999</c:v>
                </c:pt>
                <c:pt idx="12">
                  <c:v>491.43799999999999</c:v>
                </c:pt>
                <c:pt idx="13">
                  <c:v>498.214</c:v>
                </c:pt>
                <c:pt idx="14">
                  <c:v>493.851</c:v>
                </c:pt>
                <c:pt idx="15">
                  <c:v>493.05500000000001</c:v>
                </c:pt>
                <c:pt idx="16">
                  <c:v>494.25400000000002</c:v>
                </c:pt>
                <c:pt idx="17">
                  <c:v>501.44299999999998</c:v>
                </c:pt>
                <c:pt idx="18">
                  <c:v>501.24400000000003</c:v>
                </c:pt>
                <c:pt idx="19">
                  <c:v>504.03500000000003</c:v>
                </c:pt>
                <c:pt idx="20">
                  <c:v>505.637</c:v>
                </c:pt>
                <c:pt idx="21">
                  <c:v>506.43799999999999</c:v>
                </c:pt>
                <c:pt idx="22">
                  <c:v>508.23899999999998</c:v>
                </c:pt>
                <c:pt idx="23">
                  <c:v>509.23399999999998</c:v>
                </c:pt>
                <c:pt idx="24">
                  <c:v>510.83100000000002</c:v>
                </c:pt>
                <c:pt idx="25">
                  <c:v>509.637</c:v>
                </c:pt>
                <c:pt idx="26">
                  <c:v>510.04</c:v>
                </c:pt>
                <c:pt idx="27">
                  <c:v>510.44299999999998</c:v>
                </c:pt>
                <c:pt idx="28">
                  <c:v>508.45299999999997</c:v>
                </c:pt>
                <c:pt idx="29">
                  <c:v>533.23900000000003</c:v>
                </c:pt>
              </c:numCache>
            </c:numRef>
          </c:val>
          <c:smooth val="0"/>
          <c:extLst>
            <c:ext xmlns:c16="http://schemas.microsoft.com/office/drawing/2014/chart" uri="{C3380CC4-5D6E-409C-BE32-E72D297353CC}">
              <c16:uniqueId val="{00000000-8A99-4329-A983-BB00794AC804}"/>
            </c:ext>
          </c:extLst>
        </c:ser>
        <c:ser>
          <c:idx val="1"/>
          <c:order val="1"/>
          <c:spPr>
            <a:ln>
              <a:noFill/>
            </a:ln>
          </c:spPr>
          <c:marker>
            <c:symbol val="dash"/>
            <c:size val="5"/>
            <c:spPr>
              <a:solidFill>
                <a:srgbClr val="862A77"/>
              </a:solidFill>
              <a:ln>
                <a:solidFill>
                  <a:srgbClr val="862A77"/>
                </a:solidFill>
              </a:ln>
            </c:spPr>
          </c:marker>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_ENTIDAD_INT_!$D$2:$D$31</c:f>
              <c:numCache>
                <c:formatCode>General</c:formatCode>
                <c:ptCount val="30"/>
                <c:pt idx="0">
                  <c:v>462.358</c:v>
                </c:pt>
                <c:pt idx="1">
                  <c:v>491.75099999999998</c:v>
                </c:pt>
                <c:pt idx="2">
                  <c:v>490.76100000000002</c:v>
                </c:pt>
                <c:pt idx="3">
                  <c:v>498.95</c:v>
                </c:pt>
                <c:pt idx="4">
                  <c:v>498.56700000000001</c:v>
                </c:pt>
                <c:pt idx="5">
                  <c:v>503.94499999999999</c:v>
                </c:pt>
                <c:pt idx="6">
                  <c:v>500.56200000000001</c:v>
                </c:pt>
                <c:pt idx="7">
                  <c:v>505.56200000000001</c:v>
                </c:pt>
                <c:pt idx="8">
                  <c:v>504.76600000000002</c:v>
                </c:pt>
                <c:pt idx="9">
                  <c:v>504.36799999999999</c:v>
                </c:pt>
                <c:pt idx="10">
                  <c:v>503.77100000000002</c:v>
                </c:pt>
                <c:pt idx="11">
                  <c:v>505.56200000000001</c:v>
                </c:pt>
                <c:pt idx="12">
                  <c:v>506.56200000000001</c:v>
                </c:pt>
                <c:pt idx="13">
                  <c:v>503.786</c:v>
                </c:pt>
                <c:pt idx="14">
                  <c:v>514.149</c:v>
                </c:pt>
                <c:pt idx="15">
                  <c:v>514.94500000000005</c:v>
                </c:pt>
                <c:pt idx="16">
                  <c:v>515.74599999999998</c:v>
                </c:pt>
                <c:pt idx="17">
                  <c:v>518.55700000000002</c:v>
                </c:pt>
                <c:pt idx="18">
                  <c:v>518.75599999999997</c:v>
                </c:pt>
                <c:pt idx="19">
                  <c:v>517.96500000000003</c:v>
                </c:pt>
                <c:pt idx="20">
                  <c:v>520.36300000000006</c:v>
                </c:pt>
                <c:pt idx="21">
                  <c:v>521.56200000000001</c:v>
                </c:pt>
                <c:pt idx="22">
                  <c:v>523.76099999999997</c:v>
                </c:pt>
                <c:pt idx="23">
                  <c:v>522.76599999999996</c:v>
                </c:pt>
                <c:pt idx="24">
                  <c:v>523.16899999999998</c:v>
                </c:pt>
                <c:pt idx="25">
                  <c:v>524.36300000000006</c:v>
                </c:pt>
                <c:pt idx="26">
                  <c:v>525.96</c:v>
                </c:pt>
                <c:pt idx="27">
                  <c:v>527.55700000000002</c:v>
                </c:pt>
                <c:pt idx="28">
                  <c:v>529.54700000000003</c:v>
                </c:pt>
                <c:pt idx="29">
                  <c:v>548.76099999999997</c:v>
                </c:pt>
              </c:numCache>
            </c:numRef>
          </c:val>
          <c:smooth val="0"/>
          <c:extLst>
            <c:ext xmlns:c16="http://schemas.microsoft.com/office/drawing/2014/chart" uri="{C3380CC4-5D6E-409C-BE32-E72D297353CC}">
              <c16:uniqueId val="{00000001-8A99-4329-A983-BB00794AC804}"/>
            </c:ext>
          </c:extLst>
        </c:ser>
        <c:dLbls>
          <c:showLegendKey val="0"/>
          <c:showVal val="0"/>
          <c:showCatName val="0"/>
          <c:showSerName val="0"/>
          <c:showPercent val="0"/>
          <c:showBubbleSize val="0"/>
        </c:dLbls>
        <c:hiLowLines>
          <c:spPr>
            <a:ln w="12700">
              <a:solidFill>
                <a:srgbClr val="B07CAA"/>
              </a:solidFill>
            </a:ln>
          </c:spPr>
        </c:hiLowLines>
        <c:marker val="1"/>
        <c:smooth val="0"/>
        <c:axId val="50070001"/>
        <c:axId val="50070002"/>
      </c:lineChart>
      <c:lineChart>
        <c:grouping val="standard"/>
        <c:varyColors val="0"/>
        <c:ser>
          <c:idx val="2"/>
          <c:order val="2"/>
          <c:spPr>
            <a:ln>
              <a:noFill/>
            </a:ln>
          </c:spPr>
          <c:marker>
            <c:symbol val="circle"/>
            <c:size val="4"/>
            <c:spPr>
              <a:solidFill>
                <a:srgbClr val="862A77"/>
              </a:solidFill>
              <a:ln>
                <a:solidFill>
                  <a:srgbClr val="862A77"/>
                </a:solidFill>
              </a:ln>
            </c:spPr>
          </c:marker>
          <c:dLbls>
            <c:numFmt formatCode="0;0" sourceLinked="0"/>
            <c:spPr>
              <a:solidFill>
                <a:srgbClr val="9A528E"/>
              </a:solidFill>
              <a:ln>
                <a:noFill/>
              </a:ln>
              <a:effectLst/>
            </c:spPr>
            <c:txPr>
              <a:bodyPr lIns="0" tIns="0" rIns="0" bIns="0"/>
              <a:lstStyle/>
              <a:p>
                <a:pPr>
                  <a:defRPr sz="8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_ENTIDAD_INT_!$E$2:$E$31</c:f>
              <c:numCache>
                <c:formatCode>General</c:formatCode>
                <c:ptCount val="30"/>
                <c:pt idx="0">
                  <c:v>454</c:v>
                </c:pt>
                <c:pt idx="1">
                  <c:v>482</c:v>
                </c:pt>
                <c:pt idx="2">
                  <c:v>483</c:v>
                </c:pt>
                <c:pt idx="3">
                  <c:v>489</c:v>
                </c:pt>
                <c:pt idx="4">
                  <c:v>492</c:v>
                </c:pt>
                <c:pt idx="5">
                  <c:v>493</c:v>
                </c:pt>
                <c:pt idx="6">
                  <c:v>493</c:v>
                </c:pt>
                <c:pt idx="7">
                  <c:v>498</c:v>
                </c:pt>
                <c:pt idx="8">
                  <c:v>498</c:v>
                </c:pt>
                <c:pt idx="9">
                  <c:v>498</c:v>
                </c:pt>
                <c:pt idx="10">
                  <c:v>498</c:v>
                </c:pt>
                <c:pt idx="11">
                  <c:v>498</c:v>
                </c:pt>
                <c:pt idx="12">
                  <c:v>499</c:v>
                </c:pt>
                <c:pt idx="13">
                  <c:v>501</c:v>
                </c:pt>
                <c:pt idx="14">
                  <c:v>504</c:v>
                </c:pt>
                <c:pt idx="15">
                  <c:v>504</c:v>
                </c:pt>
                <c:pt idx="16">
                  <c:v>505</c:v>
                </c:pt>
                <c:pt idx="17">
                  <c:v>510</c:v>
                </c:pt>
                <c:pt idx="18">
                  <c:v>510</c:v>
                </c:pt>
                <c:pt idx="19">
                  <c:v>511</c:v>
                </c:pt>
                <c:pt idx="20">
                  <c:v>513</c:v>
                </c:pt>
                <c:pt idx="21">
                  <c:v>514</c:v>
                </c:pt>
                <c:pt idx="22">
                  <c:v>516</c:v>
                </c:pt>
                <c:pt idx="23">
                  <c:v>516</c:v>
                </c:pt>
                <c:pt idx="24">
                  <c:v>517</c:v>
                </c:pt>
                <c:pt idx="25">
                  <c:v>517</c:v>
                </c:pt>
                <c:pt idx="26">
                  <c:v>518</c:v>
                </c:pt>
                <c:pt idx="27">
                  <c:v>519</c:v>
                </c:pt>
                <c:pt idx="28">
                  <c:v>519</c:v>
                </c:pt>
                <c:pt idx="29">
                  <c:v>541</c:v>
                </c:pt>
              </c:numCache>
            </c:numRef>
          </c:val>
          <c:smooth val="0"/>
          <c:extLst>
            <c:ext xmlns:c16="http://schemas.microsoft.com/office/drawing/2014/chart" uri="{C3380CC4-5D6E-409C-BE32-E72D297353CC}">
              <c16:uniqueId val="{00000002-8A99-4329-A983-BB00794AC804}"/>
            </c:ext>
          </c:extLst>
        </c:ser>
        <c:dLbls>
          <c:showLegendKey val="0"/>
          <c:showVal val="0"/>
          <c:showCatName val="0"/>
          <c:showSerName val="0"/>
          <c:showPercent val="0"/>
          <c:showBubbleSize val="0"/>
        </c:dLbls>
        <c:marker val="1"/>
        <c:smooth val="0"/>
        <c:axId val="50070001"/>
        <c:axId val="50070002"/>
      </c:lineChart>
      <c:catAx>
        <c:axId val="50070001"/>
        <c:scaling>
          <c:orientation val="minMax"/>
        </c:scaling>
        <c:delete val="0"/>
        <c:axPos val="b"/>
        <c:numFmt formatCode="General" sourceLinked="0"/>
        <c:majorTickMark val="out"/>
        <c:minorTickMark val="none"/>
        <c:tickLblPos val="nextTo"/>
        <c:spPr>
          <a:ln>
            <a:solidFill>
              <a:srgbClr val="D9D9D9"/>
            </a:solidFill>
          </a:ln>
        </c:spPr>
        <c:txPr>
          <a:bodyPr/>
          <a:lstStyle/>
          <a:p>
            <a:pPr>
              <a:defRPr sz="900" baseline="0">
                <a:solidFill>
                  <a:srgbClr val="595959"/>
                </a:solidFill>
                <a:latin typeface="Calibri"/>
              </a:defRPr>
            </a:pPr>
            <a:endParaRPr lang="es-MX"/>
          </a:p>
        </c:txPr>
        <c:crossAx val="50070002"/>
        <c:crosses val="autoZero"/>
        <c:auto val="1"/>
        <c:lblAlgn val="ctr"/>
        <c:lblOffset val="100"/>
        <c:noMultiLvlLbl val="0"/>
      </c:catAx>
      <c:valAx>
        <c:axId val="50070002"/>
        <c:scaling>
          <c:orientation val="minMax"/>
          <c:max val="560"/>
          <c:min val="44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70001"/>
        <c:crosses val="autoZero"/>
        <c:crossBetween val="between"/>
        <c:majorUnit val="20"/>
      </c:valAx>
    </c:plotArea>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strRef>
              <c:f>_EXAALU_INT_!$B$27:$B$30</c:f>
              <c:strCache>
                <c:ptCount val="4"/>
                <c:pt idx="0">
                  <c:v>Secundaria</c:v>
                </c:pt>
                <c:pt idx="1">
                  <c:v>Bachillerato</c:v>
                </c:pt>
                <c:pt idx="2">
                  <c:v>Carrera universitaria</c:v>
                </c:pt>
                <c:pt idx="3">
                  <c:v>Posgrado</c:v>
                </c:pt>
              </c:strCache>
            </c:strRef>
          </c:cat>
          <c:val>
            <c:numRef>
              <c:f>_EXAALU_INT_!$C$27:$C$30</c:f>
              <c:numCache>
                <c:formatCode>General</c:formatCode>
                <c:ptCount val="4"/>
                <c:pt idx="0">
                  <c:v>440.8</c:v>
                </c:pt>
                <c:pt idx="1">
                  <c:v>465.4</c:v>
                </c:pt>
                <c:pt idx="2">
                  <c:v>498.9</c:v>
                </c:pt>
                <c:pt idx="3">
                  <c:v>537</c:v>
                </c:pt>
              </c:numCache>
            </c:numRef>
          </c:val>
          <c:smooth val="0"/>
          <c:extLst>
            <c:ext xmlns:c16="http://schemas.microsoft.com/office/drawing/2014/chart" uri="{C3380CC4-5D6E-409C-BE32-E72D297353CC}">
              <c16:uniqueId val="{00000000-24BF-4608-BD98-45E3F156ED82}"/>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a:t>
                </a:r>
                <a:r>
                  <a:rPr lang="es-MX" baseline="0"/>
                  <a:t> de Matemáticas</a:t>
                </a:r>
                <a:endParaRPr lang="es-MX"/>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_HHEP25_INT_!$B$2:$B$5</c:f>
              <c:numCache>
                <c:formatCode>General</c:formatCode>
                <c:ptCount val="4"/>
              </c:numCache>
            </c:numRef>
          </c:cat>
          <c:val>
            <c:numRef>
              <c:f>_HHEP25_INT_!$D$2:$D$5</c:f>
              <c:numCache>
                <c:formatCode>General</c:formatCode>
                <c:ptCount val="4"/>
                <c:pt idx="0">
                  <c:v>452.7</c:v>
                </c:pt>
                <c:pt idx="1">
                  <c:v>486</c:v>
                </c:pt>
                <c:pt idx="2">
                  <c:v>513.1</c:v>
                </c:pt>
                <c:pt idx="3">
                  <c:v>541.20000000000005</c:v>
                </c:pt>
              </c:numCache>
            </c:numRef>
          </c:val>
          <c:smooth val="0"/>
          <c:extLst>
            <c:ext xmlns:c16="http://schemas.microsoft.com/office/drawing/2014/chart" uri="{C3380CC4-5D6E-409C-BE32-E72D297353CC}">
              <c16:uniqueId val="{00000000-D837-427C-8A76-0F5D83510B3B}"/>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_HHEP25_INT_!$B$2:$B$5</c:f>
              <c:numCache>
                <c:formatCode>General</c:formatCode>
                <c:ptCount val="4"/>
              </c:numCache>
            </c:numRef>
          </c:cat>
          <c:val>
            <c:numRef>
              <c:f>_HHEP25_INT_!$E$2:$E$5</c:f>
              <c:numCache>
                <c:formatCode>General</c:formatCode>
                <c:ptCount val="4"/>
                <c:pt idx="0">
                  <c:v>448.8</c:v>
                </c:pt>
                <c:pt idx="1">
                  <c:v>479.9</c:v>
                </c:pt>
                <c:pt idx="2">
                  <c:v>507</c:v>
                </c:pt>
                <c:pt idx="3">
                  <c:v>535.79999999999995</c:v>
                </c:pt>
              </c:numCache>
            </c:numRef>
          </c:val>
          <c:smooth val="0"/>
          <c:extLst>
            <c:ext xmlns:c16="http://schemas.microsoft.com/office/drawing/2014/chart" uri="{C3380CC4-5D6E-409C-BE32-E72D297353CC}">
              <c16:uniqueId val="{00000001-D837-427C-8A76-0F5D83510B3B}"/>
            </c:ext>
          </c:extLst>
        </c:ser>
        <c:ser>
          <c:idx val="2"/>
          <c:order val="2"/>
          <c:tx>
            <c:v>Indígena</c:v>
          </c:tx>
          <c:spPr>
            <a:ln w="19050">
              <a:solidFill>
                <a:srgbClr val="C8A8C8"/>
              </a:solidFill>
            </a:ln>
          </c:spPr>
          <c:marker>
            <c:symbol val="star"/>
            <c:size val="7"/>
            <c:spPr>
              <a:noFill/>
              <a:ln w="15875">
                <a:solidFill>
                  <a:srgbClr val="C8A8C8"/>
                </a:solidFill>
              </a:ln>
            </c:spPr>
          </c:marker>
          <c:cat>
            <c:numRef>
              <c:f>_HHEP25_INT_!$B$2:$B$5</c:f>
              <c:numCache>
                <c:formatCode>General</c:formatCode>
                <c:ptCount val="4"/>
              </c:numCache>
            </c:numRef>
          </c:cat>
          <c:val>
            <c:numRef>
              <c:f>_HHEP25_INT_!$F$2:$F$5</c:f>
              <c:numCache>
                <c:formatCode>General</c:formatCode>
                <c:ptCount val="4"/>
                <c:pt idx="0">
                  <c:v>407.5</c:v>
                </c:pt>
                <c:pt idx="1">
                  <c:v>418.7</c:v>
                </c:pt>
                <c:pt idx="2">
                  <c:v>424.5</c:v>
                </c:pt>
                <c:pt idx="3">
                  <c:v>471</c:v>
                </c:pt>
              </c:numCache>
            </c:numRef>
          </c:val>
          <c:smooth val="0"/>
          <c:extLst>
            <c:ext xmlns:c16="http://schemas.microsoft.com/office/drawing/2014/chart" uri="{C3380CC4-5D6E-409C-BE32-E72D297353CC}">
              <c16:uniqueId val="{00000002-D837-427C-8A76-0F5D83510B3B}"/>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_HHEP25_INT_!$B$2:$B$5</c:f>
              <c:numCache>
                <c:formatCode>General</c:formatCode>
                <c:ptCount val="4"/>
              </c:numCache>
            </c:numRef>
          </c:cat>
          <c:val>
            <c:numRef>
              <c:f>_HHEP25_INT_!$G$2:$G$5</c:f>
              <c:numCache>
                <c:formatCode>General</c:formatCode>
                <c:ptCount val="4"/>
                <c:pt idx="0">
                  <c:v>406.5</c:v>
                </c:pt>
                <c:pt idx="1">
                  <c:v>431.3</c:v>
                </c:pt>
                <c:pt idx="2">
                  <c:v>466.3</c:v>
                </c:pt>
                <c:pt idx="3">
                  <c:v>466.4</c:v>
                </c:pt>
              </c:numCache>
            </c:numRef>
          </c:val>
          <c:smooth val="0"/>
          <c:extLst>
            <c:ext xmlns:c16="http://schemas.microsoft.com/office/drawing/2014/chart" uri="{C3380CC4-5D6E-409C-BE32-E72D297353CC}">
              <c16:uniqueId val="{00000003-D837-427C-8A76-0F5D83510B3B}"/>
            </c:ext>
          </c:extLst>
        </c:ser>
        <c:ser>
          <c:idx val="4"/>
          <c:order val="4"/>
          <c:tx>
            <c:v>Privada</c:v>
          </c:tx>
          <c:spPr>
            <a:ln w="19050">
              <a:solidFill>
                <a:srgbClr val="B07CAA"/>
              </a:solidFill>
            </a:ln>
          </c:spPr>
          <c:marker>
            <c:symbol val="circle"/>
            <c:size val="7"/>
            <c:spPr>
              <a:noFill/>
              <a:ln w="15875">
                <a:solidFill>
                  <a:srgbClr val="B07CAA"/>
                </a:solidFill>
              </a:ln>
            </c:spPr>
          </c:marker>
          <c:cat>
            <c:numRef>
              <c:f>_HHEP25_INT_!$B$2:$B$5</c:f>
              <c:numCache>
                <c:formatCode>General</c:formatCode>
                <c:ptCount val="4"/>
              </c:numCache>
            </c:numRef>
          </c:cat>
          <c:val>
            <c:numRef>
              <c:f>_HHEP25_INT_!$H$2:$H$5</c:f>
              <c:numCache>
                <c:formatCode>General</c:formatCode>
                <c:ptCount val="4"/>
                <c:pt idx="0">
                  <c:v>556.1</c:v>
                </c:pt>
                <c:pt idx="1">
                  <c:v>583.9</c:v>
                </c:pt>
                <c:pt idx="2">
                  <c:v>603.1</c:v>
                </c:pt>
                <c:pt idx="3">
                  <c:v>624.29999999999995</c:v>
                </c:pt>
              </c:numCache>
            </c:numRef>
          </c:val>
          <c:smooth val="0"/>
          <c:extLst>
            <c:ext xmlns:c16="http://schemas.microsoft.com/office/drawing/2014/chart" uri="{C3380CC4-5D6E-409C-BE32-E72D297353CC}">
              <c16:uniqueId val="{00000004-D837-427C-8A76-0F5D83510B3B}"/>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Compromiso con las</a:t>
                </a:r>
                <a:r>
                  <a:rPr lang="es-MX" baseline="0"/>
                  <a:t> tareas escolares</a:t>
                </a:r>
                <a:endParaRPr lang="es-MX"/>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_HHEP25_INT_!$B$27:$B$30</c:f>
              <c:numCache>
                <c:formatCode>General</c:formatCode>
                <c:ptCount val="4"/>
              </c:numCache>
            </c:numRef>
          </c:cat>
          <c:val>
            <c:numRef>
              <c:f>_HHEP25_INT_!$D$27:$D$30</c:f>
              <c:numCache>
                <c:formatCode>General</c:formatCode>
                <c:ptCount val="4"/>
                <c:pt idx="0">
                  <c:v>458.7</c:v>
                </c:pt>
                <c:pt idx="1">
                  <c:v>488.3</c:v>
                </c:pt>
                <c:pt idx="2">
                  <c:v>512.9</c:v>
                </c:pt>
                <c:pt idx="3">
                  <c:v>542</c:v>
                </c:pt>
              </c:numCache>
            </c:numRef>
          </c:val>
          <c:smooth val="0"/>
          <c:extLst>
            <c:ext xmlns:c16="http://schemas.microsoft.com/office/drawing/2014/chart" uri="{C3380CC4-5D6E-409C-BE32-E72D297353CC}">
              <c16:uniqueId val="{00000000-DA55-4BBC-8A49-C48B39AA3F9C}"/>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_HHEP25_INT_!$B$27:$B$30</c:f>
              <c:numCache>
                <c:formatCode>General</c:formatCode>
                <c:ptCount val="4"/>
              </c:numCache>
            </c:numRef>
          </c:cat>
          <c:val>
            <c:numRef>
              <c:f>_HHEP25_INT_!$E$27:$E$30</c:f>
              <c:numCache>
                <c:formatCode>General</c:formatCode>
                <c:ptCount val="4"/>
                <c:pt idx="0">
                  <c:v>454.7</c:v>
                </c:pt>
                <c:pt idx="1">
                  <c:v>483</c:v>
                </c:pt>
                <c:pt idx="2">
                  <c:v>508.4</c:v>
                </c:pt>
                <c:pt idx="3">
                  <c:v>538.20000000000005</c:v>
                </c:pt>
              </c:numCache>
            </c:numRef>
          </c:val>
          <c:smooth val="0"/>
          <c:extLst>
            <c:ext xmlns:c16="http://schemas.microsoft.com/office/drawing/2014/chart" uri="{C3380CC4-5D6E-409C-BE32-E72D297353CC}">
              <c16:uniqueId val="{00000001-DA55-4BBC-8A49-C48B39AA3F9C}"/>
            </c:ext>
          </c:extLst>
        </c:ser>
        <c:ser>
          <c:idx val="2"/>
          <c:order val="2"/>
          <c:tx>
            <c:v>Indígena</c:v>
          </c:tx>
          <c:spPr>
            <a:ln w="19050">
              <a:solidFill>
                <a:srgbClr val="C8A8C8"/>
              </a:solidFill>
            </a:ln>
          </c:spPr>
          <c:marker>
            <c:symbol val="star"/>
            <c:size val="7"/>
            <c:spPr>
              <a:noFill/>
              <a:ln w="15875">
                <a:solidFill>
                  <a:srgbClr val="C8A8C8"/>
                </a:solidFill>
              </a:ln>
            </c:spPr>
          </c:marker>
          <c:cat>
            <c:numRef>
              <c:f>_HHEP25_INT_!$B$27:$B$30</c:f>
              <c:numCache>
                <c:formatCode>General</c:formatCode>
                <c:ptCount val="4"/>
              </c:numCache>
            </c:numRef>
          </c:cat>
          <c:val>
            <c:numRef>
              <c:f>_HHEP25_INT_!$F$27:$F$30</c:f>
              <c:numCache>
                <c:formatCode>General</c:formatCode>
                <c:ptCount val="4"/>
                <c:pt idx="0">
                  <c:v>434.8</c:v>
                </c:pt>
                <c:pt idx="1">
                  <c:v>443.4</c:v>
                </c:pt>
                <c:pt idx="2">
                  <c:v>442.3</c:v>
                </c:pt>
                <c:pt idx="3">
                  <c:v>486.2</c:v>
                </c:pt>
              </c:numCache>
            </c:numRef>
          </c:val>
          <c:smooth val="0"/>
          <c:extLst>
            <c:ext xmlns:c16="http://schemas.microsoft.com/office/drawing/2014/chart" uri="{C3380CC4-5D6E-409C-BE32-E72D297353CC}">
              <c16:uniqueId val="{00000002-DA55-4BBC-8A49-C48B39AA3F9C}"/>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_HHEP25_INT_!$B$27:$B$30</c:f>
              <c:numCache>
                <c:formatCode>General</c:formatCode>
                <c:ptCount val="4"/>
              </c:numCache>
            </c:numRef>
          </c:cat>
          <c:val>
            <c:numRef>
              <c:f>_HHEP25_INT_!$G$27:$G$30</c:f>
              <c:numCache>
                <c:formatCode>General</c:formatCode>
                <c:ptCount val="4"/>
                <c:pt idx="0">
                  <c:v>416.2</c:v>
                </c:pt>
                <c:pt idx="1">
                  <c:v>443.3</c:v>
                </c:pt>
                <c:pt idx="2">
                  <c:v>471.6</c:v>
                </c:pt>
                <c:pt idx="3">
                  <c:v>473.6</c:v>
                </c:pt>
              </c:numCache>
            </c:numRef>
          </c:val>
          <c:smooth val="0"/>
          <c:extLst>
            <c:ext xmlns:c16="http://schemas.microsoft.com/office/drawing/2014/chart" uri="{C3380CC4-5D6E-409C-BE32-E72D297353CC}">
              <c16:uniqueId val="{00000003-DA55-4BBC-8A49-C48B39AA3F9C}"/>
            </c:ext>
          </c:extLst>
        </c:ser>
        <c:ser>
          <c:idx val="4"/>
          <c:order val="4"/>
          <c:tx>
            <c:v>Privada</c:v>
          </c:tx>
          <c:spPr>
            <a:ln w="19050">
              <a:solidFill>
                <a:srgbClr val="B07CAA"/>
              </a:solidFill>
            </a:ln>
          </c:spPr>
          <c:marker>
            <c:symbol val="circle"/>
            <c:size val="7"/>
            <c:spPr>
              <a:noFill/>
              <a:ln w="15875">
                <a:solidFill>
                  <a:srgbClr val="B07CAA"/>
                </a:solidFill>
              </a:ln>
            </c:spPr>
          </c:marker>
          <c:cat>
            <c:numRef>
              <c:f>_HHEP25_INT_!$B$27:$B$30</c:f>
              <c:numCache>
                <c:formatCode>General</c:formatCode>
                <c:ptCount val="4"/>
              </c:numCache>
            </c:numRef>
          </c:cat>
          <c:val>
            <c:numRef>
              <c:f>_HHEP25_INT_!$H$27:$H$30</c:f>
              <c:numCache>
                <c:formatCode>General</c:formatCode>
                <c:ptCount val="4"/>
                <c:pt idx="0">
                  <c:v>538.20000000000005</c:v>
                </c:pt>
                <c:pt idx="1">
                  <c:v>564.4</c:v>
                </c:pt>
                <c:pt idx="2">
                  <c:v>582.29999999999995</c:v>
                </c:pt>
                <c:pt idx="3">
                  <c:v>604</c:v>
                </c:pt>
              </c:numCache>
            </c:numRef>
          </c:val>
          <c:smooth val="0"/>
          <c:extLst>
            <c:ext xmlns:c16="http://schemas.microsoft.com/office/drawing/2014/chart" uri="{C3380CC4-5D6E-409C-BE32-E72D297353CC}">
              <c16:uniqueId val="{00000004-DA55-4BBC-8A49-C48B39AA3F9C}"/>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Compromiso con</a:t>
                </a:r>
                <a:r>
                  <a:rPr lang="es-MX" baseline="0"/>
                  <a:t> las tareas escolares</a:t>
                </a:r>
                <a:endParaRPr lang="es-MX"/>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a:t>
                </a:r>
                <a:r>
                  <a:rPr lang="es-MX" baseline="0"/>
                  <a:t> de Matemáticas</a:t>
                </a:r>
                <a:endParaRPr lang="es-MX"/>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_TRABAJO_3_CONDICIONES_INT_!$C$2:$C$7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_TRABAJO_3_CONDICIONES_INT_!$D$2:$D$7</c:f>
              <c:numCache>
                <c:formatCode>General</c:formatCode>
                <c:ptCount val="6"/>
                <c:pt idx="0">
                  <c:v>524.11099999999999</c:v>
                </c:pt>
                <c:pt idx="1">
                  <c:v>477.52</c:v>
                </c:pt>
                <c:pt idx="2">
                  <c:v>459.52199999999999</c:v>
                </c:pt>
                <c:pt idx="3">
                  <c:v>525.80899999999997</c:v>
                </c:pt>
                <c:pt idx="4">
                  <c:v>458.02100000000002</c:v>
                </c:pt>
                <c:pt idx="5">
                  <c:v>438.02600000000001</c:v>
                </c:pt>
              </c:numCache>
            </c:numRef>
          </c:val>
          <c:smooth val="0"/>
          <c:extLst>
            <c:ext xmlns:c16="http://schemas.microsoft.com/office/drawing/2014/chart" uri="{C3380CC4-5D6E-409C-BE32-E72D297353CC}">
              <c16:uniqueId val="{00000000-CE1F-473C-A6BD-CB40B42CB783}"/>
            </c:ext>
          </c:extLst>
        </c:ser>
        <c:ser>
          <c:idx val="1"/>
          <c:order val="1"/>
          <c:spPr>
            <a:ln>
              <a:noFill/>
            </a:ln>
          </c:spPr>
          <c:marker>
            <c:symbol val="dash"/>
            <c:size val="5"/>
            <c:spPr>
              <a:solidFill>
                <a:srgbClr val="862A77"/>
              </a:solidFill>
              <a:ln>
                <a:solidFill>
                  <a:srgbClr val="862A77"/>
                </a:solidFill>
              </a:ln>
            </c:spPr>
          </c:marker>
          <c:cat>
            <c:strRef>
              <c:f>_TRABAJO_3_CONDICIONES_INT_!$C$2:$C$7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_TRABAJO_3_CONDICIONES_INT_!$E$2:$E$7</c:f>
              <c:numCache>
                <c:formatCode>General</c:formatCode>
                <c:ptCount val="6"/>
                <c:pt idx="0">
                  <c:v>528.48899999999992</c:v>
                </c:pt>
                <c:pt idx="1">
                  <c:v>485.48</c:v>
                </c:pt>
                <c:pt idx="2">
                  <c:v>468.27799999999996</c:v>
                </c:pt>
                <c:pt idx="3">
                  <c:v>529.39100000000008</c:v>
                </c:pt>
                <c:pt idx="4">
                  <c:v>466.37899999999996</c:v>
                </c:pt>
                <c:pt idx="5">
                  <c:v>448.37399999999997</c:v>
                </c:pt>
              </c:numCache>
            </c:numRef>
          </c:val>
          <c:smooth val="0"/>
          <c:extLst>
            <c:ext xmlns:c16="http://schemas.microsoft.com/office/drawing/2014/chart" uri="{C3380CC4-5D6E-409C-BE32-E72D297353CC}">
              <c16:uniqueId val="{00000001-CE1F-473C-A6BD-CB40B42CB783}"/>
            </c:ext>
          </c:extLst>
        </c:ser>
        <c:dLbls>
          <c:showLegendKey val="0"/>
          <c:showVal val="0"/>
          <c:showCatName val="0"/>
          <c:showSerName val="0"/>
          <c:showPercent val="0"/>
          <c:showBubbleSize val="0"/>
        </c:dLbls>
        <c:hiLowLines>
          <c:spPr>
            <a:ln w="12700">
              <a:solidFill>
                <a:srgbClr val="B07CAA"/>
              </a:solidFill>
            </a:ln>
          </c:spPr>
        </c:hiLowLines>
        <c:marker val="1"/>
        <c:smooth val="0"/>
        <c:axId val="50250001"/>
        <c:axId val="50250002"/>
      </c:lineChart>
      <c:lineChart>
        <c:grouping val="standard"/>
        <c:varyColors val="0"/>
        <c:ser>
          <c:idx val="2"/>
          <c:order val="2"/>
          <c:spPr>
            <a:ln>
              <a:noFill/>
            </a:ln>
          </c:spPr>
          <c:marker>
            <c:symbol val="circle"/>
            <c:size val="4"/>
            <c:spPr>
              <a:solidFill>
                <a:srgbClr val="862A77"/>
              </a:solidFill>
              <a:ln>
                <a:solidFill>
                  <a:srgbClr val="862A77"/>
                </a:solidFill>
              </a:ln>
            </c:spPr>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E1F-473C-A6BD-CB40B42CB783}"/>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D4-43E3-AA6B-D346AB218E19}"/>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_TRABAJO_3_CONDICIONES_INT_!$B$2:$C$7</c:f>
              <c:multiLvlStrCache>
                <c:ptCount val="6"/>
                <c:lvl>
                  <c:pt idx="0">
                    <c:v>No realizo esas actividades</c:v>
                  </c:pt>
                  <c:pt idx="1">
                    <c:v>Hasta 3 horas por día</c:v>
                  </c:pt>
                  <c:pt idx="2">
                    <c:v>Más de 3 horas por día</c:v>
                  </c:pt>
                  <c:pt idx="3">
                    <c:v>No realizo esas actividades</c:v>
                  </c:pt>
                  <c:pt idx="4">
                    <c:v>Hasta 3 horas por día</c:v>
                  </c:pt>
                  <c:pt idx="5">
                    <c:v>Más de 3 horas por día</c:v>
                  </c:pt>
                </c:lvl>
                <c:lvl>
                  <c:pt idx="0">
                    <c:v>Ayudar a familiares en su trabajo o negocio</c:v>
                  </c:pt>
                  <c:pt idx="3">
                    <c:v>Trabajar por cuenta propia o como empleado</c:v>
                  </c:pt>
                </c:lvl>
              </c:multiLvlStrCache>
            </c:multiLvlStrRef>
          </c:cat>
          <c:val>
            <c:numRef>
              <c:f>_TRABAJO_3_CONDICIONES_INT_!$F$2:$F$7</c:f>
              <c:numCache>
                <c:formatCode>General</c:formatCode>
                <c:ptCount val="6"/>
                <c:pt idx="0">
                  <c:v>526.29999999999995</c:v>
                </c:pt>
                <c:pt idx="1">
                  <c:v>481.5</c:v>
                </c:pt>
                <c:pt idx="2">
                  <c:v>463.9</c:v>
                </c:pt>
                <c:pt idx="3">
                  <c:v>527.6</c:v>
                </c:pt>
                <c:pt idx="4">
                  <c:v>462.2</c:v>
                </c:pt>
                <c:pt idx="5">
                  <c:v>443.2</c:v>
                </c:pt>
              </c:numCache>
            </c:numRef>
          </c:val>
          <c:smooth val="0"/>
          <c:extLst>
            <c:ext xmlns:c16="http://schemas.microsoft.com/office/drawing/2014/chart" uri="{C3380CC4-5D6E-409C-BE32-E72D297353CC}">
              <c16:uniqueId val="{00000003-CE1F-473C-A6BD-CB40B42CB783}"/>
            </c:ext>
          </c:extLst>
        </c:ser>
        <c:dLbls>
          <c:showLegendKey val="0"/>
          <c:showVal val="0"/>
          <c:showCatName val="0"/>
          <c:showSerName val="0"/>
          <c:showPercent val="0"/>
          <c:showBubbleSize val="0"/>
        </c:dLbls>
        <c:marker val="1"/>
        <c:smooth val="0"/>
        <c:axId val="50250001"/>
        <c:axId val="50250002"/>
      </c:lineChart>
      <c:catAx>
        <c:axId val="502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250002"/>
        <c:crosses val="autoZero"/>
        <c:auto val="1"/>
        <c:lblAlgn val="ctr"/>
        <c:lblOffset val="100"/>
        <c:noMultiLvlLbl val="0"/>
      </c:catAx>
      <c:valAx>
        <c:axId val="502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50001"/>
        <c:crosses val="autoZero"/>
        <c:crossBetween val="between"/>
        <c:majorUnit val="20"/>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_TRABAJO_3_CONDICIONES_INT_!$C$32:$C$37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_TRABAJO_3_CONDICIONES_INT_!$D$32:$D$37</c:f>
              <c:numCache>
                <c:formatCode>General</c:formatCode>
                <c:ptCount val="6"/>
                <c:pt idx="0">
                  <c:v>518.91199999999992</c:v>
                </c:pt>
                <c:pt idx="1">
                  <c:v>484.41800000000001</c:v>
                </c:pt>
                <c:pt idx="2">
                  <c:v>474.42600000000004</c:v>
                </c:pt>
                <c:pt idx="3">
                  <c:v>522.41</c:v>
                </c:pt>
                <c:pt idx="4">
                  <c:v>466.42100000000005</c:v>
                </c:pt>
                <c:pt idx="5">
                  <c:v>454.33500000000004</c:v>
                </c:pt>
              </c:numCache>
            </c:numRef>
          </c:val>
          <c:smooth val="0"/>
          <c:extLst>
            <c:ext xmlns:c16="http://schemas.microsoft.com/office/drawing/2014/chart" uri="{C3380CC4-5D6E-409C-BE32-E72D297353CC}">
              <c16:uniqueId val="{00000000-D883-43C7-9FCA-C3D7AE2CCB8B}"/>
            </c:ext>
          </c:extLst>
        </c:ser>
        <c:ser>
          <c:idx val="1"/>
          <c:order val="1"/>
          <c:spPr>
            <a:ln>
              <a:noFill/>
            </a:ln>
          </c:spPr>
          <c:marker>
            <c:symbol val="dash"/>
            <c:size val="5"/>
            <c:spPr>
              <a:solidFill>
                <a:srgbClr val="862A77"/>
              </a:solidFill>
              <a:ln>
                <a:solidFill>
                  <a:srgbClr val="862A77"/>
                </a:solidFill>
              </a:ln>
            </c:spPr>
          </c:marker>
          <c:cat>
            <c:strRef>
              <c:f>_TRABAJO_3_CONDICIONES_INT_!$C$32:$C$37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_TRABAJO_3_CONDICIONES_INT_!$E$32:$E$37</c:f>
              <c:numCache>
                <c:formatCode>General</c:formatCode>
                <c:ptCount val="6"/>
                <c:pt idx="0">
                  <c:v>523.68799999999999</c:v>
                </c:pt>
                <c:pt idx="1">
                  <c:v>491.58199999999999</c:v>
                </c:pt>
                <c:pt idx="2">
                  <c:v>484.774</c:v>
                </c:pt>
                <c:pt idx="3">
                  <c:v>526.39</c:v>
                </c:pt>
                <c:pt idx="4">
                  <c:v>474.779</c:v>
                </c:pt>
                <c:pt idx="5">
                  <c:v>468.26499999999999</c:v>
                </c:pt>
              </c:numCache>
            </c:numRef>
          </c:val>
          <c:smooth val="0"/>
          <c:extLst>
            <c:ext xmlns:c16="http://schemas.microsoft.com/office/drawing/2014/chart" uri="{C3380CC4-5D6E-409C-BE32-E72D297353CC}">
              <c16:uniqueId val="{00000001-D883-43C7-9FCA-C3D7AE2CCB8B}"/>
            </c:ext>
          </c:extLst>
        </c:ser>
        <c:dLbls>
          <c:showLegendKey val="0"/>
          <c:showVal val="0"/>
          <c:showCatName val="0"/>
          <c:showSerName val="0"/>
          <c:showPercent val="0"/>
          <c:showBubbleSize val="0"/>
        </c:dLbls>
        <c:hiLowLines>
          <c:spPr>
            <a:ln w="12700">
              <a:solidFill>
                <a:srgbClr val="B07CAA"/>
              </a:solidFill>
            </a:ln>
          </c:spPr>
        </c:hiLowLines>
        <c:marker val="1"/>
        <c:smooth val="0"/>
        <c:axId val="50260001"/>
        <c:axId val="50260002"/>
      </c:lineChart>
      <c:lineChart>
        <c:grouping val="standard"/>
        <c:varyColors val="0"/>
        <c:ser>
          <c:idx val="2"/>
          <c:order val="2"/>
          <c:spPr>
            <a:ln>
              <a:noFill/>
            </a:ln>
          </c:spPr>
          <c:marker>
            <c:symbol val="circle"/>
            <c:size val="4"/>
            <c:spPr>
              <a:solidFill>
                <a:srgbClr val="862A77"/>
              </a:solidFill>
              <a:ln>
                <a:solidFill>
                  <a:srgbClr val="862A77"/>
                </a:solidFill>
              </a:ln>
            </c:spPr>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883-43C7-9FCA-C3D7AE2CCB8B}"/>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_TRABAJO_3_CONDICIONES_INT_!$B$32:$C$37</c:f>
              <c:multiLvlStrCache>
                <c:ptCount val="6"/>
                <c:lvl>
                  <c:pt idx="0">
                    <c:v>No realizo esas actividades</c:v>
                  </c:pt>
                  <c:pt idx="1">
                    <c:v>Hasta 3 horas por día</c:v>
                  </c:pt>
                  <c:pt idx="2">
                    <c:v>Más de 3 horas por día</c:v>
                  </c:pt>
                  <c:pt idx="3">
                    <c:v>No realizo esas actividades</c:v>
                  </c:pt>
                  <c:pt idx="4">
                    <c:v>Hasta 3 horas por día</c:v>
                  </c:pt>
                  <c:pt idx="5">
                    <c:v>Más de 3 horas por día</c:v>
                  </c:pt>
                </c:lvl>
                <c:lvl>
                  <c:pt idx="0">
                    <c:v>Ayudar a familiares en su trabajo o negocio</c:v>
                  </c:pt>
                  <c:pt idx="3">
                    <c:v>Trabajar por cuenta propia o como empleado</c:v>
                  </c:pt>
                </c:lvl>
              </c:multiLvlStrCache>
            </c:multiLvlStrRef>
          </c:cat>
          <c:val>
            <c:numRef>
              <c:f>_TRABAJO_3_CONDICIONES_INT_!$F$32:$F$37</c:f>
              <c:numCache>
                <c:formatCode>General</c:formatCode>
                <c:ptCount val="6"/>
                <c:pt idx="0">
                  <c:v>521.29999999999995</c:v>
                </c:pt>
                <c:pt idx="1">
                  <c:v>488</c:v>
                </c:pt>
                <c:pt idx="2">
                  <c:v>479.6</c:v>
                </c:pt>
                <c:pt idx="3">
                  <c:v>524.4</c:v>
                </c:pt>
                <c:pt idx="4">
                  <c:v>470.6</c:v>
                </c:pt>
                <c:pt idx="5">
                  <c:v>461.3</c:v>
                </c:pt>
              </c:numCache>
            </c:numRef>
          </c:val>
          <c:smooth val="0"/>
          <c:extLst>
            <c:ext xmlns:c16="http://schemas.microsoft.com/office/drawing/2014/chart" uri="{C3380CC4-5D6E-409C-BE32-E72D297353CC}">
              <c16:uniqueId val="{00000003-D883-43C7-9FCA-C3D7AE2CCB8B}"/>
            </c:ext>
          </c:extLst>
        </c:ser>
        <c:dLbls>
          <c:showLegendKey val="0"/>
          <c:showVal val="0"/>
          <c:showCatName val="0"/>
          <c:showSerName val="0"/>
          <c:showPercent val="0"/>
          <c:showBubbleSize val="0"/>
        </c:dLbls>
        <c:marker val="1"/>
        <c:smooth val="0"/>
        <c:axId val="50260001"/>
        <c:axId val="50260002"/>
      </c:lineChart>
      <c:catAx>
        <c:axId val="502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260002"/>
        <c:crosses val="autoZero"/>
        <c:auto val="1"/>
        <c:lblAlgn val="ctr"/>
        <c:lblOffset val="100"/>
        <c:noMultiLvlLbl val="0"/>
      </c:catAx>
      <c:valAx>
        <c:axId val="502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60001"/>
        <c:crosses val="autoZero"/>
        <c:crossBetween val="between"/>
        <c:majorUnit val="20"/>
      </c:valAx>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'_TIP_ESC_2018-2015_ST_'!$D$1</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F499-426C-865E-407B10ABD9FF}"/>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F499-426C-865E-407B10ABD9FF}"/>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F499-426C-865E-407B10ABD9FF}"/>
              </c:ext>
            </c:extLst>
          </c:dPt>
          <c:dPt>
            <c:idx val="7"/>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F499-426C-865E-407B10ABD9FF}"/>
              </c:ext>
            </c:extLst>
          </c:dPt>
          <c:dPt>
            <c:idx val="9"/>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9-F499-426C-865E-407B10ABD9FF}"/>
              </c:ext>
            </c:extLst>
          </c:dPt>
          <c:dPt>
            <c:idx val="1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B-F499-426C-865E-407B10ABD9FF}"/>
              </c:ext>
            </c:extLst>
          </c:dPt>
          <c:dLbls>
            <c:numFmt formatCode="0.0;0.0" sourceLinked="0"/>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'_TIP_ESC_2018-2015_ST_'!$D$2:$D$13</c:f>
              <c:numCache>
                <c:formatCode>General</c:formatCode>
                <c:ptCount val="12"/>
                <c:pt idx="0">
                  <c:v>-79</c:v>
                </c:pt>
                <c:pt idx="1">
                  <c:v>-80</c:v>
                </c:pt>
                <c:pt idx="2">
                  <c:v>-70.7</c:v>
                </c:pt>
                <c:pt idx="3">
                  <c:v>-67.900000000000006</c:v>
                </c:pt>
                <c:pt idx="4">
                  <c:v>-50.7</c:v>
                </c:pt>
                <c:pt idx="5">
                  <c:v>-51.6</c:v>
                </c:pt>
                <c:pt idx="6">
                  <c:v>-14.9</c:v>
                </c:pt>
                <c:pt idx="7">
                  <c:v>-13.3</c:v>
                </c:pt>
                <c:pt idx="10">
                  <c:v>-49.1</c:v>
                </c:pt>
                <c:pt idx="11">
                  <c:v>-49.5</c:v>
                </c:pt>
              </c:numCache>
            </c:numRef>
          </c:val>
          <c:extLst>
            <c:ext xmlns:c16="http://schemas.microsoft.com/office/drawing/2014/chart" uri="{C3380CC4-5D6E-409C-BE32-E72D297353CC}">
              <c16:uniqueId val="{0000000C-F499-426C-865E-407B10ABD9FF}"/>
            </c:ext>
          </c:extLst>
        </c:ser>
        <c:ser>
          <c:idx val="1"/>
          <c:order val="1"/>
          <c:tx>
            <c:strRef>
              <c:f>'_TIP_ESC_2018-2015_ST_'!$E$1</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E-F499-426C-865E-407B10ABD9FF}"/>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0-F499-426C-865E-407B10ABD9FF}"/>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2-F499-426C-865E-407B10ABD9FF}"/>
              </c:ext>
            </c:extLst>
          </c:dPt>
          <c:dPt>
            <c:idx val="7"/>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4-F499-426C-865E-407B10ABD9FF}"/>
              </c:ext>
            </c:extLst>
          </c:dPt>
          <c:dPt>
            <c:idx val="9"/>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6-F499-426C-865E-407B10ABD9FF}"/>
              </c:ext>
            </c:extLst>
          </c:dPt>
          <c:dPt>
            <c:idx val="1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8-F499-426C-865E-407B10ABD9FF}"/>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'_TIP_ESC_2018-2015_ST_'!$E$2:$E$13</c:f>
              <c:numCache>
                <c:formatCode>General</c:formatCode>
                <c:ptCount val="12"/>
                <c:pt idx="0">
                  <c:v>17</c:v>
                </c:pt>
                <c:pt idx="1">
                  <c:v>16</c:v>
                </c:pt>
                <c:pt idx="2">
                  <c:v>24.4</c:v>
                </c:pt>
                <c:pt idx="3">
                  <c:v>26.7</c:v>
                </c:pt>
                <c:pt idx="4">
                  <c:v>33.9</c:v>
                </c:pt>
                <c:pt idx="5">
                  <c:v>34.1</c:v>
                </c:pt>
                <c:pt idx="6">
                  <c:v>35</c:v>
                </c:pt>
                <c:pt idx="7">
                  <c:v>33.9</c:v>
                </c:pt>
                <c:pt idx="10">
                  <c:v>32.9</c:v>
                </c:pt>
                <c:pt idx="11">
                  <c:v>33.200000000000003</c:v>
                </c:pt>
              </c:numCache>
            </c:numRef>
          </c:val>
          <c:extLst>
            <c:ext xmlns:c16="http://schemas.microsoft.com/office/drawing/2014/chart" uri="{C3380CC4-5D6E-409C-BE32-E72D297353CC}">
              <c16:uniqueId val="{00000019-F499-426C-865E-407B10ABD9FF}"/>
            </c:ext>
          </c:extLst>
        </c:ser>
        <c:ser>
          <c:idx val="2"/>
          <c:order val="2"/>
          <c:tx>
            <c:strRef>
              <c:f>'_TIP_ESC_2018-2015_ST_'!$F$1</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F499-426C-865E-407B10ABD9FF}"/>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F499-426C-865E-407B10ABD9FF}"/>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F-F499-426C-865E-407B10ABD9FF}"/>
              </c:ext>
            </c:extLst>
          </c:dPt>
          <c:dPt>
            <c:idx val="7"/>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1-F499-426C-865E-407B10ABD9FF}"/>
              </c:ext>
            </c:extLst>
          </c:dPt>
          <c:dPt>
            <c:idx val="9"/>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3-F499-426C-865E-407B10ABD9FF}"/>
              </c:ext>
            </c:extLst>
          </c:dPt>
          <c:dPt>
            <c:idx val="1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5-F499-426C-865E-407B10ABD9FF}"/>
              </c:ext>
            </c:extLst>
          </c:dPt>
          <c:dLbls>
            <c:dLbl>
              <c:idx val="0"/>
              <c:layout>
                <c:manualLayout>
                  <c:x val="2.7928240740740632E-2"/>
                  <c:y val="6.8103818103818103E-2"/>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F499-426C-865E-407B10ABD9FF}"/>
                </c:ext>
              </c:extLst>
            </c:dLbl>
            <c:dLbl>
              <c:idx val="1"/>
              <c:layout>
                <c:manualLayout>
                  <c:x val="3.5277777777777672E-2"/>
                  <c:y val="3.5413985413985417E-2"/>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F499-426C-865E-407B10ABD9FF}"/>
                </c:ext>
              </c:extLst>
            </c:dLbl>
            <c:dLbl>
              <c:idx val="2"/>
              <c:layout>
                <c:manualLayout>
                  <c:x val="3.5277777777777672E-2"/>
                  <c:y val="5.4483054483054384E-2"/>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F499-426C-865E-407B10ABD9FF}"/>
                </c:ext>
              </c:extLst>
            </c:dLbl>
            <c:dLbl>
              <c:idx val="3"/>
              <c:layout>
                <c:manualLayout>
                  <c:x val="5.2916666666666667E-2"/>
                  <c:y val="4.0862290862290762E-2"/>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F499-426C-865E-407B10ABD9FF}"/>
                </c:ext>
              </c:extLst>
            </c:dLbl>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'_TIP_ESC_2018-2015_ST_'!$F$2:$F$13</c:f>
              <c:numCache>
                <c:formatCode>General</c:formatCode>
                <c:ptCount val="12"/>
                <c:pt idx="0">
                  <c:v>3.7</c:v>
                </c:pt>
                <c:pt idx="1">
                  <c:v>3.7</c:v>
                </c:pt>
                <c:pt idx="2">
                  <c:v>4.5</c:v>
                </c:pt>
                <c:pt idx="3">
                  <c:v>4.5999999999999996</c:v>
                </c:pt>
                <c:pt idx="4">
                  <c:v>13.5</c:v>
                </c:pt>
                <c:pt idx="5">
                  <c:v>12.7</c:v>
                </c:pt>
                <c:pt idx="6">
                  <c:v>37.200000000000003</c:v>
                </c:pt>
                <c:pt idx="7">
                  <c:v>38.9</c:v>
                </c:pt>
                <c:pt idx="10">
                  <c:v>15.1</c:v>
                </c:pt>
                <c:pt idx="11">
                  <c:v>14.6</c:v>
                </c:pt>
              </c:numCache>
            </c:numRef>
          </c:val>
          <c:extLst>
            <c:ext xmlns:c16="http://schemas.microsoft.com/office/drawing/2014/chart" uri="{C3380CC4-5D6E-409C-BE32-E72D297353CC}">
              <c16:uniqueId val="{00000028-F499-426C-865E-407B10ABD9FF}"/>
            </c:ext>
          </c:extLst>
        </c:ser>
        <c:ser>
          <c:idx val="3"/>
          <c:order val="3"/>
          <c:tx>
            <c:strRef>
              <c:f>'_TIP_ESC_2018-2015_ST_'!$G$1</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A-F499-426C-865E-407B10ABD9FF}"/>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C-F499-426C-865E-407B10ABD9FF}"/>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E-F499-426C-865E-407B10ABD9FF}"/>
              </c:ext>
            </c:extLst>
          </c:dPt>
          <c:dPt>
            <c:idx val="7"/>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0-F499-426C-865E-407B10ABD9FF}"/>
              </c:ext>
            </c:extLst>
          </c:dPt>
          <c:dPt>
            <c:idx val="9"/>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2-F499-426C-865E-407B10ABD9FF}"/>
              </c:ext>
            </c:extLst>
          </c:dPt>
          <c:dPt>
            <c:idx val="1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4-F499-426C-865E-407B10ABD9FF}"/>
              </c:ext>
            </c:extLst>
          </c:dPt>
          <c:dLbls>
            <c:dLbl>
              <c:idx val="0"/>
              <c:layout>
                <c:manualLayout>
                  <c:x val="1.469907407407396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F499-426C-865E-407B10ABD9FF}"/>
                </c:ext>
              </c:extLst>
            </c:dLbl>
            <c:dLbl>
              <c:idx val="1"/>
              <c:layout>
                <c:manualLayout>
                  <c:x val="1.6168981481481482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F499-426C-865E-407B10ABD9FF}"/>
                </c:ext>
              </c:extLst>
            </c:dLbl>
            <c:dLbl>
              <c:idx val="2"/>
              <c:layout>
                <c:manualLayout>
                  <c:x val="1.322916666666666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F499-426C-865E-407B10ABD9FF}"/>
                </c:ext>
              </c:extLst>
            </c:dLbl>
            <c:dLbl>
              <c:idx val="3"/>
              <c:layout>
                <c:manualLayout>
                  <c:x val="1.4699074074074074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F499-426C-865E-407B10ABD9FF}"/>
                </c:ext>
              </c:extLst>
            </c:dLbl>
            <c:dLbl>
              <c:idx val="4"/>
              <c:layout>
                <c:manualLayout>
                  <c:x val="1.763888888888878E-2"/>
                  <c:y val="-9.988444601195607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F499-426C-865E-407B10ABD9FF}"/>
                </c:ext>
              </c:extLst>
            </c:dLbl>
            <c:dLbl>
              <c:idx val="5"/>
              <c:layout>
                <c:manualLayout>
                  <c:x val="1.7638888888888888E-2"/>
                  <c:y val="-9.9884446011956078E-17"/>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F499-426C-865E-407B10ABD9FF}"/>
                </c:ext>
              </c:extLst>
            </c:dLbl>
            <c:dLbl>
              <c:idx val="6"/>
              <c:spPr>
                <a:noFill/>
                <a:ln>
                  <a:noFill/>
                </a:ln>
                <a:effectLst/>
              </c:spPr>
              <c:txPr>
                <a:bodyPr/>
                <a:lstStyle/>
                <a:p>
                  <a:pPr>
                    <a:defRPr sz="1200" b="1"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38-F499-426C-865E-407B10ABD9FF}"/>
                </c:ext>
              </c:extLst>
            </c:dLbl>
            <c:dLbl>
              <c:idx val="7"/>
              <c:spPr>
                <a:noFill/>
                <a:ln>
                  <a:noFill/>
                </a:ln>
                <a:effectLst/>
              </c:spPr>
              <c:txPr>
                <a:bodyPr/>
                <a:lstStyle/>
                <a:p>
                  <a:pPr>
                    <a:defRPr sz="1200" b="1"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30-F499-426C-865E-407B10ABD9FF}"/>
                </c:ext>
              </c:extLst>
            </c:dLbl>
            <c:dLbl>
              <c:idx val="10"/>
              <c:layout>
                <c:manualLayout>
                  <c:x val="2.204861111111100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F499-426C-865E-407B10ABD9FF}"/>
                </c:ext>
              </c:extLst>
            </c:dLbl>
            <c:dLbl>
              <c:idx val="11"/>
              <c:layout>
                <c:manualLayout>
                  <c:x val="2.3518518518518518E-2"/>
                  <c:y val="-6.2427778757472549E-18"/>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F499-426C-865E-407B10ABD9FF}"/>
                </c:ext>
              </c:extLst>
            </c:dLbl>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'_TIP_ESC_2018-2015_ST_'!$G$2:$G$13</c:f>
              <c:numCache>
                <c:formatCode>General</c:formatCode>
                <c:ptCount val="12"/>
                <c:pt idx="0">
                  <c:v>0.3</c:v>
                </c:pt>
                <c:pt idx="1">
                  <c:v>0.2</c:v>
                </c:pt>
                <c:pt idx="2">
                  <c:v>0.3</c:v>
                </c:pt>
                <c:pt idx="3">
                  <c:v>0.8</c:v>
                </c:pt>
                <c:pt idx="4">
                  <c:v>1.9</c:v>
                </c:pt>
                <c:pt idx="5">
                  <c:v>1.6</c:v>
                </c:pt>
                <c:pt idx="6">
                  <c:v>12.9</c:v>
                </c:pt>
                <c:pt idx="7">
                  <c:v>13.9</c:v>
                </c:pt>
                <c:pt idx="10">
                  <c:v>2.8</c:v>
                </c:pt>
                <c:pt idx="11">
                  <c:v>2.6</c:v>
                </c:pt>
              </c:numCache>
            </c:numRef>
          </c:val>
          <c:extLst>
            <c:ext xmlns:c16="http://schemas.microsoft.com/office/drawing/2014/chart" uri="{C3380CC4-5D6E-409C-BE32-E72D297353CC}">
              <c16:uniqueId val="{0000003A-F499-426C-865E-407B10ABD9FF}"/>
            </c:ext>
          </c:extLst>
        </c:ser>
        <c:dLbls>
          <c:showLegendKey val="0"/>
          <c:showVal val="0"/>
          <c:showCatName val="0"/>
          <c:showSerName val="0"/>
          <c:showPercent val="0"/>
          <c:showBubbleSize val="0"/>
        </c:dLbls>
        <c:gapWidth val="30"/>
        <c:overlap val="100"/>
        <c:axId val="50450001"/>
        <c:axId val="50450002"/>
      </c:barChart>
      <c:catAx>
        <c:axId val="50450001"/>
        <c:scaling>
          <c:orientation val="minMax"/>
        </c:scaling>
        <c:delete val="0"/>
        <c:axPos val="l"/>
        <c:numFmt formatCode="General" sourceLinked="1"/>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450002"/>
        <c:crosses val="autoZero"/>
        <c:auto val="1"/>
        <c:lblAlgn val="ctr"/>
        <c:lblOffset val="100"/>
        <c:noMultiLvlLbl val="0"/>
      </c:catAx>
      <c:valAx>
        <c:axId val="504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4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CD57-4D43-997C-D340D09ABB74}"/>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CD57-4D43-997C-D340D09ABB74}"/>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CD57-4D43-997C-D340D09ABB74}"/>
              </c:ext>
            </c:extLst>
          </c:dPt>
          <c:dPt>
            <c:idx val="7"/>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CD57-4D43-997C-D340D09ABB74}"/>
              </c:ext>
            </c:extLst>
          </c:dPt>
          <c:dPt>
            <c:idx val="9"/>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9-CD57-4D43-997C-D340D09ABB74}"/>
              </c:ext>
            </c:extLst>
          </c:dPt>
          <c:dPt>
            <c:idx val="1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B-CD57-4D43-997C-D340D09ABB74}"/>
              </c:ext>
            </c:extLst>
          </c:dPt>
          <c:dLbls>
            <c:numFmt formatCode="0.0;0.0" sourceLinked="0"/>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'_TIP_ESC_2018-2015_ST_'!$D$29:$D$40</c:f>
              <c:numCache>
                <c:formatCode>General</c:formatCode>
                <c:ptCount val="12"/>
                <c:pt idx="0">
                  <c:v>-77.5</c:v>
                </c:pt>
                <c:pt idx="1">
                  <c:v>-83.3</c:v>
                </c:pt>
                <c:pt idx="2">
                  <c:v>-76.599999999999994</c:v>
                </c:pt>
                <c:pt idx="3">
                  <c:v>-69.2</c:v>
                </c:pt>
                <c:pt idx="4">
                  <c:v>-60.9</c:v>
                </c:pt>
                <c:pt idx="5">
                  <c:v>-62.8</c:v>
                </c:pt>
                <c:pt idx="6">
                  <c:v>-30.9</c:v>
                </c:pt>
                <c:pt idx="7">
                  <c:v>-25.9</c:v>
                </c:pt>
                <c:pt idx="10">
                  <c:v>-59.1</c:v>
                </c:pt>
                <c:pt idx="11">
                  <c:v>-60.5</c:v>
                </c:pt>
              </c:numCache>
            </c:numRef>
          </c:val>
          <c:extLst>
            <c:ext xmlns:c16="http://schemas.microsoft.com/office/drawing/2014/chart" uri="{C3380CC4-5D6E-409C-BE32-E72D297353CC}">
              <c16:uniqueId val="{0000000C-CD57-4D43-997C-D340D09ABB74}"/>
            </c:ext>
          </c:extLst>
        </c:ser>
        <c:ser>
          <c:idx val="1"/>
          <c:order val="1"/>
          <c:tx>
            <c:v>NII</c:v>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E-CD57-4D43-997C-D340D09ABB74}"/>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0-CD57-4D43-997C-D340D09ABB74}"/>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2-CD57-4D43-997C-D340D09ABB74}"/>
              </c:ext>
            </c:extLst>
          </c:dPt>
          <c:dPt>
            <c:idx val="7"/>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4-CD57-4D43-997C-D340D09ABB74}"/>
              </c:ext>
            </c:extLst>
          </c:dPt>
          <c:dPt>
            <c:idx val="9"/>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6-CD57-4D43-997C-D340D09ABB74}"/>
              </c:ext>
            </c:extLst>
          </c:dPt>
          <c:dPt>
            <c:idx val="1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8-CD57-4D43-997C-D340D09ABB74}"/>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'_TIP_ESC_2018-2015_ST_'!$E$29:$E$40</c:f>
              <c:numCache>
                <c:formatCode>General</c:formatCode>
                <c:ptCount val="12"/>
                <c:pt idx="0">
                  <c:v>11.8</c:v>
                </c:pt>
                <c:pt idx="1">
                  <c:v>9.6999999999999993</c:v>
                </c:pt>
                <c:pt idx="2">
                  <c:v>14.7</c:v>
                </c:pt>
                <c:pt idx="3">
                  <c:v>17.2</c:v>
                </c:pt>
                <c:pt idx="4">
                  <c:v>17.8</c:v>
                </c:pt>
                <c:pt idx="5">
                  <c:v>19</c:v>
                </c:pt>
                <c:pt idx="6">
                  <c:v>22.3</c:v>
                </c:pt>
                <c:pt idx="7">
                  <c:v>23</c:v>
                </c:pt>
                <c:pt idx="10">
                  <c:v>17.899999999999999</c:v>
                </c:pt>
                <c:pt idx="11">
                  <c:v>18.899999999999999</c:v>
                </c:pt>
              </c:numCache>
            </c:numRef>
          </c:val>
          <c:extLst>
            <c:ext xmlns:c16="http://schemas.microsoft.com/office/drawing/2014/chart" uri="{C3380CC4-5D6E-409C-BE32-E72D297353CC}">
              <c16:uniqueId val="{00000019-CD57-4D43-997C-D340D09ABB74}"/>
            </c:ext>
          </c:extLst>
        </c:ser>
        <c:ser>
          <c:idx val="2"/>
          <c:order val="2"/>
          <c:tx>
            <c:v>NIII</c:v>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CD57-4D43-997C-D340D09ABB74}"/>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CD57-4D43-997C-D340D09ABB74}"/>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F-CD57-4D43-997C-D340D09ABB74}"/>
              </c:ext>
            </c:extLst>
          </c:dPt>
          <c:dPt>
            <c:idx val="7"/>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1-CD57-4D43-997C-D340D09ABB74}"/>
              </c:ext>
            </c:extLst>
          </c:dPt>
          <c:dPt>
            <c:idx val="9"/>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3-CD57-4D43-997C-D340D09ABB74}"/>
              </c:ext>
            </c:extLst>
          </c:dPt>
          <c:dPt>
            <c:idx val="1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5-CD57-4D43-997C-D340D09ABB74}"/>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'_TIP_ESC_2018-2015_ST_'!$F$29:$F$40</c:f>
              <c:numCache>
                <c:formatCode>General</c:formatCode>
                <c:ptCount val="12"/>
                <c:pt idx="0">
                  <c:v>8.1</c:v>
                </c:pt>
                <c:pt idx="1">
                  <c:v>5.8</c:v>
                </c:pt>
                <c:pt idx="2">
                  <c:v>6.9</c:v>
                </c:pt>
                <c:pt idx="3">
                  <c:v>10.3</c:v>
                </c:pt>
                <c:pt idx="4">
                  <c:v>14.2</c:v>
                </c:pt>
                <c:pt idx="5">
                  <c:v>12.9</c:v>
                </c:pt>
                <c:pt idx="6">
                  <c:v>24.9</c:v>
                </c:pt>
                <c:pt idx="7">
                  <c:v>27.4</c:v>
                </c:pt>
                <c:pt idx="10">
                  <c:v>14.8</c:v>
                </c:pt>
                <c:pt idx="11">
                  <c:v>13.8</c:v>
                </c:pt>
              </c:numCache>
            </c:numRef>
          </c:val>
          <c:extLst>
            <c:ext xmlns:c16="http://schemas.microsoft.com/office/drawing/2014/chart" uri="{C3380CC4-5D6E-409C-BE32-E72D297353CC}">
              <c16:uniqueId val="{00000026-CD57-4D43-997C-D340D09ABB74}"/>
            </c:ext>
          </c:extLst>
        </c:ser>
        <c:ser>
          <c:idx val="3"/>
          <c:order val="3"/>
          <c:tx>
            <c:v>NIV</c:v>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8-CD57-4D43-997C-D340D09ABB74}"/>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A-CD57-4D43-997C-D340D09ABB74}"/>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C-CD57-4D43-997C-D340D09ABB74}"/>
              </c:ext>
            </c:extLst>
          </c:dPt>
          <c:dPt>
            <c:idx val="7"/>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E-CD57-4D43-997C-D340D09ABB74}"/>
              </c:ext>
            </c:extLst>
          </c:dPt>
          <c:dPt>
            <c:idx val="9"/>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0-CD57-4D43-997C-D340D09ABB74}"/>
              </c:ext>
            </c:extLst>
          </c:dPt>
          <c:dPt>
            <c:idx val="1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2-CD57-4D43-997C-D340D09ABB74}"/>
              </c:ext>
            </c:extLst>
          </c:dPt>
          <c:dLbls>
            <c:dLbl>
              <c:idx val="0"/>
              <c:layout>
                <c:manualLayout>
                  <c:x val="1.763888888888878E-2"/>
                  <c:y val="0"/>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CD57-4D43-997C-D340D09ABB74}"/>
                </c:ext>
              </c:extLst>
            </c:dLbl>
            <c:dLbl>
              <c:idx val="1"/>
              <c:layout>
                <c:manualLayout>
                  <c:x val="1.910879629629619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CD57-4D43-997C-D340D09ABB74}"/>
                </c:ext>
              </c:extLst>
            </c:dLbl>
            <c:dLbl>
              <c:idx val="2"/>
              <c:layout>
                <c:manualLayout>
                  <c:x val="1.9108796296296297E-2"/>
                  <c:y val="0"/>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CD57-4D43-997C-D340D09ABB74}"/>
                </c:ext>
              </c:extLst>
            </c:dLbl>
            <c:dLbl>
              <c:idx val="3"/>
              <c:layout>
                <c:manualLayout>
                  <c:x val="1.7638888888888888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CD57-4D43-997C-D340D09ABB74}"/>
                </c:ext>
              </c:extLst>
            </c:dLbl>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'_TIP_ESC_2018-2015_ST_'!$G$29:$G$40</c:f>
              <c:numCache>
                <c:formatCode>General</c:formatCode>
                <c:ptCount val="12"/>
                <c:pt idx="0">
                  <c:v>2.6</c:v>
                </c:pt>
                <c:pt idx="1">
                  <c:v>1.2</c:v>
                </c:pt>
                <c:pt idx="2">
                  <c:v>1.8</c:v>
                </c:pt>
                <c:pt idx="3">
                  <c:v>3.3</c:v>
                </c:pt>
                <c:pt idx="4">
                  <c:v>7.1</c:v>
                </c:pt>
                <c:pt idx="5">
                  <c:v>5.4</c:v>
                </c:pt>
                <c:pt idx="6">
                  <c:v>22</c:v>
                </c:pt>
                <c:pt idx="7">
                  <c:v>23.8</c:v>
                </c:pt>
                <c:pt idx="10">
                  <c:v>8.1999999999999993</c:v>
                </c:pt>
                <c:pt idx="11">
                  <c:v>6.8</c:v>
                </c:pt>
              </c:numCache>
            </c:numRef>
          </c:val>
          <c:extLst>
            <c:ext xmlns:c16="http://schemas.microsoft.com/office/drawing/2014/chart" uri="{C3380CC4-5D6E-409C-BE32-E72D297353CC}">
              <c16:uniqueId val="{00000035-CD57-4D43-997C-D340D09ABB74}"/>
            </c:ext>
          </c:extLst>
        </c:ser>
        <c:dLbls>
          <c:showLegendKey val="0"/>
          <c:showVal val="0"/>
          <c:showCatName val="0"/>
          <c:showSerName val="0"/>
          <c:showPercent val="0"/>
          <c:showBubbleSize val="0"/>
        </c:dLbls>
        <c:gapWidth val="30"/>
        <c:overlap val="100"/>
        <c:axId val="50460001"/>
        <c:axId val="50460002"/>
      </c:barChart>
      <c:catAx>
        <c:axId val="50460001"/>
        <c:scaling>
          <c:orientation val="minMax"/>
        </c:scaling>
        <c:delete val="0"/>
        <c:axPos val="l"/>
        <c:numFmt formatCode="General" sourceLinked="1"/>
        <c:majorTickMark val="none"/>
        <c:minorTickMark val="none"/>
        <c:tickLblPos val="low"/>
        <c:spPr>
          <a:ln>
            <a:solidFill>
              <a:srgbClr val="D9D9D9"/>
            </a:solidFill>
          </a:ln>
        </c:spPr>
        <c:txPr>
          <a:bodyPr rot="0" vert="horz"/>
          <a:lstStyle/>
          <a:p>
            <a:pPr>
              <a:defRPr sz="1000" b="1" baseline="0">
                <a:solidFill>
                  <a:srgbClr val="000000"/>
                </a:solidFill>
                <a:latin typeface="Calibri"/>
              </a:defRPr>
            </a:pPr>
            <a:endParaRPr lang="es-MX"/>
          </a:p>
        </c:txPr>
        <c:crossAx val="50460002"/>
        <c:crosses val="autoZero"/>
        <c:auto val="1"/>
        <c:lblAlgn val="ctr"/>
        <c:lblOffset val="100"/>
        <c:noMultiLvlLbl val="0"/>
      </c:catAx>
      <c:valAx>
        <c:axId val="5046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46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1-B379-4811-9412-B7CE5A21A440}"/>
              </c:ext>
            </c:extLst>
          </c:dPt>
          <c:cat>
            <c:strRef>
              <c:f>'_SEXO_2018-2015_INT_'!$B$2:$B$5</c:f>
              <c:strCache>
                <c:ptCount val="3"/>
                <c:pt idx="0">
                  <c:v>Hombre</c:v>
                </c:pt>
                <c:pt idx="2">
                  <c:v>Mujer</c:v>
                </c:pt>
              </c:strCache>
            </c:strRef>
          </c:cat>
          <c:val>
            <c:numRef>
              <c:f>'_SEXO_2018-2015_INT_'!$D$2:$D$5</c:f>
              <c:numCache>
                <c:formatCode>General</c:formatCode>
                <c:ptCount val="4"/>
                <c:pt idx="0">
                  <c:v>483.81200000000001</c:v>
                </c:pt>
                <c:pt idx="1">
                  <c:v>483.11500000000001</c:v>
                </c:pt>
                <c:pt idx="2">
                  <c:v>510.41800000000001</c:v>
                </c:pt>
                <c:pt idx="3">
                  <c:v>512.11500000000001</c:v>
                </c:pt>
              </c:numCache>
            </c:numRef>
          </c:val>
          <c:smooth val="0"/>
          <c:extLst>
            <c:ext xmlns:c16="http://schemas.microsoft.com/office/drawing/2014/chart" uri="{C3380CC4-5D6E-409C-BE32-E72D297353CC}">
              <c16:uniqueId val="{00000002-B379-4811-9412-B7CE5A21A440}"/>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4-B379-4811-9412-B7CE5A21A440}"/>
              </c:ext>
            </c:extLst>
          </c:dPt>
          <c:cat>
            <c:strRef>
              <c:f>'_SEXO_2018-2015_INT_'!$B$2:$B$5</c:f>
              <c:strCache>
                <c:ptCount val="3"/>
                <c:pt idx="0">
                  <c:v>Hombre</c:v>
                </c:pt>
                <c:pt idx="2">
                  <c:v>Mujer</c:v>
                </c:pt>
              </c:strCache>
            </c:strRef>
          </c:cat>
          <c:val>
            <c:numRef>
              <c:f>'_SEXO_2018-2015_INT_'!$E$2:$E$5</c:f>
              <c:numCache>
                <c:formatCode>General</c:formatCode>
                <c:ptCount val="4"/>
                <c:pt idx="0">
                  <c:v>488.58799999999997</c:v>
                </c:pt>
                <c:pt idx="1">
                  <c:v>489.08500000000004</c:v>
                </c:pt>
                <c:pt idx="2">
                  <c:v>517.58199999999999</c:v>
                </c:pt>
                <c:pt idx="3">
                  <c:v>518.08500000000004</c:v>
                </c:pt>
              </c:numCache>
            </c:numRef>
          </c:val>
          <c:smooth val="0"/>
          <c:extLst>
            <c:ext xmlns:c16="http://schemas.microsoft.com/office/drawing/2014/chart" uri="{C3380CC4-5D6E-409C-BE32-E72D297353CC}">
              <c16:uniqueId val="{00000005-B379-4811-9412-B7CE5A21A440}"/>
            </c:ext>
          </c:extLst>
        </c:ser>
        <c:dLbls>
          <c:showLegendKey val="0"/>
          <c:showVal val="0"/>
          <c:showCatName val="0"/>
          <c:showSerName val="0"/>
          <c:showPercent val="0"/>
          <c:showBubbleSize val="0"/>
        </c:dLbls>
        <c:hiLowLines>
          <c:spPr>
            <a:ln w="12700">
              <a:solidFill>
                <a:srgbClr val="595959"/>
              </a:solidFill>
            </a:ln>
          </c:spPr>
        </c:hiLowLines>
        <c:marker val="1"/>
        <c:smooth val="0"/>
        <c:axId val="50010001"/>
        <c:axId val="5001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7-B379-4811-9412-B7CE5A21A440}"/>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379-4811-9412-B7CE5A21A440}"/>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379-4811-9412-B7CE5A21A440}"/>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'_SEXO_2018-2015_INT_'!$B$2:$C$5</c:f>
              <c:multiLvlStrCache>
                <c:ptCount val="4"/>
                <c:lvl>
                  <c:pt idx="0">
                    <c:v>2015</c:v>
                  </c:pt>
                  <c:pt idx="1">
                    <c:v>2018</c:v>
                  </c:pt>
                  <c:pt idx="2">
                    <c:v>2015</c:v>
                  </c:pt>
                  <c:pt idx="3">
                    <c:v>2018</c:v>
                  </c:pt>
                </c:lvl>
                <c:lvl>
                  <c:pt idx="0">
                    <c:v>Hombre</c:v>
                  </c:pt>
                  <c:pt idx="2">
                    <c:v>Mujer</c:v>
                  </c:pt>
                </c:lvl>
              </c:multiLvlStrCache>
            </c:multiLvlStrRef>
          </c:cat>
          <c:val>
            <c:numRef>
              <c:f>'_SEXO_2018-2015_INT_'!$F$2:$F$5</c:f>
              <c:numCache>
                <c:formatCode>General</c:formatCode>
                <c:ptCount val="4"/>
                <c:pt idx="0">
                  <c:v>486.2</c:v>
                </c:pt>
                <c:pt idx="1">
                  <c:v>486.1</c:v>
                </c:pt>
                <c:pt idx="2">
                  <c:v>514</c:v>
                </c:pt>
                <c:pt idx="3">
                  <c:v>515.1</c:v>
                </c:pt>
              </c:numCache>
            </c:numRef>
          </c:val>
          <c:smooth val="0"/>
          <c:extLst>
            <c:ext xmlns:c16="http://schemas.microsoft.com/office/drawing/2014/chart" uri="{C3380CC4-5D6E-409C-BE32-E72D297353CC}">
              <c16:uniqueId val="{00000008-B379-4811-9412-B7CE5A21A440}"/>
            </c:ext>
          </c:extLst>
        </c:ser>
        <c:dLbls>
          <c:showLegendKey val="0"/>
          <c:showVal val="0"/>
          <c:showCatName val="0"/>
          <c:showSerName val="0"/>
          <c:showPercent val="0"/>
          <c:showBubbleSize val="0"/>
        </c:dLbls>
        <c:marker val="1"/>
        <c:smooth val="0"/>
        <c:axId val="50010001"/>
        <c:axId val="50010002"/>
      </c:lineChart>
      <c:catAx>
        <c:axId val="5001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10002"/>
        <c:crosses val="autoZero"/>
        <c:auto val="1"/>
        <c:lblAlgn val="ctr"/>
        <c:lblOffset val="100"/>
        <c:noMultiLvlLbl val="0"/>
      </c:catAx>
      <c:valAx>
        <c:axId val="5001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solidFill>
                      <a:srgbClr val="595959"/>
                    </a:solidFill>
                  </a:rPr>
                  <a:t>Puntaje</a:t>
                </a:r>
                <a:r>
                  <a:rPr lang="es-MX" baseline="0">
                    <a:solidFill>
                      <a:srgbClr val="595959"/>
                    </a:solidFill>
                  </a:rPr>
                  <a:t> promedio de Lenguaje y comunicación</a:t>
                </a:r>
                <a:endParaRPr lang="es-MX">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10001"/>
        <c:crosses val="autoZero"/>
        <c:crossBetween val="between"/>
        <c:majorUnit val="20"/>
      </c:valAx>
    </c:plotArea>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1-121A-4339-A276-D4130C17B01E}"/>
              </c:ext>
            </c:extLst>
          </c:dPt>
          <c:cat>
            <c:strRef>
              <c:f>'_SEXO_2018-2015_INT_'!$B$27:$B$30</c:f>
              <c:strCache>
                <c:ptCount val="3"/>
                <c:pt idx="0">
                  <c:v>Hombre</c:v>
                </c:pt>
                <c:pt idx="2">
                  <c:v>Mujer</c:v>
                </c:pt>
              </c:strCache>
            </c:strRef>
          </c:cat>
          <c:val>
            <c:numRef>
              <c:f>'_SEXO_2018-2015_INT_'!$D$27:$D$30</c:f>
              <c:numCache>
                <c:formatCode>General</c:formatCode>
                <c:ptCount val="4"/>
                <c:pt idx="0">
                  <c:v>495.51099999999997</c:v>
                </c:pt>
                <c:pt idx="1">
                  <c:v>495.815</c:v>
                </c:pt>
                <c:pt idx="2">
                  <c:v>499.51400000000001</c:v>
                </c:pt>
                <c:pt idx="3">
                  <c:v>503.71499999999997</c:v>
                </c:pt>
              </c:numCache>
            </c:numRef>
          </c:val>
          <c:smooth val="0"/>
          <c:extLst>
            <c:ext xmlns:c16="http://schemas.microsoft.com/office/drawing/2014/chart" uri="{C3380CC4-5D6E-409C-BE32-E72D297353CC}">
              <c16:uniqueId val="{00000002-121A-4339-A276-D4130C17B01E}"/>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4-121A-4339-A276-D4130C17B01E}"/>
              </c:ext>
            </c:extLst>
          </c:dPt>
          <c:cat>
            <c:strRef>
              <c:f>'_SEXO_2018-2015_INT_'!$B$27:$B$30</c:f>
              <c:strCache>
                <c:ptCount val="3"/>
                <c:pt idx="0">
                  <c:v>Hombre</c:v>
                </c:pt>
                <c:pt idx="2">
                  <c:v>Mujer</c:v>
                </c:pt>
              </c:strCache>
            </c:strRef>
          </c:cat>
          <c:val>
            <c:numRef>
              <c:f>'_SEXO_2018-2015_INT_'!$E$27:$E$30</c:f>
              <c:numCache>
                <c:formatCode>General</c:formatCode>
                <c:ptCount val="4"/>
                <c:pt idx="0">
                  <c:v>499.88900000000001</c:v>
                </c:pt>
                <c:pt idx="1">
                  <c:v>501.78500000000003</c:v>
                </c:pt>
                <c:pt idx="2">
                  <c:v>505.08600000000001</c:v>
                </c:pt>
                <c:pt idx="3">
                  <c:v>509.685</c:v>
                </c:pt>
              </c:numCache>
            </c:numRef>
          </c:val>
          <c:smooth val="0"/>
          <c:extLst>
            <c:ext xmlns:c16="http://schemas.microsoft.com/office/drawing/2014/chart" uri="{C3380CC4-5D6E-409C-BE32-E72D297353CC}">
              <c16:uniqueId val="{00000005-121A-4339-A276-D4130C17B01E}"/>
            </c:ext>
          </c:extLst>
        </c:ser>
        <c:dLbls>
          <c:showLegendKey val="0"/>
          <c:showVal val="0"/>
          <c:showCatName val="0"/>
          <c:showSerName val="0"/>
          <c:showPercent val="0"/>
          <c:showBubbleSize val="0"/>
        </c:dLbls>
        <c:hiLowLines>
          <c:spPr>
            <a:ln w="12700">
              <a:solidFill>
                <a:srgbClr val="595959"/>
              </a:solidFill>
            </a:ln>
          </c:spPr>
        </c:hiLowLines>
        <c:marker val="1"/>
        <c:smooth val="0"/>
        <c:axId val="50020001"/>
        <c:axId val="5002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7-121A-4339-A276-D4130C17B01E}"/>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21A-4339-A276-D4130C17B01E}"/>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21A-4339-A276-D4130C17B01E}"/>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'_SEXO_2018-2015_INT_'!$B$27:$C$30</c:f>
              <c:multiLvlStrCache>
                <c:ptCount val="4"/>
                <c:lvl>
                  <c:pt idx="0">
                    <c:v>2015</c:v>
                  </c:pt>
                  <c:pt idx="1">
                    <c:v>2018</c:v>
                  </c:pt>
                  <c:pt idx="2">
                    <c:v>2015</c:v>
                  </c:pt>
                  <c:pt idx="3">
                    <c:v>2018</c:v>
                  </c:pt>
                </c:lvl>
                <c:lvl>
                  <c:pt idx="0">
                    <c:v>Hombre</c:v>
                  </c:pt>
                  <c:pt idx="2">
                    <c:v>Mujer</c:v>
                  </c:pt>
                </c:lvl>
              </c:multiLvlStrCache>
            </c:multiLvlStrRef>
          </c:cat>
          <c:val>
            <c:numRef>
              <c:f>'_SEXO_2018-2015_INT_'!$F$27:$F$30</c:f>
              <c:numCache>
                <c:formatCode>General</c:formatCode>
                <c:ptCount val="4"/>
                <c:pt idx="0">
                  <c:v>497.7</c:v>
                </c:pt>
                <c:pt idx="1">
                  <c:v>498.8</c:v>
                </c:pt>
                <c:pt idx="2">
                  <c:v>502.3</c:v>
                </c:pt>
                <c:pt idx="3">
                  <c:v>506.7</c:v>
                </c:pt>
              </c:numCache>
            </c:numRef>
          </c:val>
          <c:smooth val="0"/>
          <c:extLst>
            <c:ext xmlns:c16="http://schemas.microsoft.com/office/drawing/2014/chart" uri="{C3380CC4-5D6E-409C-BE32-E72D297353CC}">
              <c16:uniqueId val="{00000008-121A-4339-A276-D4130C17B01E}"/>
            </c:ext>
          </c:extLst>
        </c:ser>
        <c:dLbls>
          <c:showLegendKey val="0"/>
          <c:showVal val="0"/>
          <c:showCatName val="0"/>
          <c:showSerName val="0"/>
          <c:showPercent val="0"/>
          <c:showBubbleSize val="0"/>
        </c:dLbls>
        <c:marker val="1"/>
        <c:smooth val="0"/>
        <c:axId val="50020001"/>
        <c:axId val="50020002"/>
      </c:lineChart>
      <c:catAx>
        <c:axId val="5002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20002"/>
        <c:crosses val="autoZero"/>
        <c:auto val="1"/>
        <c:lblAlgn val="ctr"/>
        <c:lblOffset val="100"/>
        <c:noMultiLvlLbl val="0"/>
      </c:catAx>
      <c:valAx>
        <c:axId val="5002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solidFill>
                      <a:srgbClr val="595959"/>
                    </a:solidFill>
                  </a:rPr>
                  <a:t>Puntaje</a:t>
                </a:r>
                <a:r>
                  <a:rPr lang="es-MX" baseline="0">
                    <a:solidFill>
                      <a:srgbClr val="595959"/>
                    </a:solidFill>
                  </a:rPr>
                  <a:t> promedio de Matemáticas</a:t>
                </a:r>
                <a:endParaRPr lang="es-MX">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20001"/>
        <c:crosses val="autoZero"/>
        <c:crossBetween val="between"/>
        <c:majorUnit val="20"/>
      </c:valAx>
    </c:plotArea>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1-783A-4647-AEA8-0F732F3C27AD}"/>
              </c:ext>
            </c:extLst>
          </c:dPt>
          <c:cat>
            <c:strRef>
              <c:f>'_EDAD_N_2018-2015_INT_'!$B$2:$B$5</c:f>
              <c:strCache>
                <c:ptCount val="3"/>
                <c:pt idx="0">
                  <c:v>Edad típica</c:v>
                </c:pt>
                <c:pt idx="2">
                  <c:v>Extraedad</c:v>
                </c:pt>
              </c:strCache>
            </c:strRef>
          </c:cat>
          <c:val>
            <c:numRef>
              <c:f>'_EDAD_N_2018-2015_INT_'!$D$2:$D$5</c:f>
              <c:numCache>
                <c:formatCode>General</c:formatCode>
                <c:ptCount val="4"/>
                <c:pt idx="0">
                  <c:v>504.61399999999998</c:v>
                </c:pt>
                <c:pt idx="1">
                  <c:v>503.21499999999997</c:v>
                </c:pt>
                <c:pt idx="2">
                  <c:v>460.721</c:v>
                </c:pt>
                <c:pt idx="3">
                  <c:v>451.03</c:v>
                </c:pt>
              </c:numCache>
            </c:numRef>
          </c:val>
          <c:smooth val="0"/>
          <c:extLst>
            <c:ext xmlns:c16="http://schemas.microsoft.com/office/drawing/2014/chart" uri="{C3380CC4-5D6E-409C-BE32-E72D297353CC}">
              <c16:uniqueId val="{00000002-783A-4647-AEA8-0F732F3C27AD}"/>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4-783A-4647-AEA8-0F732F3C27AD}"/>
              </c:ext>
            </c:extLst>
          </c:dPt>
          <c:cat>
            <c:strRef>
              <c:f>'_EDAD_N_2018-2015_INT_'!$B$2:$B$5</c:f>
              <c:strCache>
                <c:ptCount val="3"/>
                <c:pt idx="0">
                  <c:v>Edad típica</c:v>
                </c:pt>
                <c:pt idx="2">
                  <c:v>Extraedad</c:v>
                </c:pt>
              </c:strCache>
            </c:strRef>
          </c:cat>
          <c:val>
            <c:numRef>
              <c:f>'_EDAD_N_2018-2015_INT_'!$E$2:$E$5</c:f>
              <c:numCache>
                <c:formatCode>General</c:formatCode>
                <c:ptCount val="4"/>
                <c:pt idx="0">
                  <c:v>510.18599999999998</c:v>
                </c:pt>
                <c:pt idx="1">
                  <c:v>509.185</c:v>
                </c:pt>
                <c:pt idx="2">
                  <c:v>469.07899999999995</c:v>
                </c:pt>
                <c:pt idx="3">
                  <c:v>462.97</c:v>
                </c:pt>
              </c:numCache>
            </c:numRef>
          </c:val>
          <c:smooth val="0"/>
          <c:extLst>
            <c:ext xmlns:c16="http://schemas.microsoft.com/office/drawing/2014/chart" uri="{C3380CC4-5D6E-409C-BE32-E72D297353CC}">
              <c16:uniqueId val="{00000005-783A-4647-AEA8-0F732F3C27AD}"/>
            </c:ext>
          </c:extLst>
        </c:ser>
        <c:dLbls>
          <c:showLegendKey val="0"/>
          <c:showVal val="0"/>
          <c:showCatName val="0"/>
          <c:showSerName val="0"/>
          <c:showPercent val="0"/>
          <c:showBubbleSize val="0"/>
        </c:dLbls>
        <c:hiLowLines>
          <c:spPr>
            <a:ln w="12700">
              <a:solidFill>
                <a:srgbClr val="595959"/>
              </a:solidFill>
            </a:ln>
          </c:spPr>
        </c:hiLowLines>
        <c:marker val="1"/>
        <c:smooth val="0"/>
        <c:axId val="50030001"/>
        <c:axId val="5003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7-783A-4647-AEA8-0F732F3C27AD}"/>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83A-4647-AEA8-0F732F3C27AD}"/>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83A-4647-AEA8-0F732F3C27AD}"/>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'_EDAD_N_2018-2015_INT_'!$B$2:$C$5</c:f>
              <c:multiLvlStrCache>
                <c:ptCount val="4"/>
                <c:lvl>
                  <c:pt idx="0">
                    <c:v>2015</c:v>
                  </c:pt>
                  <c:pt idx="1">
                    <c:v>2018</c:v>
                  </c:pt>
                  <c:pt idx="2">
                    <c:v>2015</c:v>
                  </c:pt>
                  <c:pt idx="3">
                    <c:v>2018</c:v>
                  </c:pt>
                </c:lvl>
                <c:lvl>
                  <c:pt idx="0">
                    <c:v>Edad típica</c:v>
                  </c:pt>
                  <c:pt idx="2">
                    <c:v>Extraedad</c:v>
                  </c:pt>
                </c:lvl>
              </c:multiLvlStrCache>
            </c:multiLvlStrRef>
          </c:cat>
          <c:val>
            <c:numRef>
              <c:f>'_EDAD_N_2018-2015_INT_'!$F$2:$F$5</c:f>
              <c:numCache>
                <c:formatCode>General</c:formatCode>
                <c:ptCount val="4"/>
                <c:pt idx="0">
                  <c:v>507.4</c:v>
                </c:pt>
                <c:pt idx="1">
                  <c:v>506.2</c:v>
                </c:pt>
                <c:pt idx="2">
                  <c:v>464.9</c:v>
                </c:pt>
                <c:pt idx="3">
                  <c:v>457</c:v>
                </c:pt>
              </c:numCache>
            </c:numRef>
          </c:val>
          <c:smooth val="0"/>
          <c:extLst>
            <c:ext xmlns:c16="http://schemas.microsoft.com/office/drawing/2014/chart" uri="{C3380CC4-5D6E-409C-BE32-E72D297353CC}">
              <c16:uniqueId val="{00000008-783A-4647-AEA8-0F732F3C27AD}"/>
            </c:ext>
          </c:extLst>
        </c:ser>
        <c:dLbls>
          <c:showLegendKey val="0"/>
          <c:showVal val="0"/>
          <c:showCatName val="0"/>
          <c:showSerName val="0"/>
          <c:showPercent val="0"/>
          <c:showBubbleSize val="0"/>
        </c:dLbls>
        <c:marker val="1"/>
        <c:smooth val="0"/>
        <c:axId val="50030001"/>
        <c:axId val="50030002"/>
      </c:lineChart>
      <c:catAx>
        <c:axId val="5003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30002"/>
        <c:crosses val="autoZero"/>
        <c:auto val="1"/>
        <c:lblAlgn val="ctr"/>
        <c:lblOffset val="100"/>
        <c:noMultiLvlLbl val="0"/>
      </c:catAx>
      <c:valAx>
        <c:axId val="5003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Lenguaje y comunicación</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30001"/>
        <c:crosses val="autoZero"/>
        <c:crossBetween val="between"/>
        <c:majorUnit val="20"/>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_ENTIDAD_INT_!$C$34:$C$63</c:f>
              <c:numCache>
                <c:formatCode>General</c:formatCode>
                <c:ptCount val="30"/>
                <c:pt idx="0">
                  <c:v>444.84100000000001</c:v>
                </c:pt>
                <c:pt idx="1">
                  <c:v>469.64699999999999</c:v>
                </c:pt>
                <c:pt idx="2">
                  <c:v>478.637</c:v>
                </c:pt>
                <c:pt idx="3">
                  <c:v>477.45800000000003</c:v>
                </c:pt>
                <c:pt idx="4">
                  <c:v>481.637</c:v>
                </c:pt>
                <c:pt idx="5">
                  <c:v>478.65699999999998</c:v>
                </c:pt>
                <c:pt idx="6">
                  <c:v>480.25400000000002</c:v>
                </c:pt>
                <c:pt idx="7">
                  <c:v>483.25900000000001</c:v>
                </c:pt>
                <c:pt idx="8">
                  <c:v>486.642</c:v>
                </c:pt>
                <c:pt idx="9">
                  <c:v>488.04</c:v>
                </c:pt>
                <c:pt idx="10">
                  <c:v>489.84100000000001</c:v>
                </c:pt>
                <c:pt idx="11">
                  <c:v>492.23899999999998</c:v>
                </c:pt>
                <c:pt idx="12">
                  <c:v>493.642</c:v>
                </c:pt>
                <c:pt idx="13">
                  <c:v>493.846</c:v>
                </c:pt>
                <c:pt idx="14">
                  <c:v>500.41300000000001</c:v>
                </c:pt>
                <c:pt idx="15">
                  <c:v>494.44799999999998</c:v>
                </c:pt>
                <c:pt idx="16">
                  <c:v>494.24900000000002</c:v>
                </c:pt>
                <c:pt idx="17">
                  <c:v>500.63200000000001</c:v>
                </c:pt>
                <c:pt idx="18">
                  <c:v>494.86599999999999</c:v>
                </c:pt>
                <c:pt idx="19">
                  <c:v>503.44299999999998</c:v>
                </c:pt>
                <c:pt idx="20">
                  <c:v>500.66199999999998</c:v>
                </c:pt>
                <c:pt idx="21">
                  <c:v>504.64699999999999</c:v>
                </c:pt>
                <c:pt idx="22">
                  <c:v>506.83600000000001</c:v>
                </c:pt>
                <c:pt idx="23">
                  <c:v>504.05500000000001</c:v>
                </c:pt>
                <c:pt idx="24">
                  <c:v>510.24900000000002</c:v>
                </c:pt>
                <c:pt idx="25">
                  <c:v>510.46300000000002</c:v>
                </c:pt>
                <c:pt idx="26">
                  <c:v>517.04499999999996</c:v>
                </c:pt>
                <c:pt idx="27">
                  <c:v>523.64700000000005</c:v>
                </c:pt>
                <c:pt idx="28">
                  <c:v>524.846</c:v>
                </c:pt>
                <c:pt idx="29">
                  <c:v>526.04499999999996</c:v>
                </c:pt>
              </c:numCache>
            </c:numRef>
          </c:val>
          <c:smooth val="0"/>
          <c:extLst>
            <c:ext xmlns:c16="http://schemas.microsoft.com/office/drawing/2014/chart" uri="{C3380CC4-5D6E-409C-BE32-E72D297353CC}">
              <c16:uniqueId val="{00000000-E4AA-45AC-87EF-A5F3B534BCB3}"/>
            </c:ext>
          </c:extLst>
        </c:ser>
        <c:ser>
          <c:idx val="1"/>
          <c:order val="1"/>
          <c:spPr>
            <a:ln>
              <a:noFill/>
            </a:ln>
          </c:spPr>
          <c:marker>
            <c:symbol val="dash"/>
            <c:size val="5"/>
            <c:spPr>
              <a:solidFill>
                <a:srgbClr val="862A77"/>
              </a:solidFill>
              <a:ln>
                <a:solidFill>
                  <a:srgbClr val="862A77"/>
                </a:solidFill>
              </a:ln>
            </c:spPr>
          </c:marker>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_ENTIDAD_INT_!$D$34:$D$63</c:f>
              <c:numCache>
                <c:formatCode>General</c:formatCode>
                <c:ptCount val="30"/>
                <c:pt idx="0">
                  <c:v>461.15899999999999</c:v>
                </c:pt>
                <c:pt idx="1">
                  <c:v>488.35300000000001</c:v>
                </c:pt>
                <c:pt idx="2">
                  <c:v>493.363</c:v>
                </c:pt>
                <c:pt idx="3">
                  <c:v>500.54199999999997</c:v>
                </c:pt>
                <c:pt idx="4">
                  <c:v>496.363</c:v>
                </c:pt>
                <c:pt idx="5">
                  <c:v>501.34300000000002</c:v>
                </c:pt>
                <c:pt idx="6">
                  <c:v>501.74599999999998</c:v>
                </c:pt>
                <c:pt idx="7">
                  <c:v>506.74099999999999</c:v>
                </c:pt>
                <c:pt idx="8">
                  <c:v>503.358</c:v>
                </c:pt>
                <c:pt idx="9">
                  <c:v>503.96</c:v>
                </c:pt>
                <c:pt idx="10">
                  <c:v>506.15899999999999</c:v>
                </c:pt>
                <c:pt idx="11">
                  <c:v>507.76100000000002</c:v>
                </c:pt>
                <c:pt idx="12">
                  <c:v>510.358</c:v>
                </c:pt>
                <c:pt idx="13">
                  <c:v>512.154</c:v>
                </c:pt>
                <c:pt idx="14">
                  <c:v>505.58699999999999</c:v>
                </c:pt>
                <c:pt idx="15">
                  <c:v>513.55200000000002</c:v>
                </c:pt>
                <c:pt idx="16">
                  <c:v>513.75099999999998</c:v>
                </c:pt>
                <c:pt idx="17">
                  <c:v>513.36800000000005</c:v>
                </c:pt>
                <c:pt idx="18">
                  <c:v>521.13400000000001</c:v>
                </c:pt>
                <c:pt idx="19">
                  <c:v>520.55700000000002</c:v>
                </c:pt>
                <c:pt idx="20">
                  <c:v>525.33799999999997</c:v>
                </c:pt>
                <c:pt idx="21">
                  <c:v>523.35299999999995</c:v>
                </c:pt>
                <c:pt idx="22">
                  <c:v>521.16399999999999</c:v>
                </c:pt>
                <c:pt idx="23">
                  <c:v>525.94500000000005</c:v>
                </c:pt>
                <c:pt idx="24">
                  <c:v>529.75099999999998</c:v>
                </c:pt>
                <c:pt idx="25">
                  <c:v>535.53700000000003</c:v>
                </c:pt>
                <c:pt idx="26">
                  <c:v>534.95500000000004</c:v>
                </c:pt>
                <c:pt idx="27">
                  <c:v>542.35299999999995</c:v>
                </c:pt>
                <c:pt idx="28">
                  <c:v>543.154</c:v>
                </c:pt>
                <c:pt idx="29">
                  <c:v>543.95500000000004</c:v>
                </c:pt>
              </c:numCache>
            </c:numRef>
          </c:val>
          <c:smooth val="0"/>
          <c:extLst>
            <c:ext xmlns:c16="http://schemas.microsoft.com/office/drawing/2014/chart" uri="{C3380CC4-5D6E-409C-BE32-E72D297353CC}">
              <c16:uniqueId val="{00000001-E4AA-45AC-87EF-A5F3B534BCB3}"/>
            </c:ext>
          </c:extLst>
        </c:ser>
        <c:dLbls>
          <c:showLegendKey val="0"/>
          <c:showVal val="0"/>
          <c:showCatName val="0"/>
          <c:showSerName val="0"/>
          <c:showPercent val="0"/>
          <c:showBubbleSize val="0"/>
        </c:dLbls>
        <c:hiLowLines>
          <c:spPr>
            <a:ln w="12700">
              <a:solidFill>
                <a:srgbClr val="B07CAA"/>
              </a:solidFill>
            </a:ln>
          </c:spPr>
        </c:hiLowLines>
        <c:marker val="1"/>
        <c:smooth val="0"/>
        <c:axId val="50080001"/>
        <c:axId val="50080002"/>
      </c:lineChart>
      <c:lineChart>
        <c:grouping val="standard"/>
        <c:varyColors val="0"/>
        <c:ser>
          <c:idx val="2"/>
          <c:order val="2"/>
          <c:spPr>
            <a:ln>
              <a:noFill/>
            </a:ln>
          </c:spPr>
          <c:marker>
            <c:symbol val="circle"/>
            <c:size val="4"/>
            <c:spPr>
              <a:solidFill>
                <a:srgbClr val="862A77"/>
              </a:solidFill>
              <a:ln>
                <a:solidFill>
                  <a:srgbClr val="862A77"/>
                </a:solidFill>
              </a:ln>
            </c:spPr>
          </c:marker>
          <c:dLbls>
            <c:numFmt formatCode="0;0" sourceLinked="0"/>
            <c:spPr>
              <a:solidFill>
                <a:srgbClr val="9A528E"/>
              </a:solidFill>
              <a:ln>
                <a:noFill/>
              </a:ln>
              <a:effectLst/>
            </c:spPr>
            <c:txPr>
              <a:bodyPr lIns="0" tIns="0" rIns="0" bIns="0"/>
              <a:lstStyle/>
              <a:p>
                <a:pPr>
                  <a:defRPr sz="8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_ENTIDAD_INT_!$E$34:$E$63</c:f>
              <c:numCache>
                <c:formatCode>General</c:formatCode>
                <c:ptCount val="30"/>
                <c:pt idx="0">
                  <c:v>453</c:v>
                </c:pt>
                <c:pt idx="1">
                  <c:v>479</c:v>
                </c:pt>
                <c:pt idx="2">
                  <c:v>486</c:v>
                </c:pt>
                <c:pt idx="3">
                  <c:v>489</c:v>
                </c:pt>
                <c:pt idx="4">
                  <c:v>489</c:v>
                </c:pt>
                <c:pt idx="5">
                  <c:v>490</c:v>
                </c:pt>
                <c:pt idx="6">
                  <c:v>491</c:v>
                </c:pt>
                <c:pt idx="7">
                  <c:v>495</c:v>
                </c:pt>
                <c:pt idx="8">
                  <c:v>495</c:v>
                </c:pt>
                <c:pt idx="9">
                  <c:v>496</c:v>
                </c:pt>
                <c:pt idx="10">
                  <c:v>498</c:v>
                </c:pt>
                <c:pt idx="11">
                  <c:v>500</c:v>
                </c:pt>
                <c:pt idx="12">
                  <c:v>502</c:v>
                </c:pt>
                <c:pt idx="13">
                  <c:v>503</c:v>
                </c:pt>
                <c:pt idx="14">
                  <c:v>503</c:v>
                </c:pt>
                <c:pt idx="15">
                  <c:v>504</c:v>
                </c:pt>
                <c:pt idx="16">
                  <c:v>504</c:v>
                </c:pt>
                <c:pt idx="17">
                  <c:v>507</c:v>
                </c:pt>
                <c:pt idx="18">
                  <c:v>508</c:v>
                </c:pt>
                <c:pt idx="19">
                  <c:v>512</c:v>
                </c:pt>
                <c:pt idx="20">
                  <c:v>513</c:v>
                </c:pt>
                <c:pt idx="21">
                  <c:v>514</c:v>
                </c:pt>
                <c:pt idx="22">
                  <c:v>514</c:v>
                </c:pt>
                <c:pt idx="23">
                  <c:v>515</c:v>
                </c:pt>
                <c:pt idx="24">
                  <c:v>520</c:v>
                </c:pt>
                <c:pt idx="25">
                  <c:v>523</c:v>
                </c:pt>
                <c:pt idx="26">
                  <c:v>526</c:v>
                </c:pt>
                <c:pt idx="27">
                  <c:v>533</c:v>
                </c:pt>
                <c:pt idx="28">
                  <c:v>534</c:v>
                </c:pt>
                <c:pt idx="29">
                  <c:v>535</c:v>
                </c:pt>
              </c:numCache>
            </c:numRef>
          </c:val>
          <c:smooth val="0"/>
          <c:extLst>
            <c:ext xmlns:c16="http://schemas.microsoft.com/office/drawing/2014/chart" uri="{C3380CC4-5D6E-409C-BE32-E72D297353CC}">
              <c16:uniqueId val="{00000002-E4AA-45AC-87EF-A5F3B534BCB3}"/>
            </c:ext>
          </c:extLst>
        </c:ser>
        <c:dLbls>
          <c:showLegendKey val="0"/>
          <c:showVal val="0"/>
          <c:showCatName val="0"/>
          <c:showSerName val="0"/>
          <c:showPercent val="0"/>
          <c:showBubbleSize val="0"/>
        </c:dLbls>
        <c:marker val="1"/>
        <c:smooth val="0"/>
        <c:axId val="50080001"/>
        <c:axId val="50080002"/>
      </c:lineChart>
      <c:catAx>
        <c:axId val="50080001"/>
        <c:scaling>
          <c:orientation val="minMax"/>
        </c:scaling>
        <c:delete val="0"/>
        <c:axPos val="b"/>
        <c:numFmt formatCode="General" sourceLinked="0"/>
        <c:majorTickMark val="out"/>
        <c:minorTickMark val="none"/>
        <c:tickLblPos val="nextTo"/>
        <c:spPr>
          <a:ln>
            <a:solidFill>
              <a:srgbClr val="D9D9D9"/>
            </a:solidFill>
          </a:ln>
        </c:spPr>
        <c:txPr>
          <a:bodyPr/>
          <a:lstStyle/>
          <a:p>
            <a:pPr>
              <a:defRPr sz="900" baseline="0">
                <a:solidFill>
                  <a:srgbClr val="595959"/>
                </a:solidFill>
                <a:latin typeface="Calibri"/>
              </a:defRPr>
            </a:pPr>
            <a:endParaRPr lang="es-MX"/>
          </a:p>
        </c:txPr>
        <c:crossAx val="50080002"/>
        <c:crosses val="autoZero"/>
        <c:auto val="1"/>
        <c:lblAlgn val="ctr"/>
        <c:lblOffset val="100"/>
        <c:noMultiLvlLbl val="0"/>
      </c:catAx>
      <c:valAx>
        <c:axId val="50080002"/>
        <c:scaling>
          <c:orientation val="minMax"/>
          <c:max val="560"/>
          <c:min val="44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80001"/>
        <c:crosses val="autoZero"/>
        <c:crossBetween val="between"/>
        <c:majorUnit val="20"/>
      </c:valAx>
    </c:plotArea>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1-AE7C-4B60-B5CF-2EE65DA8D8C4}"/>
              </c:ext>
            </c:extLst>
          </c:dPt>
          <c:cat>
            <c:strRef>
              <c:f>'_EDAD_N_2018-2015_INT_'!$B$27:$B$30</c:f>
              <c:strCache>
                <c:ptCount val="3"/>
                <c:pt idx="0">
                  <c:v>Edad típica</c:v>
                </c:pt>
                <c:pt idx="2">
                  <c:v>Extraedad</c:v>
                </c:pt>
              </c:strCache>
            </c:strRef>
          </c:cat>
          <c:val>
            <c:numRef>
              <c:f>'_EDAD_N_2018-2015_INT_'!$D$27:$D$30</c:f>
              <c:numCache>
                <c:formatCode>General</c:formatCode>
                <c:ptCount val="4"/>
                <c:pt idx="0">
                  <c:v>504.61099999999999</c:v>
                </c:pt>
                <c:pt idx="1">
                  <c:v>504.91399999999999</c:v>
                </c:pt>
                <c:pt idx="2">
                  <c:v>463.721</c:v>
                </c:pt>
                <c:pt idx="3">
                  <c:v>458.33100000000002</c:v>
                </c:pt>
              </c:numCache>
            </c:numRef>
          </c:val>
          <c:smooth val="0"/>
          <c:extLst>
            <c:ext xmlns:c16="http://schemas.microsoft.com/office/drawing/2014/chart" uri="{C3380CC4-5D6E-409C-BE32-E72D297353CC}">
              <c16:uniqueId val="{00000002-AE7C-4B60-B5CF-2EE65DA8D8C4}"/>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4-AE7C-4B60-B5CF-2EE65DA8D8C4}"/>
              </c:ext>
            </c:extLst>
          </c:dPt>
          <c:cat>
            <c:strRef>
              <c:f>'_EDAD_N_2018-2015_INT_'!$B$27:$B$30</c:f>
              <c:strCache>
                <c:ptCount val="3"/>
                <c:pt idx="0">
                  <c:v>Edad típica</c:v>
                </c:pt>
                <c:pt idx="2">
                  <c:v>Extraedad</c:v>
                </c:pt>
              </c:strCache>
            </c:strRef>
          </c:cat>
          <c:val>
            <c:numRef>
              <c:f>'_EDAD_N_2018-2015_INT_'!$E$27:$E$30</c:f>
              <c:numCache>
                <c:formatCode>General</c:formatCode>
                <c:ptCount val="4"/>
                <c:pt idx="0">
                  <c:v>508.98900000000003</c:v>
                </c:pt>
                <c:pt idx="1">
                  <c:v>510.48599999999999</c:v>
                </c:pt>
                <c:pt idx="2">
                  <c:v>472.07899999999995</c:v>
                </c:pt>
                <c:pt idx="3">
                  <c:v>470.66899999999998</c:v>
                </c:pt>
              </c:numCache>
            </c:numRef>
          </c:val>
          <c:smooth val="0"/>
          <c:extLst>
            <c:ext xmlns:c16="http://schemas.microsoft.com/office/drawing/2014/chart" uri="{C3380CC4-5D6E-409C-BE32-E72D297353CC}">
              <c16:uniqueId val="{00000005-AE7C-4B60-B5CF-2EE65DA8D8C4}"/>
            </c:ext>
          </c:extLst>
        </c:ser>
        <c:dLbls>
          <c:showLegendKey val="0"/>
          <c:showVal val="0"/>
          <c:showCatName val="0"/>
          <c:showSerName val="0"/>
          <c:showPercent val="0"/>
          <c:showBubbleSize val="0"/>
        </c:dLbls>
        <c:hiLowLines>
          <c:spPr>
            <a:ln w="12700">
              <a:solidFill>
                <a:srgbClr val="595959"/>
              </a:solidFill>
            </a:ln>
          </c:spPr>
        </c:hiLowLines>
        <c:marker val="1"/>
        <c:smooth val="0"/>
        <c:axId val="50040001"/>
        <c:axId val="5004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7-AE7C-4B60-B5CF-2EE65DA8D8C4}"/>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E7C-4B60-B5CF-2EE65DA8D8C4}"/>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E7C-4B60-B5CF-2EE65DA8D8C4}"/>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'_EDAD_N_2018-2015_INT_'!$B$27:$C$30</c:f>
              <c:multiLvlStrCache>
                <c:ptCount val="4"/>
                <c:lvl>
                  <c:pt idx="0">
                    <c:v>2015</c:v>
                  </c:pt>
                  <c:pt idx="1">
                    <c:v>2018</c:v>
                  </c:pt>
                  <c:pt idx="2">
                    <c:v>2015</c:v>
                  </c:pt>
                  <c:pt idx="3">
                    <c:v>2018</c:v>
                  </c:pt>
                </c:lvl>
                <c:lvl>
                  <c:pt idx="0">
                    <c:v>Edad típica</c:v>
                  </c:pt>
                  <c:pt idx="2">
                    <c:v>Extraedad</c:v>
                  </c:pt>
                </c:lvl>
              </c:multiLvlStrCache>
            </c:multiLvlStrRef>
          </c:cat>
          <c:val>
            <c:numRef>
              <c:f>'_EDAD_N_2018-2015_INT_'!$F$27:$F$30</c:f>
              <c:numCache>
                <c:formatCode>General</c:formatCode>
                <c:ptCount val="4"/>
                <c:pt idx="0">
                  <c:v>506.8</c:v>
                </c:pt>
                <c:pt idx="1">
                  <c:v>507.7</c:v>
                </c:pt>
                <c:pt idx="2">
                  <c:v>467.9</c:v>
                </c:pt>
                <c:pt idx="3">
                  <c:v>464.5</c:v>
                </c:pt>
              </c:numCache>
            </c:numRef>
          </c:val>
          <c:smooth val="0"/>
          <c:extLst>
            <c:ext xmlns:c16="http://schemas.microsoft.com/office/drawing/2014/chart" uri="{C3380CC4-5D6E-409C-BE32-E72D297353CC}">
              <c16:uniqueId val="{00000008-AE7C-4B60-B5CF-2EE65DA8D8C4}"/>
            </c:ext>
          </c:extLst>
        </c:ser>
        <c:dLbls>
          <c:showLegendKey val="0"/>
          <c:showVal val="0"/>
          <c:showCatName val="0"/>
          <c:showSerName val="0"/>
          <c:showPercent val="0"/>
          <c:showBubbleSize val="0"/>
        </c:dLbls>
        <c:marker val="1"/>
        <c:smooth val="0"/>
        <c:axId val="50040001"/>
        <c:axId val="50040002"/>
      </c:lineChart>
      <c:catAx>
        <c:axId val="5004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40002"/>
        <c:crosses val="autoZero"/>
        <c:auto val="1"/>
        <c:lblAlgn val="ctr"/>
        <c:lblOffset val="100"/>
        <c:noMultiLvlLbl val="0"/>
      </c:catAx>
      <c:valAx>
        <c:axId val="5004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Matemáticas</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40001"/>
        <c:crosses val="autoZero"/>
        <c:crossBetween val="between"/>
        <c:majorUnit val="20"/>
      </c:valAx>
    </c:plotArea>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1-AF5C-4C79-BEFF-91B950380F2A}"/>
              </c:ext>
            </c:extLst>
          </c:dPt>
          <c:cat>
            <c:strRef>
              <c:f>'_RURALIDAD_2018-2015_INT_'!$C$2:$C$5</c:f>
              <c:strCache>
                <c:ptCount val="3"/>
                <c:pt idx="0">
                  <c:v>Urbana</c:v>
                </c:pt>
                <c:pt idx="2">
                  <c:v>Rural</c:v>
                </c:pt>
              </c:strCache>
            </c:strRef>
          </c:cat>
          <c:val>
            <c:numRef>
              <c:f>'_RURALIDAD_2018-2015_INT_'!$D$2:$D$5</c:f>
              <c:numCache>
                <c:formatCode>General</c:formatCode>
                <c:ptCount val="4"/>
                <c:pt idx="0">
                  <c:v>509.81599999999997</c:v>
                </c:pt>
                <c:pt idx="1">
                  <c:v>513.71100000000001</c:v>
                </c:pt>
                <c:pt idx="2">
                  <c:v>456.02</c:v>
                </c:pt>
                <c:pt idx="3">
                  <c:v>449.83299999999997</c:v>
                </c:pt>
              </c:numCache>
            </c:numRef>
          </c:val>
          <c:smooth val="0"/>
          <c:extLst>
            <c:ext xmlns:c16="http://schemas.microsoft.com/office/drawing/2014/chart" uri="{C3380CC4-5D6E-409C-BE32-E72D297353CC}">
              <c16:uniqueId val="{00000002-AF5C-4C79-BEFF-91B950380F2A}"/>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4-AF5C-4C79-BEFF-91B950380F2A}"/>
              </c:ext>
            </c:extLst>
          </c:dPt>
          <c:cat>
            <c:strRef>
              <c:f>'_RURALIDAD_2018-2015_INT_'!$C$2:$C$5</c:f>
              <c:strCache>
                <c:ptCount val="3"/>
                <c:pt idx="0">
                  <c:v>Urbana</c:v>
                </c:pt>
                <c:pt idx="2">
                  <c:v>Rural</c:v>
                </c:pt>
              </c:strCache>
            </c:strRef>
          </c:cat>
          <c:val>
            <c:numRef>
              <c:f>'_RURALIDAD_2018-2015_INT_'!$E$2:$E$5</c:f>
              <c:numCache>
                <c:formatCode>General</c:formatCode>
                <c:ptCount val="4"/>
                <c:pt idx="0">
                  <c:v>516.18399999999997</c:v>
                </c:pt>
                <c:pt idx="1">
                  <c:v>518.08899999999994</c:v>
                </c:pt>
                <c:pt idx="2">
                  <c:v>463.98</c:v>
                </c:pt>
                <c:pt idx="3">
                  <c:v>462.96699999999998</c:v>
                </c:pt>
              </c:numCache>
            </c:numRef>
          </c:val>
          <c:smooth val="0"/>
          <c:extLst>
            <c:ext xmlns:c16="http://schemas.microsoft.com/office/drawing/2014/chart" uri="{C3380CC4-5D6E-409C-BE32-E72D297353CC}">
              <c16:uniqueId val="{00000005-AF5C-4C79-BEFF-91B950380F2A}"/>
            </c:ext>
          </c:extLst>
        </c:ser>
        <c:dLbls>
          <c:showLegendKey val="0"/>
          <c:showVal val="0"/>
          <c:showCatName val="0"/>
          <c:showSerName val="0"/>
          <c:showPercent val="0"/>
          <c:showBubbleSize val="0"/>
        </c:dLbls>
        <c:hiLowLines>
          <c:spPr>
            <a:ln w="12700">
              <a:solidFill>
                <a:srgbClr val="595959"/>
              </a:solidFill>
            </a:ln>
          </c:spPr>
        </c:hiLowLines>
        <c:marker val="1"/>
        <c:smooth val="0"/>
        <c:axId val="50050001"/>
        <c:axId val="500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7-AF5C-4C79-BEFF-91B950380F2A}"/>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F5C-4C79-BEFF-91B950380F2A}"/>
                </c:ext>
              </c:extLst>
            </c:dLbl>
            <c:dLbl>
              <c:idx val="3"/>
              <c:numFmt formatCode="0;0" sourceLinked="0"/>
              <c:spPr>
                <a:solidFill>
                  <a:srgbClr val="002060"/>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F5C-4C79-BEFF-91B950380F2A}"/>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'_RURALIDAD_2018-2015_INT_'!$C$2:$C$5</c:f>
              <c:strCache>
                <c:ptCount val="3"/>
                <c:pt idx="0">
                  <c:v>Urbana</c:v>
                </c:pt>
                <c:pt idx="2">
                  <c:v>Rural</c:v>
                </c:pt>
              </c:strCache>
            </c:strRef>
          </c:cat>
          <c:val>
            <c:numRef>
              <c:f>'_RURALIDAD_2018-2015_INT_'!$F$2:$F$5</c:f>
              <c:numCache>
                <c:formatCode>General</c:formatCode>
                <c:ptCount val="4"/>
                <c:pt idx="0">
                  <c:v>513</c:v>
                </c:pt>
                <c:pt idx="1">
                  <c:v>515.9</c:v>
                </c:pt>
                <c:pt idx="2">
                  <c:v>460</c:v>
                </c:pt>
                <c:pt idx="3">
                  <c:v>456.4</c:v>
                </c:pt>
              </c:numCache>
            </c:numRef>
          </c:val>
          <c:smooth val="0"/>
          <c:extLst>
            <c:ext xmlns:c16="http://schemas.microsoft.com/office/drawing/2014/chart" uri="{C3380CC4-5D6E-409C-BE32-E72D297353CC}">
              <c16:uniqueId val="{00000008-AF5C-4C79-BEFF-91B950380F2A}"/>
            </c:ext>
          </c:extLst>
        </c:ser>
        <c:dLbls>
          <c:showLegendKey val="0"/>
          <c:showVal val="0"/>
          <c:showCatName val="0"/>
          <c:showSerName val="0"/>
          <c:showPercent val="0"/>
          <c:showBubbleSize val="0"/>
        </c:dLbls>
        <c:marker val="1"/>
        <c:smooth val="0"/>
        <c:axId val="50050001"/>
        <c:axId val="50050002"/>
      </c:lineChart>
      <c:catAx>
        <c:axId val="500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50002"/>
        <c:crosses val="autoZero"/>
        <c:auto val="1"/>
        <c:lblAlgn val="ctr"/>
        <c:lblOffset val="100"/>
        <c:noMultiLvlLbl val="0"/>
      </c:catAx>
      <c:valAx>
        <c:axId val="5005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Lenguaje y comunicación</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50001"/>
        <c:crosses val="autoZero"/>
        <c:crossBetween val="between"/>
        <c:majorUnit val="20"/>
      </c:valAx>
    </c:plotArea>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1-C5E1-43E2-BFEF-16BF16046E2A}"/>
              </c:ext>
            </c:extLst>
          </c:dPt>
          <c:cat>
            <c:strRef>
              <c:f>'_RURALIDAD_2018-2015_INT_'!$C$27:$C$30</c:f>
              <c:strCache>
                <c:ptCount val="3"/>
                <c:pt idx="0">
                  <c:v>Urbana</c:v>
                </c:pt>
                <c:pt idx="2">
                  <c:v>Rural</c:v>
                </c:pt>
              </c:strCache>
            </c:strRef>
          </c:cat>
          <c:val>
            <c:numRef>
              <c:f>'_RURALIDAD_2018-2015_INT_'!$D$27:$D$30</c:f>
              <c:numCache>
                <c:formatCode>General</c:formatCode>
                <c:ptCount val="4"/>
                <c:pt idx="0">
                  <c:v>505.61200000000002</c:v>
                </c:pt>
                <c:pt idx="1">
                  <c:v>510.61200000000002</c:v>
                </c:pt>
                <c:pt idx="2">
                  <c:v>468.62200000000001</c:v>
                </c:pt>
                <c:pt idx="3">
                  <c:v>465.43299999999999</c:v>
                </c:pt>
              </c:numCache>
            </c:numRef>
          </c:val>
          <c:smooth val="0"/>
          <c:extLst>
            <c:ext xmlns:c16="http://schemas.microsoft.com/office/drawing/2014/chart" uri="{C3380CC4-5D6E-409C-BE32-E72D297353CC}">
              <c16:uniqueId val="{00000002-C5E1-43E2-BFEF-16BF16046E2A}"/>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4-C5E1-43E2-BFEF-16BF16046E2A}"/>
              </c:ext>
            </c:extLst>
          </c:dPt>
          <c:cat>
            <c:strRef>
              <c:f>'_RURALIDAD_2018-2015_INT_'!$C$27:$C$30</c:f>
              <c:strCache>
                <c:ptCount val="3"/>
                <c:pt idx="0">
                  <c:v>Urbana</c:v>
                </c:pt>
                <c:pt idx="2">
                  <c:v>Rural</c:v>
                </c:pt>
              </c:strCache>
            </c:strRef>
          </c:cat>
          <c:val>
            <c:numRef>
              <c:f>'_RURALIDAD_2018-2015_INT_'!$E$27:$E$30</c:f>
              <c:numCache>
                <c:formatCode>General</c:formatCode>
                <c:ptCount val="4"/>
                <c:pt idx="0">
                  <c:v>510.38799999999998</c:v>
                </c:pt>
                <c:pt idx="1">
                  <c:v>515.38800000000003</c:v>
                </c:pt>
                <c:pt idx="2">
                  <c:v>477.37799999999999</c:v>
                </c:pt>
                <c:pt idx="3">
                  <c:v>478.56700000000001</c:v>
                </c:pt>
              </c:numCache>
            </c:numRef>
          </c:val>
          <c:smooth val="0"/>
          <c:extLst>
            <c:ext xmlns:c16="http://schemas.microsoft.com/office/drawing/2014/chart" uri="{C3380CC4-5D6E-409C-BE32-E72D297353CC}">
              <c16:uniqueId val="{00000005-C5E1-43E2-BFEF-16BF16046E2A}"/>
            </c:ext>
          </c:extLst>
        </c:ser>
        <c:dLbls>
          <c:showLegendKey val="0"/>
          <c:showVal val="0"/>
          <c:showCatName val="0"/>
          <c:showSerName val="0"/>
          <c:showPercent val="0"/>
          <c:showBubbleSize val="0"/>
        </c:dLbls>
        <c:hiLowLines>
          <c:spPr>
            <a:ln w="12700">
              <a:solidFill>
                <a:srgbClr val="595959"/>
              </a:solidFill>
            </a:ln>
          </c:spPr>
        </c:hiLowLines>
        <c:marker val="1"/>
        <c:smooth val="0"/>
        <c:axId val="50060001"/>
        <c:axId val="500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7-C5E1-43E2-BFEF-16BF16046E2A}"/>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5E1-43E2-BFEF-16BF16046E2A}"/>
                </c:ext>
              </c:extLst>
            </c:dLbl>
            <c:dLbl>
              <c:idx val="3"/>
              <c:numFmt formatCode="0;0" sourceLinked="0"/>
              <c:spPr>
                <a:solidFill>
                  <a:srgbClr val="002060"/>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5E1-43E2-BFEF-16BF16046E2A}"/>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'_RURALIDAD_2018-2015_INT_'!$C$27:$C$30</c:f>
              <c:strCache>
                <c:ptCount val="3"/>
                <c:pt idx="0">
                  <c:v>Urbana</c:v>
                </c:pt>
                <c:pt idx="2">
                  <c:v>Rural</c:v>
                </c:pt>
              </c:strCache>
            </c:strRef>
          </c:cat>
          <c:val>
            <c:numRef>
              <c:f>'_RURALIDAD_2018-2015_INT_'!$F$27:$F$30</c:f>
              <c:numCache>
                <c:formatCode>General</c:formatCode>
                <c:ptCount val="4"/>
                <c:pt idx="0">
                  <c:v>508</c:v>
                </c:pt>
                <c:pt idx="1">
                  <c:v>513</c:v>
                </c:pt>
                <c:pt idx="2">
                  <c:v>473</c:v>
                </c:pt>
                <c:pt idx="3">
                  <c:v>472</c:v>
                </c:pt>
              </c:numCache>
            </c:numRef>
          </c:val>
          <c:smooth val="0"/>
          <c:extLst>
            <c:ext xmlns:c16="http://schemas.microsoft.com/office/drawing/2014/chart" uri="{C3380CC4-5D6E-409C-BE32-E72D297353CC}">
              <c16:uniqueId val="{00000008-C5E1-43E2-BFEF-16BF16046E2A}"/>
            </c:ext>
          </c:extLst>
        </c:ser>
        <c:dLbls>
          <c:showLegendKey val="0"/>
          <c:showVal val="0"/>
          <c:showCatName val="0"/>
          <c:showSerName val="0"/>
          <c:showPercent val="0"/>
          <c:showBubbleSize val="0"/>
        </c:dLbls>
        <c:marker val="1"/>
        <c:smooth val="0"/>
        <c:axId val="50060001"/>
        <c:axId val="50060002"/>
      </c:lineChart>
      <c:catAx>
        <c:axId val="500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60002"/>
        <c:crosses val="autoZero"/>
        <c:auto val="1"/>
        <c:lblAlgn val="ctr"/>
        <c:lblOffset val="100"/>
        <c:noMultiLvlLbl val="0"/>
      </c:catAx>
      <c:valAx>
        <c:axId val="5006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Matemáticas</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60001"/>
        <c:crosses val="autoZero"/>
        <c:crossBetween val="between"/>
        <c:majorUnit val="20"/>
      </c:valAx>
    </c:plotArea>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_ENTIDAD_!$U$2</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2D23-4FF3-8139-7A3DC4F61F50}"/>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2D23-4FF3-8139-7A3DC4F61F50}"/>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2D23-4FF3-8139-7A3DC4F61F50}"/>
              </c:ext>
            </c:extLst>
          </c:dPt>
          <c:dPt>
            <c:idx val="8"/>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2D23-4FF3-8139-7A3DC4F61F50}"/>
              </c:ext>
            </c:extLst>
          </c:dPt>
          <c:dLbls>
            <c:dLbl>
              <c:idx val="0"/>
              <c:tx>
                <c:rich>
                  <a:bodyPr/>
                  <a:lstStyle/>
                  <a:p>
                    <a:fld id="{FFD65DCE-F72D-48B6-9C56-CF11B543C6A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D23-4FF3-8139-7A3DC4F61F50}"/>
                </c:ext>
              </c:extLst>
            </c:dLbl>
            <c:dLbl>
              <c:idx val="1"/>
              <c:tx>
                <c:rich>
                  <a:bodyPr/>
                  <a:lstStyle/>
                  <a:p>
                    <a:fld id="{5BF83802-794E-4D8A-BCE2-3FC04C735EF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D23-4FF3-8139-7A3DC4F61F50}"/>
                </c:ext>
              </c:extLst>
            </c:dLbl>
            <c:dLbl>
              <c:idx val="2"/>
              <c:tx>
                <c:rich>
                  <a:bodyPr/>
                  <a:lstStyle/>
                  <a:p>
                    <a:fld id="{0C928AA9-E425-4D9A-8B1F-2ED63B3338F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D23-4FF3-8139-7A3DC4F61F50}"/>
                </c:ext>
              </c:extLst>
            </c:dLbl>
            <c:dLbl>
              <c:idx val="3"/>
              <c:tx>
                <c:rich>
                  <a:bodyPr/>
                  <a:lstStyle/>
                  <a:p>
                    <a:fld id="{7D84C8F0-8FB2-48FA-85BA-ABE62A6C292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D23-4FF3-8139-7A3DC4F61F50}"/>
                </c:ext>
              </c:extLst>
            </c:dLbl>
            <c:dLbl>
              <c:idx val="4"/>
              <c:tx>
                <c:rich>
                  <a:bodyPr/>
                  <a:lstStyle/>
                  <a:p>
                    <a:fld id="{1BB748C0-467D-4F1C-9ED2-B8907C1B920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2D23-4FF3-8139-7A3DC4F61F50}"/>
                </c:ext>
              </c:extLst>
            </c:dLbl>
            <c:dLbl>
              <c:idx val="5"/>
              <c:tx>
                <c:rich>
                  <a:bodyPr/>
                  <a:lstStyle/>
                  <a:p>
                    <a:fld id="{ACA9278D-D777-402D-BD72-D11814C1438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D23-4FF3-8139-7A3DC4F61F50}"/>
                </c:ext>
              </c:extLst>
            </c:dLbl>
            <c:dLbl>
              <c:idx val="6"/>
              <c:tx>
                <c:rich>
                  <a:bodyPr/>
                  <a:lstStyle/>
                  <a:p>
                    <a:endParaRPr lang="es-419"/>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D23-4FF3-8139-7A3DC4F61F50}"/>
                </c:ext>
              </c:extLst>
            </c:dLbl>
            <c:dLbl>
              <c:idx val="7"/>
              <c:tx>
                <c:rich>
                  <a:bodyPr/>
                  <a:lstStyle/>
                  <a:p>
                    <a:fld id="{490E4B8B-B081-4FED-9185-D3339F5D064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2D23-4FF3-8139-7A3DC4F61F50}"/>
                </c:ext>
              </c:extLst>
            </c:dLbl>
            <c:dLbl>
              <c:idx val="8"/>
              <c:tx>
                <c:rich>
                  <a:bodyPr/>
                  <a:lstStyle/>
                  <a:p>
                    <a:fld id="{BC0C38E5-65FA-4270-82AC-6CB87E271DF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D23-4FF3-8139-7A3DC4F61F50}"/>
                </c:ext>
              </c:extLst>
            </c:dLbl>
            <c:numFmt formatCode="0.0;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_ENTIDAD_!$U$3:$U$11</c:f>
              <c:numCache>
                <c:formatCode>0.0</c:formatCode>
                <c:ptCount val="9"/>
                <c:pt idx="0">
                  <c:v>-45.898663548666896</c:v>
                </c:pt>
                <c:pt idx="1">
                  <c:v>-49.598557560000003</c:v>
                </c:pt>
                <c:pt idx="2">
                  <c:v>-43.802298811144283</c:v>
                </c:pt>
                <c:pt idx="3">
                  <c:v>-49.657932969999997</c:v>
                </c:pt>
                <c:pt idx="4">
                  <c:v>-44.569207801537814</c:v>
                </c:pt>
                <c:pt idx="5">
                  <c:v>-51.969601590000003</c:v>
                </c:pt>
                <c:pt idx="7" formatCode="General">
                  <c:v>-49.1</c:v>
                </c:pt>
                <c:pt idx="8" formatCode="General">
                  <c:v>-49.5</c:v>
                </c:pt>
              </c:numCache>
            </c:numRef>
          </c:val>
          <c:extLst>
            <c:ext xmlns:c15="http://schemas.microsoft.com/office/drawing/2012/chart" uri="{02D57815-91ED-43cb-92C2-25804820EDAC}">
              <c15:datalabelsRange>
                <c15:f>_ENTIDAD_!$Y$3:$Y$11</c15:f>
                <c15:dlblRangeCache>
                  <c:ptCount val="9"/>
                  <c:pt idx="0">
                    <c:v>45.9</c:v>
                  </c:pt>
                  <c:pt idx="1">
                    <c:v>49.6</c:v>
                  </c:pt>
                  <c:pt idx="2">
                    <c:v>43.8</c:v>
                  </c:pt>
                  <c:pt idx="3">
                    <c:v>49.7</c:v>
                  </c:pt>
                  <c:pt idx="4">
                    <c:v>44.6</c:v>
                  </c:pt>
                  <c:pt idx="5">
                    <c:v>52.0</c:v>
                  </c:pt>
                  <c:pt idx="7">
                    <c:v>49.1</c:v>
                  </c:pt>
                  <c:pt idx="8">
                    <c:v>49.5</c:v>
                  </c:pt>
                </c15:dlblRangeCache>
              </c15:datalabelsRange>
            </c:ext>
            <c:ext xmlns:c16="http://schemas.microsoft.com/office/drawing/2014/chart" uri="{C3380CC4-5D6E-409C-BE32-E72D297353CC}">
              <c16:uniqueId val="{0000000D-2D23-4FF3-8139-7A3DC4F61F50}"/>
            </c:ext>
          </c:extLst>
        </c:ser>
        <c:ser>
          <c:idx val="1"/>
          <c:order val="1"/>
          <c:tx>
            <c:strRef>
              <c:f>_ENTIDAD_!$V$2</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F-2D23-4FF3-8139-7A3DC4F61F50}"/>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1-2D23-4FF3-8139-7A3DC4F61F50}"/>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3-2D23-4FF3-8139-7A3DC4F61F50}"/>
              </c:ext>
            </c:extLst>
          </c:dPt>
          <c:dPt>
            <c:idx val="8"/>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5-2D23-4FF3-8139-7A3DC4F61F50}"/>
              </c:ext>
            </c:extLst>
          </c:dPt>
          <c:dLbls>
            <c:dLbl>
              <c:idx val="0"/>
              <c:tx>
                <c:rich>
                  <a:bodyPr/>
                  <a:lstStyle/>
                  <a:p>
                    <a:fld id="{9AA604D2-6AB5-4257-BE38-734E4FFCD9F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2D23-4FF3-8139-7A3DC4F61F50}"/>
                </c:ext>
              </c:extLst>
            </c:dLbl>
            <c:dLbl>
              <c:idx val="1"/>
              <c:tx>
                <c:rich>
                  <a:bodyPr/>
                  <a:lstStyle/>
                  <a:p>
                    <a:fld id="{EBE89A3E-96A3-4668-80F1-2BBC11D8823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2D23-4FF3-8139-7A3DC4F61F50}"/>
                </c:ext>
              </c:extLst>
            </c:dLbl>
            <c:dLbl>
              <c:idx val="2"/>
              <c:tx>
                <c:rich>
                  <a:bodyPr/>
                  <a:lstStyle/>
                  <a:p>
                    <a:fld id="{FACC4CEC-B6A5-4D96-9CA5-6B543EC5B41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2D23-4FF3-8139-7A3DC4F61F50}"/>
                </c:ext>
              </c:extLst>
            </c:dLbl>
            <c:dLbl>
              <c:idx val="3"/>
              <c:tx>
                <c:rich>
                  <a:bodyPr/>
                  <a:lstStyle/>
                  <a:p>
                    <a:fld id="{265CDAAB-148E-48E6-A3E5-312C8471926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2D23-4FF3-8139-7A3DC4F61F50}"/>
                </c:ext>
              </c:extLst>
            </c:dLbl>
            <c:dLbl>
              <c:idx val="4"/>
              <c:tx>
                <c:rich>
                  <a:bodyPr/>
                  <a:lstStyle/>
                  <a:p>
                    <a:fld id="{C7E232F8-3B69-4E3F-B96A-E484050E361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2D23-4FF3-8139-7A3DC4F61F50}"/>
                </c:ext>
              </c:extLst>
            </c:dLbl>
            <c:dLbl>
              <c:idx val="5"/>
              <c:tx>
                <c:rich>
                  <a:bodyPr/>
                  <a:lstStyle/>
                  <a:p>
                    <a:fld id="{A0DCA1D3-1DD2-499C-9183-67C46ACA7C5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2D23-4FF3-8139-7A3DC4F61F50}"/>
                </c:ext>
              </c:extLst>
            </c:dLbl>
            <c:dLbl>
              <c:idx val="6"/>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2D23-4FF3-8139-7A3DC4F61F50}"/>
                </c:ext>
              </c:extLst>
            </c:dLbl>
            <c:dLbl>
              <c:idx val="7"/>
              <c:tx>
                <c:rich>
                  <a:bodyPr/>
                  <a:lstStyle/>
                  <a:p>
                    <a:fld id="{FF8CB43C-6B6D-435D-8A26-E820978589D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2D23-4FF3-8139-7A3DC4F61F50}"/>
                </c:ext>
              </c:extLst>
            </c:dLbl>
            <c:dLbl>
              <c:idx val="8"/>
              <c:tx>
                <c:rich>
                  <a:bodyPr/>
                  <a:lstStyle/>
                  <a:p>
                    <a:fld id="{0A30A115-1B3B-4B6C-9BB4-0D653039E3C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2D23-4FF3-8139-7A3DC4F61F50}"/>
                </c:ext>
              </c:extLst>
            </c:dLbl>
            <c:dLbl>
              <c:idx val="29"/>
              <c:delete val="1"/>
              <c:extLst>
                <c:ext xmlns:c15="http://schemas.microsoft.com/office/drawing/2012/chart" uri="{CE6537A1-D6FC-4f65-9D91-7224C49458BB}"/>
                <c:ext xmlns:c16="http://schemas.microsoft.com/office/drawing/2014/chart" uri="{C3380CC4-5D6E-409C-BE32-E72D297353CC}">
                  <c16:uniqueId val="{0000001B-2D23-4FF3-8139-7A3DC4F61F50}"/>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_ENTIDAD_!$V$3:$V$11</c:f>
              <c:numCache>
                <c:formatCode>0.0</c:formatCode>
                <c:ptCount val="9"/>
                <c:pt idx="0">
                  <c:v>34.704174477989298</c:v>
                </c:pt>
                <c:pt idx="1">
                  <c:v>34.21184135</c:v>
                </c:pt>
                <c:pt idx="2">
                  <c:v>35.188834862949385</c:v>
                </c:pt>
                <c:pt idx="3">
                  <c:v>33.851243400000001</c:v>
                </c:pt>
                <c:pt idx="4">
                  <c:v>34.073547339425104</c:v>
                </c:pt>
                <c:pt idx="5">
                  <c:v>32.695729020000002</c:v>
                </c:pt>
                <c:pt idx="7" formatCode="General">
                  <c:v>32.9</c:v>
                </c:pt>
                <c:pt idx="8" formatCode="General">
                  <c:v>33.200000000000003</c:v>
                </c:pt>
              </c:numCache>
            </c:numRef>
          </c:val>
          <c:extLst>
            <c:ext xmlns:c15="http://schemas.microsoft.com/office/drawing/2012/chart" uri="{02D57815-91ED-43cb-92C2-25804820EDAC}">
              <c15:datalabelsRange>
                <c15:f>_ENTIDAD_!$V$3:$V$11</c15:f>
                <c15:dlblRangeCache>
                  <c:ptCount val="9"/>
                  <c:pt idx="0">
                    <c:v>34.7</c:v>
                  </c:pt>
                  <c:pt idx="1">
                    <c:v>34.2</c:v>
                  </c:pt>
                  <c:pt idx="2">
                    <c:v>35.2</c:v>
                  </c:pt>
                  <c:pt idx="3">
                    <c:v>33.9</c:v>
                  </c:pt>
                  <c:pt idx="4">
                    <c:v>34.1</c:v>
                  </c:pt>
                  <c:pt idx="5">
                    <c:v>32.7</c:v>
                  </c:pt>
                  <c:pt idx="7">
                    <c:v>32.9</c:v>
                  </c:pt>
                  <c:pt idx="8">
                    <c:v>33.2</c:v>
                  </c:pt>
                </c15:dlblRangeCache>
              </c15:datalabelsRange>
            </c:ext>
            <c:ext xmlns:c16="http://schemas.microsoft.com/office/drawing/2014/chart" uri="{C3380CC4-5D6E-409C-BE32-E72D297353CC}">
              <c16:uniqueId val="{0000001C-2D23-4FF3-8139-7A3DC4F61F50}"/>
            </c:ext>
          </c:extLst>
        </c:ser>
        <c:ser>
          <c:idx val="2"/>
          <c:order val="2"/>
          <c:tx>
            <c:strRef>
              <c:f>_ENTIDAD_!$W$2</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E-2D23-4FF3-8139-7A3DC4F61F50}"/>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0-2D23-4FF3-8139-7A3DC4F61F50}"/>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2-2D23-4FF3-8139-7A3DC4F61F50}"/>
              </c:ext>
            </c:extLst>
          </c:dPt>
          <c:dPt>
            <c:idx val="8"/>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4-2D23-4FF3-8139-7A3DC4F61F50}"/>
              </c:ext>
            </c:extLst>
          </c:dPt>
          <c:dLbls>
            <c:dLbl>
              <c:idx val="0"/>
              <c:tx>
                <c:rich>
                  <a:bodyPr/>
                  <a:lstStyle/>
                  <a:p>
                    <a:fld id="{752EBBE2-16D4-401A-863D-3E05B3F99B4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5-2D23-4FF3-8139-7A3DC4F61F50}"/>
                </c:ext>
              </c:extLst>
            </c:dLbl>
            <c:dLbl>
              <c:idx val="1"/>
              <c:tx>
                <c:rich>
                  <a:bodyPr/>
                  <a:lstStyle/>
                  <a:p>
                    <a:fld id="{8786455B-A284-45D3-BB7F-6AB76D92385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2D23-4FF3-8139-7A3DC4F61F50}"/>
                </c:ext>
              </c:extLst>
            </c:dLbl>
            <c:dLbl>
              <c:idx val="2"/>
              <c:tx>
                <c:rich>
                  <a:bodyPr/>
                  <a:lstStyle/>
                  <a:p>
                    <a:fld id="{CB099BB3-9D95-48F6-A426-B7B3A8489B7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6-2D23-4FF3-8139-7A3DC4F61F50}"/>
                </c:ext>
              </c:extLst>
            </c:dLbl>
            <c:dLbl>
              <c:idx val="3"/>
              <c:tx>
                <c:rich>
                  <a:bodyPr/>
                  <a:lstStyle/>
                  <a:p>
                    <a:fld id="{D2FAA61C-549E-41D7-A4F4-C488F2B833F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2D23-4FF3-8139-7A3DC4F61F50}"/>
                </c:ext>
              </c:extLst>
            </c:dLbl>
            <c:dLbl>
              <c:idx val="4"/>
              <c:tx>
                <c:rich>
                  <a:bodyPr/>
                  <a:lstStyle/>
                  <a:p>
                    <a:fld id="{72B5C280-30E7-4E21-A1A9-16E91B7E26A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2D23-4FF3-8139-7A3DC4F61F50}"/>
                </c:ext>
              </c:extLst>
            </c:dLbl>
            <c:dLbl>
              <c:idx val="5"/>
              <c:tx>
                <c:rich>
                  <a:bodyPr/>
                  <a:lstStyle/>
                  <a:p>
                    <a:fld id="{407000C3-3B0C-4BFF-B6C3-B4C8CA3A20A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2D23-4FF3-8139-7A3DC4F61F50}"/>
                </c:ext>
              </c:extLst>
            </c:dLbl>
            <c:dLbl>
              <c:idx val="6"/>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2D23-4FF3-8139-7A3DC4F61F50}"/>
                </c:ext>
              </c:extLst>
            </c:dLbl>
            <c:dLbl>
              <c:idx val="7"/>
              <c:tx>
                <c:rich>
                  <a:bodyPr/>
                  <a:lstStyle/>
                  <a:p>
                    <a:fld id="{BDBC6564-FC88-4F31-AFED-C0B7BF10648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2D23-4FF3-8139-7A3DC4F61F50}"/>
                </c:ext>
              </c:extLst>
            </c:dLbl>
            <c:dLbl>
              <c:idx val="8"/>
              <c:tx>
                <c:rich>
                  <a:bodyPr/>
                  <a:lstStyle/>
                  <a:p>
                    <a:fld id="{1AB0D4EE-70B9-4093-BF9F-7CA6A10F215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4-2D23-4FF3-8139-7A3DC4F61F50}"/>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2D23-4FF3-8139-7A3DC4F61F50}"/>
                </c:ext>
              </c:extLst>
            </c:dLbl>
            <c:numFmt formatCode="#,##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_ENTIDAD_!$W$3:$W$11</c:f>
              <c:numCache>
                <c:formatCode>0.0</c:formatCode>
                <c:ptCount val="9"/>
                <c:pt idx="0">
                  <c:v>16.350497510272767</c:v>
                </c:pt>
                <c:pt idx="1">
                  <c:v>13.845913899999999</c:v>
                </c:pt>
                <c:pt idx="2">
                  <c:v>17.344437021503399</c:v>
                </c:pt>
                <c:pt idx="3">
                  <c:v>14.35872009</c:v>
                </c:pt>
                <c:pt idx="4">
                  <c:v>17.586939425992732</c:v>
                </c:pt>
                <c:pt idx="5">
                  <c:v>13.38711502</c:v>
                </c:pt>
                <c:pt idx="7" formatCode="General">
                  <c:v>15.1</c:v>
                </c:pt>
                <c:pt idx="8" formatCode="General">
                  <c:v>14.6</c:v>
                </c:pt>
              </c:numCache>
            </c:numRef>
          </c:val>
          <c:extLst>
            <c:ext xmlns:c15="http://schemas.microsoft.com/office/drawing/2012/chart" uri="{02D57815-91ED-43cb-92C2-25804820EDAC}">
              <c15:datalabelsRange>
                <c15:f>_ENTIDAD_!$W$3:$W$11</c15:f>
                <c15:dlblRangeCache>
                  <c:ptCount val="9"/>
                  <c:pt idx="0">
                    <c:v>16.4</c:v>
                  </c:pt>
                  <c:pt idx="1">
                    <c:v>13.8</c:v>
                  </c:pt>
                  <c:pt idx="2">
                    <c:v>17.3</c:v>
                  </c:pt>
                  <c:pt idx="3">
                    <c:v>14.4</c:v>
                  </c:pt>
                  <c:pt idx="4">
                    <c:v>17.6</c:v>
                  </c:pt>
                  <c:pt idx="5">
                    <c:v>13.4</c:v>
                  </c:pt>
                  <c:pt idx="7">
                    <c:v>15.1</c:v>
                  </c:pt>
                  <c:pt idx="8">
                    <c:v>14.6</c:v>
                  </c:pt>
                </c15:dlblRangeCache>
              </c15:datalabelsRange>
            </c:ext>
            <c:ext xmlns:c16="http://schemas.microsoft.com/office/drawing/2014/chart" uri="{C3380CC4-5D6E-409C-BE32-E72D297353CC}">
              <c16:uniqueId val="{0000002B-2D23-4FF3-8139-7A3DC4F61F50}"/>
            </c:ext>
          </c:extLst>
        </c:ser>
        <c:ser>
          <c:idx val="3"/>
          <c:order val="3"/>
          <c:tx>
            <c:strRef>
              <c:f>_ENTIDAD_!$X$2</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D-2D23-4FF3-8139-7A3DC4F61F50}"/>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F-2D23-4FF3-8139-7A3DC4F61F50}"/>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1-2D23-4FF3-8139-7A3DC4F61F50}"/>
              </c:ext>
            </c:extLst>
          </c:dPt>
          <c:dPt>
            <c:idx val="8"/>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3-2D23-4FF3-8139-7A3DC4F61F50}"/>
              </c:ext>
            </c:extLst>
          </c:dPt>
          <c:dLbls>
            <c:dLbl>
              <c:idx val="0"/>
              <c:layout>
                <c:manualLayout>
                  <c:x val="2.2048611111111113E-2"/>
                  <c:y val="8.2115263177357666E-17"/>
                </c:manualLayout>
              </c:layout>
              <c:tx>
                <c:rich>
                  <a:bodyPr/>
                  <a:lstStyle/>
                  <a:p>
                    <a:fld id="{F892BE1E-FB72-403E-8B1E-9D2F1B0882FF}"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4-2D23-4FF3-8139-7A3DC4F61F50}"/>
                </c:ext>
              </c:extLst>
            </c:dLbl>
            <c:dLbl>
              <c:idx val="1"/>
              <c:layout>
                <c:manualLayout>
                  <c:x val="2.9398148148148041E-2"/>
                  <c:y val="0"/>
                </c:manualLayout>
              </c:layout>
              <c:tx>
                <c:rich>
                  <a:bodyPr vertOverflow="overflow" horzOverflow="overflow" wrap="square"/>
                  <a:lstStyle/>
                  <a:p>
                    <a:pPr>
                      <a:defRPr sz="1050" b="1" baseline="0">
                        <a:solidFill>
                          <a:schemeClr val="accent1">
                            <a:lumMod val="75000"/>
                          </a:schemeClr>
                        </a:solidFill>
                        <a:latin typeface="Calibri"/>
                      </a:defRPr>
                    </a:pPr>
                    <a:fld id="{898D47C9-5ACB-43AF-9660-E79E1BC22967}"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2D-2D23-4FF3-8139-7A3DC4F61F50}"/>
                </c:ext>
              </c:extLst>
            </c:dLbl>
            <c:dLbl>
              <c:idx val="2"/>
              <c:layout>
                <c:manualLayout>
                  <c:x val="2.3518518518518411E-2"/>
                  <c:y val="0"/>
                </c:manualLayout>
              </c:layout>
              <c:tx>
                <c:rich>
                  <a:bodyPr/>
                  <a:lstStyle/>
                  <a:p>
                    <a:fld id="{AFCE8C9C-A685-4CF3-86D7-2043D90989A1}"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5-2D23-4FF3-8139-7A3DC4F61F50}"/>
                </c:ext>
              </c:extLst>
            </c:dLbl>
            <c:dLbl>
              <c:idx val="3"/>
              <c:layout>
                <c:manualLayout>
                  <c:x val="2.4988425925925924E-2"/>
                  <c:y val="0"/>
                </c:manualLayout>
              </c:layout>
              <c:tx>
                <c:rich>
                  <a:bodyPr vertOverflow="overflow" horzOverflow="overflow" wrap="square"/>
                  <a:lstStyle/>
                  <a:p>
                    <a:pPr>
                      <a:defRPr sz="1050" b="1" baseline="0">
                        <a:solidFill>
                          <a:schemeClr val="accent1">
                            <a:lumMod val="75000"/>
                          </a:schemeClr>
                        </a:solidFill>
                        <a:latin typeface="Calibri"/>
                      </a:defRPr>
                    </a:pPr>
                    <a:fld id="{ADEDF9EA-C19F-4565-B09B-5211FEB4ECFD}"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2F-2D23-4FF3-8139-7A3DC4F61F50}"/>
                </c:ext>
              </c:extLst>
            </c:dLbl>
            <c:dLbl>
              <c:idx val="4"/>
              <c:layout>
                <c:manualLayout>
                  <c:x val="2.7928240740740847E-2"/>
                  <c:y val="4.4791222079954476E-3"/>
                </c:manualLayout>
              </c:layout>
              <c:tx>
                <c:rich>
                  <a:bodyPr/>
                  <a:lstStyle/>
                  <a:p>
                    <a:fld id="{64014F97-EB2D-4E12-95CA-CEE50F00BBFA}"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6-2D23-4FF3-8139-7A3DC4F61F50}"/>
                </c:ext>
              </c:extLst>
            </c:dLbl>
            <c:dLbl>
              <c:idx val="5"/>
              <c:layout>
                <c:manualLayout>
                  <c:x val="2.4988425925925924E-2"/>
                  <c:y val="0"/>
                </c:manualLayout>
              </c:layout>
              <c:tx>
                <c:rich>
                  <a:bodyPr vertOverflow="overflow" horzOverflow="overflow" wrap="square"/>
                  <a:lstStyle/>
                  <a:p>
                    <a:pPr>
                      <a:defRPr sz="1050" b="1" baseline="0">
                        <a:solidFill>
                          <a:schemeClr val="accent1">
                            <a:lumMod val="75000"/>
                          </a:schemeClr>
                        </a:solidFill>
                        <a:latin typeface="Calibri"/>
                      </a:defRPr>
                    </a:pPr>
                    <a:fld id="{05BD7E89-0FF6-4D28-BAC5-E03E5C9A636D}"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31-2D23-4FF3-8139-7A3DC4F61F50}"/>
                </c:ext>
              </c:extLst>
            </c:dLbl>
            <c:dLbl>
              <c:idx val="6"/>
              <c:tx>
                <c:rich>
                  <a:bodyPr/>
                  <a:lstStyle/>
                  <a:p>
                    <a:endParaRPr lang="es-MX"/>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2D23-4FF3-8139-7A3DC4F61F50}"/>
                </c:ext>
              </c:extLst>
            </c:dLbl>
            <c:dLbl>
              <c:idx val="7"/>
              <c:layout>
                <c:manualLayout>
                  <c:x val="2.4988425925925817E-2"/>
                  <c:y val="0"/>
                </c:manualLayout>
              </c:layout>
              <c:tx>
                <c:rich>
                  <a:bodyPr/>
                  <a:lstStyle/>
                  <a:p>
                    <a:fld id="{894B73C0-B9F1-44AE-994B-3501A29FC760}"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8-2D23-4FF3-8139-7A3DC4F61F50}"/>
                </c:ext>
              </c:extLst>
            </c:dLbl>
            <c:dLbl>
              <c:idx val="8"/>
              <c:layout>
                <c:manualLayout>
                  <c:x val="2.2048611111111113E-2"/>
                  <c:y val="0"/>
                </c:manualLayout>
              </c:layout>
              <c:tx>
                <c:rich>
                  <a:bodyPr vertOverflow="overflow" horzOverflow="overflow" wrap="square"/>
                  <a:lstStyle/>
                  <a:p>
                    <a:pPr>
                      <a:defRPr sz="1050" b="1" baseline="0">
                        <a:solidFill>
                          <a:schemeClr val="accent1">
                            <a:lumMod val="75000"/>
                          </a:schemeClr>
                        </a:solidFill>
                        <a:latin typeface="Calibri"/>
                      </a:defRPr>
                    </a:pPr>
                    <a:fld id="{ECECDBC4-FCE4-4382-B35B-416A672C10BF}"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33-2D23-4FF3-8139-7A3DC4F61F50}"/>
                </c:ext>
              </c:extLst>
            </c:dLbl>
            <c:dLbl>
              <c:idx val="29"/>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2D23-4FF3-8139-7A3DC4F61F50}"/>
                </c:ext>
              </c:extLst>
            </c:dLbl>
            <c:numFmt formatCode="#,##0.0" sourceLinked="0"/>
            <c:spPr>
              <a:noFill/>
              <a:ln>
                <a:noFill/>
              </a:ln>
              <a:effectLst/>
            </c:spPr>
            <c:txPr>
              <a:bodyPr vertOverflow="overflow" horzOverflow="overflow" wrap="square"/>
              <a:lstStyle/>
              <a:p>
                <a:pPr>
                  <a:defRPr sz="1050" b="1" baseline="0">
                    <a:solidFill>
                      <a:srgbClr val="9A2A77"/>
                    </a:solidFill>
                    <a:latin typeface="Calibri"/>
                  </a:defRPr>
                </a:pPr>
                <a:endParaRPr lang="es-MX"/>
              </a:p>
            </c:txPr>
            <c:dLblPos val="ct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_ENTIDAD_!$X$3:$X$11</c:f>
              <c:numCache>
                <c:formatCode>0.0</c:formatCode>
                <c:ptCount val="9"/>
                <c:pt idx="0">
                  <c:v>3.0466644630710427</c:v>
                </c:pt>
                <c:pt idx="1">
                  <c:v>2.3436871799999999</c:v>
                </c:pt>
                <c:pt idx="2">
                  <c:v>3.6644293044029248</c:v>
                </c:pt>
                <c:pt idx="3">
                  <c:v>2.1321035500000001</c:v>
                </c:pt>
                <c:pt idx="4">
                  <c:v>3.7703054330443537</c:v>
                </c:pt>
                <c:pt idx="5">
                  <c:v>1.9475543799999999</c:v>
                </c:pt>
                <c:pt idx="7" formatCode="General">
                  <c:v>2.8</c:v>
                </c:pt>
                <c:pt idx="8" formatCode="General">
                  <c:v>2.6</c:v>
                </c:pt>
              </c:numCache>
            </c:numRef>
          </c:val>
          <c:extLst>
            <c:ext xmlns:c15="http://schemas.microsoft.com/office/drawing/2012/chart" uri="{02D57815-91ED-43cb-92C2-25804820EDAC}">
              <c15:datalabelsRange>
                <c15:f>_ENTIDAD_!$X$3:$X$11</c15:f>
                <c15:dlblRangeCache>
                  <c:ptCount val="9"/>
                  <c:pt idx="0">
                    <c:v>3.0</c:v>
                  </c:pt>
                  <c:pt idx="1">
                    <c:v>2.3</c:v>
                  </c:pt>
                  <c:pt idx="2">
                    <c:v>3.7</c:v>
                  </c:pt>
                  <c:pt idx="3">
                    <c:v>2.1</c:v>
                  </c:pt>
                  <c:pt idx="4">
                    <c:v>3.8</c:v>
                  </c:pt>
                  <c:pt idx="5">
                    <c:v>1.9</c:v>
                  </c:pt>
                  <c:pt idx="7">
                    <c:v>2.8</c:v>
                  </c:pt>
                  <c:pt idx="8">
                    <c:v>2.6</c:v>
                  </c:pt>
                </c15:dlblRangeCache>
              </c15:datalabelsRange>
            </c:ext>
            <c:ext xmlns:c16="http://schemas.microsoft.com/office/drawing/2014/chart" uri="{C3380CC4-5D6E-409C-BE32-E72D297353CC}">
              <c16:uniqueId val="{0000003A-2D23-4FF3-8139-7A3DC4F61F50}"/>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5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0.0"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800" b="1" baseline="0"/>
          </a:pPr>
          <a:endParaRPr lang="es-MX"/>
        </a:p>
      </c:txPr>
    </c:legend>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_ENTIDAD_!$U$34</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2046-469B-A6CD-5BA7D1272C68}"/>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2046-469B-A6CD-5BA7D1272C68}"/>
              </c:ext>
            </c:extLst>
          </c:dPt>
          <c:dPt>
            <c:idx val="6"/>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2046-469B-A6CD-5BA7D1272C68}"/>
              </c:ext>
            </c:extLst>
          </c:dPt>
          <c:dLbls>
            <c:dLbl>
              <c:idx val="0"/>
              <c:tx>
                <c:rich>
                  <a:bodyPr/>
                  <a:lstStyle/>
                  <a:p>
                    <a:fld id="{81283F4A-8FD8-4EB4-9E90-616BB3E66D2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046-469B-A6CD-5BA7D1272C68}"/>
                </c:ext>
              </c:extLst>
            </c:dLbl>
            <c:dLbl>
              <c:idx val="1"/>
              <c:tx>
                <c:rich>
                  <a:bodyPr/>
                  <a:lstStyle/>
                  <a:p>
                    <a:fld id="{BB4F5B49-DA7D-4ADC-842C-3BD6C8DC781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046-469B-A6CD-5BA7D1272C68}"/>
                </c:ext>
              </c:extLst>
            </c:dLbl>
            <c:dLbl>
              <c:idx val="2"/>
              <c:tx>
                <c:rich>
                  <a:bodyPr/>
                  <a:lstStyle/>
                  <a:p>
                    <a:fld id="{201125DB-04DD-45E5-93B5-8FAE98989FC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046-469B-A6CD-5BA7D1272C68}"/>
                </c:ext>
              </c:extLst>
            </c:dLbl>
            <c:dLbl>
              <c:idx val="3"/>
              <c:tx>
                <c:rich>
                  <a:bodyPr/>
                  <a:lstStyle/>
                  <a:p>
                    <a:fld id="{57219CF5-005B-4E36-A95F-4B52F8E8796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046-469B-A6CD-5BA7D1272C68}"/>
                </c:ext>
              </c:extLst>
            </c:dLbl>
            <c:dLbl>
              <c:idx val="5"/>
              <c:tx>
                <c:rich>
                  <a:bodyPr/>
                  <a:lstStyle/>
                  <a:p>
                    <a:fld id="{F13C8A8F-4370-434A-B337-1A2F07B0F89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046-469B-A6CD-5BA7D1272C68}"/>
                </c:ext>
              </c:extLst>
            </c:dLbl>
            <c:dLbl>
              <c:idx val="6"/>
              <c:tx>
                <c:rich>
                  <a:bodyPr/>
                  <a:lstStyle/>
                  <a:p>
                    <a:fld id="{175D452B-10EA-4F99-A52D-DD1563CFF8E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046-469B-A6CD-5BA7D1272C68}"/>
                </c:ext>
              </c:extLst>
            </c:dLbl>
            <c:numFmt formatCode="0.0;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_ENTIDAD_!$U$35:$U$41</c:f>
              <c:numCache>
                <c:formatCode>0.0</c:formatCode>
                <c:ptCount val="7"/>
                <c:pt idx="0">
                  <c:v>-55.160479414898887</c:v>
                </c:pt>
                <c:pt idx="1">
                  <c:v>-66.203872059999995</c:v>
                </c:pt>
                <c:pt idx="2">
                  <c:v>-47.554480832186563</c:v>
                </c:pt>
                <c:pt idx="3">
                  <c:v>-61.588299550000002</c:v>
                </c:pt>
                <c:pt idx="5" formatCode="General">
                  <c:v>-59.1</c:v>
                </c:pt>
                <c:pt idx="6">
                  <c:v>-60.5</c:v>
                </c:pt>
              </c:numCache>
            </c:numRef>
          </c:val>
          <c:extLst>
            <c:ext xmlns:c15="http://schemas.microsoft.com/office/drawing/2012/chart" uri="{02D57815-91ED-43cb-92C2-25804820EDAC}">
              <c15:datalabelsRange>
                <c15:f>_ENTIDAD_!$Y$35:$Y$41</c15:f>
                <c15:dlblRangeCache>
                  <c:ptCount val="7"/>
                  <c:pt idx="0">
                    <c:v>55.2</c:v>
                  </c:pt>
                  <c:pt idx="1">
                    <c:v>66.2</c:v>
                  </c:pt>
                  <c:pt idx="2">
                    <c:v>47.6</c:v>
                  </c:pt>
                  <c:pt idx="3">
                    <c:v>61.6</c:v>
                  </c:pt>
                  <c:pt idx="5">
                    <c:v>59.1</c:v>
                  </c:pt>
                  <c:pt idx="6">
                    <c:v>60.5</c:v>
                  </c:pt>
                </c15:dlblRangeCache>
              </c15:datalabelsRange>
            </c:ext>
            <c:ext xmlns:c16="http://schemas.microsoft.com/office/drawing/2014/chart" uri="{C3380CC4-5D6E-409C-BE32-E72D297353CC}">
              <c16:uniqueId val="{0000000B-2046-469B-A6CD-5BA7D1272C68}"/>
            </c:ext>
          </c:extLst>
        </c:ser>
        <c:ser>
          <c:idx val="1"/>
          <c:order val="1"/>
          <c:tx>
            <c:strRef>
              <c:f>_ENTIDAD_!$V$34</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D-2046-469B-A6CD-5BA7D1272C68}"/>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F-2046-469B-A6CD-5BA7D1272C68}"/>
              </c:ext>
            </c:extLst>
          </c:dPt>
          <c:dPt>
            <c:idx val="6"/>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1-2046-469B-A6CD-5BA7D1272C68}"/>
              </c:ext>
            </c:extLst>
          </c:dPt>
          <c:dLbls>
            <c:dLbl>
              <c:idx val="0"/>
              <c:tx>
                <c:rich>
                  <a:bodyPr/>
                  <a:lstStyle/>
                  <a:p>
                    <a:fld id="{9EC5F705-2D81-4497-9D59-96C6E8D8E36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2046-469B-A6CD-5BA7D1272C68}"/>
                </c:ext>
              </c:extLst>
            </c:dLbl>
            <c:dLbl>
              <c:idx val="1"/>
              <c:tx>
                <c:rich>
                  <a:bodyPr/>
                  <a:lstStyle/>
                  <a:p>
                    <a:fld id="{4ABEB860-BB71-4087-A8A9-81059862727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2046-469B-A6CD-5BA7D1272C68}"/>
                </c:ext>
              </c:extLst>
            </c:dLbl>
            <c:dLbl>
              <c:idx val="2"/>
              <c:tx>
                <c:rich>
                  <a:bodyPr/>
                  <a:lstStyle/>
                  <a:p>
                    <a:fld id="{8483349F-E9F6-4356-B282-A413EAB3853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2046-469B-A6CD-5BA7D1272C68}"/>
                </c:ext>
              </c:extLst>
            </c:dLbl>
            <c:dLbl>
              <c:idx val="3"/>
              <c:tx>
                <c:rich>
                  <a:bodyPr/>
                  <a:lstStyle/>
                  <a:p>
                    <a:fld id="{BB68EF62-20B6-4FF1-8620-DB8FE148389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2046-469B-A6CD-5BA7D1272C68}"/>
                </c:ext>
              </c:extLst>
            </c:dLbl>
            <c:dLbl>
              <c:idx val="5"/>
              <c:tx>
                <c:rich>
                  <a:bodyPr/>
                  <a:lstStyle/>
                  <a:p>
                    <a:fld id="{F9356D11-F842-4E33-886C-F05AAA724D7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2046-469B-A6CD-5BA7D1272C68}"/>
                </c:ext>
              </c:extLst>
            </c:dLbl>
            <c:dLbl>
              <c:idx val="6"/>
              <c:tx>
                <c:rich>
                  <a:bodyPr/>
                  <a:lstStyle/>
                  <a:p>
                    <a:fld id="{632E2982-5311-4283-8335-37015F3E1F0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_ENTIDAD_!$V$35:$V$41</c:f>
              <c:numCache>
                <c:formatCode>0.0</c:formatCode>
                <c:ptCount val="7"/>
                <c:pt idx="0">
                  <c:v>19.229232102590721</c:v>
                </c:pt>
                <c:pt idx="1">
                  <c:v>16.808788079999999</c:v>
                </c:pt>
                <c:pt idx="2">
                  <c:v>19.256697903766803</c:v>
                </c:pt>
                <c:pt idx="3">
                  <c:v>19.687657860000002</c:v>
                </c:pt>
                <c:pt idx="5" formatCode="General">
                  <c:v>17.899999999999999</c:v>
                </c:pt>
                <c:pt idx="6">
                  <c:v>18.899999999999999</c:v>
                </c:pt>
              </c:numCache>
            </c:numRef>
          </c:val>
          <c:extLst>
            <c:ext xmlns:c15="http://schemas.microsoft.com/office/drawing/2012/chart" uri="{02D57815-91ED-43cb-92C2-25804820EDAC}">
              <c15:datalabelsRange>
                <c15:f>_ENTIDAD_!$V$35:$V$41</c15:f>
                <c15:dlblRangeCache>
                  <c:ptCount val="7"/>
                  <c:pt idx="0">
                    <c:v>19.2</c:v>
                  </c:pt>
                  <c:pt idx="1">
                    <c:v>16.8</c:v>
                  </c:pt>
                  <c:pt idx="2">
                    <c:v>19.3</c:v>
                  </c:pt>
                  <c:pt idx="3">
                    <c:v>19.7</c:v>
                  </c:pt>
                  <c:pt idx="5">
                    <c:v>17.9</c:v>
                  </c:pt>
                  <c:pt idx="6">
                    <c:v>18.9</c:v>
                  </c:pt>
                </c15:dlblRangeCache>
              </c15:datalabelsRange>
            </c:ext>
            <c:ext xmlns:c16="http://schemas.microsoft.com/office/drawing/2014/chart" uri="{C3380CC4-5D6E-409C-BE32-E72D297353CC}">
              <c16:uniqueId val="{00000017-2046-469B-A6CD-5BA7D1272C68}"/>
            </c:ext>
          </c:extLst>
        </c:ser>
        <c:ser>
          <c:idx val="2"/>
          <c:order val="2"/>
          <c:tx>
            <c:strRef>
              <c:f>_ENTIDAD_!$W$34</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9-2046-469B-A6CD-5BA7D1272C68}"/>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2046-469B-A6CD-5BA7D1272C68}"/>
              </c:ext>
            </c:extLst>
          </c:dPt>
          <c:dPt>
            <c:idx val="6"/>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2046-469B-A6CD-5BA7D1272C68}"/>
              </c:ext>
            </c:extLst>
          </c:dPt>
          <c:dLbls>
            <c:dLbl>
              <c:idx val="0"/>
              <c:tx>
                <c:rich>
                  <a:bodyPr/>
                  <a:lstStyle/>
                  <a:p>
                    <a:fld id="{255BDBE9-2324-4F52-B4EB-07D65505964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2046-469B-A6CD-5BA7D1272C68}"/>
                </c:ext>
              </c:extLst>
            </c:dLbl>
            <c:dLbl>
              <c:idx val="1"/>
              <c:tx>
                <c:rich>
                  <a:bodyPr/>
                  <a:lstStyle/>
                  <a:p>
                    <a:fld id="{D9EE3E21-123D-40D4-AB4D-B1AD5C28651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2046-469B-A6CD-5BA7D1272C68}"/>
                </c:ext>
              </c:extLst>
            </c:dLbl>
            <c:dLbl>
              <c:idx val="2"/>
              <c:tx>
                <c:rich>
                  <a:bodyPr/>
                  <a:lstStyle/>
                  <a:p>
                    <a:fld id="{A36C8665-0B96-418E-B8F1-735292830BC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2046-469B-A6CD-5BA7D1272C68}"/>
                </c:ext>
              </c:extLst>
            </c:dLbl>
            <c:dLbl>
              <c:idx val="3"/>
              <c:tx>
                <c:rich>
                  <a:bodyPr/>
                  <a:lstStyle/>
                  <a:p>
                    <a:fld id="{0273E76E-C2D6-49C0-9F66-981EDF263A6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2046-469B-A6CD-5BA7D1272C68}"/>
                </c:ext>
              </c:extLst>
            </c:dLbl>
            <c:dLbl>
              <c:idx val="5"/>
              <c:tx>
                <c:rich>
                  <a:bodyPr/>
                  <a:lstStyle/>
                  <a:p>
                    <a:fld id="{69407B27-D0FA-4643-9105-BB51D1A3A9E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2046-469B-A6CD-5BA7D1272C68}"/>
                </c:ext>
              </c:extLst>
            </c:dLbl>
            <c:dLbl>
              <c:idx val="6"/>
              <c:tx>
                <c:rich>
                  <a:bodyPr/>
                  <a:lstStyle/>
                  <a:p>
                    <a:fld id="{E3E647FB-C758-4800-9EA7-B55595355F4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_ENTIDAD_!$W$35:$W$41</c:f>
              <c:numCache>
                <c:formatCode>0.0</c:formatCode>
                <c:ptCount val="7"/>
                <c:pt idx="0">
                  <c:v>16.021836139423666</c:v>
                </c:pt>
                <c:pt idx="1">
                  <c:v>11.965190789999999</c:v>
                </c:pt>
                <c:pt idx="2">
                  <c:v>19.295506364170691</c:v>
                </c:pt>
                <c:pt idx="3">
                  <c:v>13.522063149999999</c:v>
                </c:pt>
                <c:pt idx="5" formatCode="General">
                  <c:v>14.8</c:v>
                </c:pt>
                <c:pt idx="6">
                  <c:v>13.8</c:v>
                </c:pt>
              </c:numCache>
            </c:numRef>
          </c:val>
          <c:extLst>
            <c:ext xmlns:c15="http://schemas.microsoft.com/office/drawing/2012/chart" uri="{02D57815-91ED-43cb-92C2-25804820EDAC}">
              <c15:datalabelsRange>
                <c15:f>_ENTIDAD_!$W$35:$W$41</c15:f>
                <c15:dlblRangeCache>
                  <c:ptCount val="7"/>
                  <c:pt idx="0">
                    <c:v>16.0</c:v>
                  </c:pt>
                  <c:pt idx="1">
                    <c:v>12.0</c:v>
                  </c:pt>
                  <c:pt idx="2">
                    <c:v>19.3</c:v>
                  </c:pt>
                  <c:pt idx="3">
                    <c:v>13.5</c:v>
                  </c:pt>
                  <c:pt idx="5">
                    <c:v>14.8</c:v>
                  </c:pt>
                  <c:pt idx="6">
                    <c:v>13.8</c:v>
                  </c:pt>
                </c15:dlblRangeCache>
              </c15:datalabelsRange>
            </c:ext>
            <c:ext xmlns:c16="http://schemas.microsoft.com/office/drawing/2014/chart" uri="{C3380CC4-5D6E-409C-BE32-E72D297353CC}">
              <c16:uniqueId val="{00000023-2046-469B-A6CD-5BA7D1272C68}"/>
            </c:ext>
          </c:extLst>
        </c:ser>
        <c:ser>
          <c:idx val="3"/>
          <c:order val="3"/>
          <c:tx>
            <c:strRef>
              <c:f>_ENTIDAD_!$X$34</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5-2046-469B-A6CD-5BA7D1272C68}"/>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7-2046-469B-A6CD-5BA7D1272C68}"/>
              </c:ext>
            </c:extLst>
          </c:dPt>
          <c:dPt>
            <c:idx val="6"/>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9-2046-469B-A6CD-5BA7D1272C68}"/>
              </c:ext>
            </c:extLst>
          </c:dPt>
          <c:dLbls>
            <c:dLbl>
              <c:idx val="0"/>
              <c:tx>
                <c:rich>
                  <a:bodyPr/>
                  <a:lstStyle/>
                  <a:p>
                    <a:fld id="{C2F9D631-3AB9-4D79-9760-86B6A0BD766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A-2046-469B-A6CD-5BA7D1272C68}"/>
                </c:ext>
              </c:extLst>
            </c:dLbl>
            <c:dLbl>
              <c:idx val="1"/>
              <c:layout>
                <c:manualLayout>
                  <c:x val="3.2360741904266493E-2"/>
                  <c:y val="-8.5492635548898296E-17"/>
                </c:manualLayout>
              </c:layout>
              <c:tx>
                <c:rich>
                  <a:bodyPr/>
                  <a:lstStyle/>
                  <a:p>
                    <a:pPr>
                      <a:defRPr sz="1050" b="1" baseline="0">
                        <a:solidFill>
                          <a:schemeClr val="accent1">
                            <a:lumMod val="75000"/>
                          </a:schemeClr>
                        </a:solidFill>
                        <a:latin typeface="Calibri"/>
                      </a:defRPr>
                    </a:pPr>
                    <a:fld id="{29EBD502-91AF-4D74-9874-F78F52887919}"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5-2046-469B-A6CD-5BA7D1272C68}"/>
                </c:ext>
              </c:extLst>
            </c:dLbl>
            <c:dLbl>
              <c:idx val="2"/>
              <c:tx>
                <c:rich>
                  <a:bodyPr/>
                  <a:lstStyle/>
                  <a:p>
                    <a:fld id="{FB178FC0-C9C4-48F5-AE34-9C8D472DD00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B-2046-469B-A6CD-5BA7D1272C68}"/>
                </c:ext>
              </c:extLst>
            </c:dLbl>
            <c:dLbl>
              <c:idx val="3"/>
              <c:tx>
                <c:rich>
                  <a:bodyPr/>
                  <a:lstStyle/>
                  <a:p>
                    <a:fld id="{34B82E06-E79B-48EB-8DCC-A149000B09D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2046-469B-A6CD-5BA7D1272C68}"/>
                </c:ext>
              </c:extLst>
            </c:dLbl>
            <c:dLbl>
              <c:idx val="5"/>
              <c:tx>
                <c:rich>
                  <a:bodyPr/>
                  <a:lstStyle/>
                  <a:p>
                    <a:fld id="{FF213372-6219-4E06-AE13-8D555EFC952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D-2046-469B-A6CD-5BA7D1272C68}"/>
                </c:ext>
              </c:extLst>
            </c:dLbl>
            <c:dLbl>
              <c:idx val="6"/>
              <c:tx>
                <c:rich>
                  <a:bodyPr/>
                  <a:lstStyle/>
                  <a:p>
                    <a:fld id="{B1EE4CDD-C81A-48E5-A13E-A5CF03BD4C2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2046-469B-A6CD-5BA7D1272C68}"/>
                </c:ext>
              </c:extLst>
            </c:dLbl>
            <c:dLbl>
              <c:idx val="28"/>
              <c:delete val="1"/>
              <c:extLst>
                <c:ext xmlns:c15="http://schemas.microsoft.com/office/drawing/2012/chart" uri="{CE6537A1-D6FC-4f65-9D91-7224C49458BB}"/>
                <c:ext xmlns:c16="http://schemas.microsoft.com/office/drawing/2014/chart" uri="{C3380CC4-5D6E-409C-BE32-E72D297353CC}">
                  <c16:uniqueId val="{0000002E-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_ENTIDAD_!$X$35:$X$41</c:f>
              <c:numCache>
                <c:formatCode>0.0</c:formatCode>
                <c:ptCount val="7"/>
                <c:pt idx="0">
                  <c:v>9.5884523430867397</c:v>
                </c:pt>
                <c:pt idx="1">
                  <c:v>5.0221490700000002</c:v>
                </c:pt>
                <c:pt idx="2">
                  <c:v>13.893314899875946</c:v>
                </c:pt>
                <c:pt idx="3">
                  <c:v>5.2019794399999997</c:v>
                </c:pt>
                <c:pt idx="5" formatCode="General">
                  <c:v>8.1999999999999993</c:v>
                </c:pt>
                <c:pt idx="6">
                  <c:v>6.8</c:v>
                </c:pt>
              </c:numCache>
            </c:numRef>
          </c:val>
          <c:extLst>
            <c:ext xmlns:c15="http://schemas.microsoft.com/office/drawing/2012/chart" uri="{02D57815-91ED-43cb-92C2-25804820EDAC}">
              <c15:datalabelsRange>
                <c15:f>_ENTIDAD_!$X$35:$X$41</c15:f>
                <c15:dlblRangeCache>
                  <c:ptCount val="7"/>
                  <c:pt idx="0">
                    <c:v>9.6</c:v>
                  </c:pt>
                  <c:pt idx="1">
                    <c:v>5.0</c:v>
                  </c:pt>
                  <c:pt idx="2">
                    <c:v>13.9</c:v>
                  </c:pt>
                  <c:pt idx="3">
                    <c:v>5.2</c:v>
                  </c:pt>
                  <c:pt idx="5">
                    <c:v>8.2</c:v>
                  </c:pt>
                  <c:pt idx="6">
                    <c:v>6.8</c:v>
                  </c:pt>
                </c15:dlblRangeCache>
              </c15:datalabelsRange>
            </c:ext>
            <c:ext xmlns:c16="http://schemas.microsoft.com/office/drawing/2014/chart" uri="{C3380CC4-5D6E-409C-BE32-E72D297353CC}">
              <c16:uniqueId val="{00000030-2046-469B-A6CD-5BA7D1272C68}"/>
            </c:ext>
          </c:extLst>
        </c:ser>
        <c:dLbls>
          <c:showLegendKey val="0"/>
          <c:showVal val="0"/>
          <c:showCatName val="0"/>
          <c:showSerName val="0"/>
          <c:showPercent val="0"/>
          <c:showBubbleSize val="0"/>
        </c:dLbls>
        <c:gapWidth val="30"/>
        <c:overlap val="100"/>
        <c:axId val="50060001"/>
        <c:axId val="50060002"/>
      </c:barChart>
      <c:catAx>
        <c:axId val="5006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50" b="1" baseline="0">
                <a:solidFill>
                  <a:srgbClr val="000000"/>
                </a:solidFill>
                <a:latin typeface="Calibri"/>
              </a:defRPr>
            </a:pPr>
            <a:endParaRPr lang="es-MX"/>
          </a:p>
        </c:txPr>
        <c:crossAx val="50060002"/>
        <c:crosses val="autoZero"/>
        <c:auto val="1"/>
        <c:lblAlgn val="ctr"/>
        <c:lblOffset val="100"/>
        <c:noMultiLvlLbl val="0"/>
      </c:catAx>
      <c:valAx>
        <c:axId val="50060002"/>
        <c:scaling>
          <c:orientation val="minMax"/>
        </c:scaling>
        <c:delete val="0"/>
        <c:axPos val="b"/>
        <c:numFmt formatCode="0.0"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60001"/>
        <c:crosses val="autoZero"/>
        <c:crossBetween val="between"/>
      </c:valAx>
    </c:plotArea>
    <c:legend>
      <c:legendPos val="b"/>
      <c:overlay val="0"/>
      <c:txPr>
        <a:bodyPr/>
        <a:lstStyle/>
        <a:p>
          <a:pPr>
            <a:defRPr sz="1800" b="1" baseline="0"/>
          </a:pPr>
          <a:endParaRPr lang="es-MX"/>
        </a:p>
      </c:txPr>
    </c:legend>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8894A94C-4B45-4B8C-A286-17768EEA6A6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9052-43F5-90ED-89593AC907CF}"/>
                </c:ext>
              </c:extLst>
            </c:dLbl>
            <c:dLbl>
              <c:idx val="1"/>
              <c:tx>
                <c:rich>
                  <a:bodyPr/>
                  <a:lstStyle/>
                  <a:p>
                    <a:fld id="{F7A2D7AE-3031-4375-9041-07C46F63D40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052-43F5-90ED-89593AC907CF}"/>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Sinaloa</c:v>
                </c:pt>
                <c:pt idx="1">
                  <c:v>Nacional</c:v>
                </c:pt>
              </c:strCache>
            </c:strRef>
          </c:cat>
          <c:val>
            <c:numRef>
              <c:f>'_NACIONAL-ESTADO_'!$C$2:$C$3</c:f>
              <c:numCache>
                <c:formatCode>General</c:formatCode>
                <c:ptCount val="2"/>
                <c:pt idx="0">
                  <c:v>-50.9</c:v>
                </c:pt>
                <c:pt idx="1">
                  <c:v>-49.1</c:v>
                </c:pt>
              </c:numCache>
            </c:numRef>
          </c:val>
          <c:extLst>
            <c:ext xmlns:c15="http://schemas.microsoft.com/office/drawing/2012/chart" uri="{02D57815-91ED-43cb-92C2-25804820EDAC}">
              <c15:datalabelsRange>
                <c15:f>'_NACIONAL-ESTADO_'!$G$2:$G$3</c15:f>
                <c15:dlblRangeCache>
                  <c:ptCount val="2"/>
                  <c:pt idx="0">
                    <c:v>50.9</c:v>
                  </c:pt>
                  <c:pt idx="1">
                    <c:v>49.1</c:v>
                  </c:pt>
                </c15:dlblRangeCache>
              </c15:datalabelsRange>
            </c:ext>
            <c:ext xmlns:c16="http://schemas.microsoft.com/office/drawing/2014/chart" uri="{C3380CC4-5D6E-409C-BE32-E72D297353CC}">
              <c16:uniqueId val="{00000002-9052-43F5-90ED-89593AC907CF}"/>
            </c:ext>
          </c:extLst>
        </c:ser>
        <c:ser>
          <c:idx val="1"/>
          <c:order val="1"/>
          <c:tx>
            <c:v>NII</c:v>
          </c:tx>
          <c:spPr>
            <a:solidFill>
              <a:srgbClr val="B07CAA"/>
            </a:solidFill>
          </c:spPr>
          <c:invertIfNegative val="0"/>
          <c:dLbls>
            <c:dLbl>
              <c:idx val="0"/>
              <c:tx>
                <c:rich>
                  <a:bodyPr/>
                  <a:lstStyle/>
                  <a:p>
                    <a:fld id="{D3D5E31B-520E-4BFA-B484-8E5CF6B6C8F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9052-43F5-90ED-89593AC907CF}"/>
                </c:ext>
              </c:extLst>
            </c:dLbl>
            <c:dLbl>
              <c:idx val="1"/>
              <c:tx>
                <c:rich>
                  <a:bodyPr/>
                  <a:lstStyle/>
                  <a:p>
                    <a:fld id="{E49F63AA-0A99-43C1-B364-5CCE9CA2690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9052-43F5-90ED-89593AC907CF}"/>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Sinaloa</c:v>
                </c:pt>
                <c:pt idx="1">
                  <c:v>Nacional</c:v>
                </c:pt>
              </c:strCache>
            </c:strRef>
          </c:cat>
          <c:val>
            <c:numRef>
              <c:f>'_NACIONAL-ESTADO_'!$D$2:$D$3</c:f>
              <c:numCache>
                <c:formatCode>General</c:formatCode>
                <c:ptCount val="2"/>
                <c:pt idx="0">
                  <c:v>32.1</c:v>
                </c:pt>
                <c:pt idx="1">
                  <c:v>32.9</c:v>
                </c:pt>
              </c:numCache>
            </c:numRef>
          </c:val>
          <c:extLst>
            <c:ext xmlns:c15="http://schemas.microsoft.com/office/drawing/2012/chart" uri="{02D57815-91ED-43cb-92C2-25804820EDAC}">
              <c15:datalabelsRange>
                <c15:f>'_NACIONAL-ESTADO_'!$H$2:$H$3</c15:f>
                <c15:dlblRangeCache>
                  <c:ptCount val="2"/>
                  <c:pt idx="0">
                    <c:v>32.1</c:v>
                  </c:pt>
                  <c:pt idx="1">
                    <c:v>32.9</c:v>
                  </c:pt>
                </c15:dlblRangeCache>
              </c15:datalabelsRange>
            </c:ext>
            <c:ext xmlns:c16="http://schemas.microsoft.com/office/drawing/2014/chart" uri="{C3380CC4-5D6E-409C-BE32-E72D297353CC}">
              <c16:uniqueId val="{00000005-9052-43F5-90ED-89593AC907CF}"/>
            </c:ext>
          </c:extLst>
        </c:ser>
        <c:ser>
          <c:idx val="2"/>
          <c:order val="2"/>
          <c:tx>
            <c:v>NIII</c:v>
          </c:tx>
          <c:spPr>
            <a:solidFill>
              <a:srgbClr val="9A528E"/>
            </a:solidFill>
          </c:spPr>
          <c:invertIfNegative val="0"/>
          <c:dLbls>
            <c:dLbl>
              <c:idx val="0"/>
              <c:tx>
                <c:rich>
                  <a:bodyPr/>
                  <a:lstStyle/>
                  <a:p>
                    <a:fld id="{15135ECE-6B0C-40F8-B6C8-73FB3443162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9052-43F5-90ED-89593AC907CF}"/>
                </c:ext>
              </c:extLst>
            </c:dLbl>
            <c:dLbl>
              <c:idx val="1"/>
              <c:tx>
                <c:rich>
                  <a:bodyPr/>
                  <a:lstStyle/>
                  <a:p>
                    <a:fld id="{665EA63C-C0B6-447B-A396-48D4E59328B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9052-43F5-90ED-89593AC907CF}"/>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Sinaloa</c:v>
                </c:pt>
                <c:pt idx="1">
                  <c:v>Nacional</c:v>
                </c:pt>
              </c:strCache>
            </c:strRef>
          </c:cat>
          <c:val>
            <c:numRef>
              <c:f>'_NACIONAL-ESTADO_'!$E$2:$E$3</c:f>
              <c:numCache>
                <c:formatCode>General</c:formatCode>
                <c:ptCount val="2"/>
                <c:pt idx="0">
                  <c:v>14.4</c:v>
                </c:pt>
                <c:pt idx="1">
                  <c:v>15.1</c:v>
                </c:pt>
              </c:numCache>
            </c:numRef>
          </c:val>
          <c:extLst>
            <c:ext xmlns:c15="http://schemas.microsoft.com/office/drawing/2012/chart" uri="{02D57815-91ED-43cb-92C2-25804820EDAC}">
              <c15:datalabelsRange>
                <c15:f>'_NACIONAL-ESTADO_'!$I$2:$I$3</c15:f>
                <c15:dlblRangeCache>
                  <c:ptCount val="2"/>
                  <c:pt idx="0">
                    <c:v>14.4</c:v>
                  </c:pt>
                  <c:pt idx="1">
                    <c:v>15.1</c:v>
                  </c:pt>
                </c15:dlblRangeCache>
              </c15:datalabelsRange>
            </c:ext>
            <c:ext xmlns:c16="http://schemas.microsoft.com/office/drawing/2014/chart" uri="{C3380CC4-5D6E-409C-BE32-E72D297353CC}">
              <c16:uniqueId val="{00000008-9052-43F5-90ED-89593AC907CF}"/>
            </c:ext>
          </c:extLst>
        </c:ser>
        <c:ser>
          <c:idx val="3"/>
          <c:order val="3"/>
          <c:tx>
            <c:v>NIV</c:v>
          </c:tx>
          <c:spPr>
            <a:solidFill>
              <a:srgbClr val="862A77"/>
            </a:solidFill>
          </c:spPr>
          <c:invertIfNegative val="0"/>
          <c:dLbls>
            <c:dLbl>
              <c:idx val="0"/>
              <c:layout>
                <c:manualLayout>
                  <c:x val="2.5757575757575646E-2"/>
                  <c:y val="0"/>
                </c:manualLayout>
              </c:layout>
              <c:tx>
                <c:rich>
                  <a:bodyPr/>
                  <a:lstStyle/>
                  <a:p>
                    <a:pPr>
                      <a:defRPr sz="1400" b="1" baseline="0">
                        <a:solidFill>
                          <a:srgbClr val="862A77"/>
                        </a:solidFill>
                        <a:latin typeface="Calibri"/>
                      </a:defRPr>
                    </a:pPr>
                    <a:fld id="{85188F41-E908-49AB-9706-F5612184BBFD}"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9052-43F5-90ED-89593AC907CF}"/>
                </c:ext>
              </c:extLst>
            </c:dLbl>
            <c:dLbl>
              <c:idx val="1"/>
              <c:layout>
                <c:manualLayout>
                  <c:x val="2.5757575757575646E-2"/>
                  <c:y val="0"/>
                </c:manualLayout>
              </c:layout>
              <c:tx>
                <c:rich>
                  <a:bodyPr/>
                  <a:lstStyle/>
                  <a:p>
                    <a:pPr>
                      <a:defRPr sz="1400" b="1" baseline="0">
                        <a:solidFill>
                          <a:srgbClr val="862A77"/>
                        </a:solidFill>
                        <a:latin typeface="Calibri"/>
                      </a:defRPr>
                    </a:pPr>
                    <a:fld id="{3A3AC58D-6F02-47C7-8854-26D54B77A53C}"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9052-43F5-90ED-89593AC907CF}"/>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Sinaloa</c:v>
                </c:pt>
                <c:pt idx="1">
                  <c:v>Nacional</c:v>
                </c:pt>
              </c:strCache>
            </c:strRef>
          </c:cat>
          <c:val>
            <c:numRef>
              <c:f>'_NACIONAL-ESTADO_'!$F$2:$F$3</c:f>
              <c:numCache>
                <c:formatCode>General</c:formatCode>
                <c:ptCount val="2"/>
                <c:pt idx="0">
                  <c:v>2.7</c:v>
                </c:pt>
                <c:pt idx="1">
                  <c:v>2.8</c:v>
                </c:pt>
              </c:numCache>
            </c:numRef>
          </c:val>
          <c:extLst>
            <c:ext xmlns:c15="http://schemas.microsoft.com/office/drawing/2012/chart" uri="{02D57815-91ED-43cb-92C2-25804820EDAC}">
              <c15:datalabelsRange>
                <c15:f>'_NACIONAL-ESTADO_'!$J$2:$J$3</c15:f>
                <c15:dlblRangeCache>
                  <c:ptCount val="2"/>
                  <c:pt idx="0">
                    <c:v>2.7</c:v>
                  </c:pt>
                  <c:pt idx="1">
                    <c:v>2.8</c:v>
                  </c:pt>
                </c15:dlblRangeCache>
              </c15:datalabelsRange>
            </c:ext>
            <c:ext xmlns:c16="http://schemas.microsoft.com/office/drawing/2014/chart" uri="{C3380CC4-5D6E-409C-BE32-E72D297353CC}">
              <c16:uniqueId val="{0000000B-9052-43F5-90ED-89593AC907CF}"/>
            </c:ext>
          </c:extLst>
        </c:ser>
        <c:dLbls>
          <c:showLegendKey val="0"/>
          <c:showVal val="0"/>
          <c:showCatName val="0"/>
          <c:showSerName val="0"/>
          <c:showPercent val="0"/>
          <c:showBubbleSize val="0"/>
        </c:dLbls>
        <c:gapWidth val="30"/>
        <c:overlap val="100"/>
        <c:axId val="50010001"/>
        <c:axId val="50010002"/>
      </c:barChart>
      <c:catAx>
        <c:axId val="5001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10002"/>
        <c:crosses val="autoZero"/>
        <c:auto val="1"/>
        <c:lblAlgn val="ctr"/>
        <c:lblOffset val="100"/>
        <c:noMultiLvlLbl val="0"/>
      </c:catAx>
      <c:valAx>
        <c:axId val="5001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1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EAA087BD-AA07-46AC-A0CD-793D6C922E0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0D02-46CC-B0AD-4B54EFF623A4}"/>
                </c:ext>
              </c:extLst>
            </c:dLbl>
            <c:dLbl>
              <c:idx val="1"/>
              <c:tx>
                <c:rich>
                  <a:bodyPr/>
                  <a:lstStyle/>
                  <a:p>
                    <a:fld id="{BFFD0D8F-CE47-4108-A723-784C6DF7028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D02-46CC-B0AD-4B54EFF623A4}"/>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Sinaloa</c:v>
                </c:pt>
                <c:pt idx="1">
                  <c:v>Nacional</c:v>
                </c:pt>
              </c:strCache>
            </c:strRef>
          </c:cat>
          <c:val>
            <c:numRef>
              <c:f>'_NACIONAL-ESTADO_'!$C$27:$C$28</c:f>
              <c:numCache>
                <c:formatCode>General</c:formatCode>
                <c:ptCount val="2"/>
                <c:pt idx="0">
                  <c:v>-58.2</c:v>
                </c:pt>
                <c:pt idx="1">
                  <c:v>-59.1</c:v>
                </c:pt>
              </c:numCache>
            </c:numRef>
          </c:val>
          <c:extLst>
            <c:ext xmlns:c15="http://schemas.microsoft.com/office/drawing/2012/chart" uri="{02D57815-91ED-43cb-92C2-25804820EDAC}">
              <c15:datalabelsRange>
                <c15:f>'_NACIONAL-ESTADO_'!$G$27:$G$28</c15:f>
                <c15:dlblRangeCache>
                  <c:ptCount val="2"/>
                  <c:pt idx="0">
                    <c:v>58.2</c:v>
                  </c:pt>
                  <c:pt idx="1">
                    <c:v>59.1</c:v>
                  </c:pt>
                </c15:dlblRangeCache>
              </c15:datalabelsRange>
            </c:ext>
            <c:ext xmlns:c16="http://schemas.microsoft.com/office/drawing/2014/chart" uri="{C3380CC4-5D6E-409C-BE32-E72D297353CC}">
              <c16:uniqueId val="{00000002-0D02-46CC-B0AD-4B54EFF623A4}"/>
            </c:ext>
          </c:extLst>
        </c:ser>
        <c:ser>
          <c:idx val="1"/>
          <c:order val="1"/>
          <c:tx>
            <c:v>NII</c:v>
          </c:tx>
          <c:spPr>
            <a:solidFill>
              <a:srgbClr val="B07CAA"/>
            </a:solidFill>
          </c:spPr>
          <c:invertIfNegative val="0"/>
          <c:dLbls>
            <c:dLbl>
              <c:idx val="0"/>
              <c:tx>
                <c:rich>
                  <a:bodyPr/>
                  <a:lstStyle/>
                  <a:p>
                    <a:fld id="{3CEA8311-10F1-4FB2-8786-9CD75B089FE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0D02-46CC-B0AD-4B54EFF623A4}"/>
                </c:ext>
              </c:extLst>
            </c:dLbl>
            <c:dLbl>
              <c:idx val="1"/>
              <c:tx>
                <c:rich>
                  <a:bodyPr/>
                  <a:lstStyle/>
                  <a:p>
                    <a:fld id="{23252DD7-0B15-49E4-8001-23F829CB218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0D02-46CC-B0AD-4B54EFF623A4}"/>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Sinaloa</c:v>
                </c:pt>
                <c:pt idx="1">
                  <c:v>Nacional</c:v>
                </c:pt>
              </c:strCache>
            </c:strRef>
          </c:cat>
          <c:val>
            <c:numRef>
              <c:f>'_NACIONAL-ESTADO_'!$D$27:$D$28</c:f>
              <c:numCache>
                <c:formatCode>General</c:formatCode>
                <c:ptCount val="2"/>
                <c:pt idx="0">
                  <c:v>18.2</c:v>
                </c:pt>
                <c:pt idx="1">
                  <c:v>17.899999999999999</c:v>
                </c:pt>
              </c:numCache>
            </c:numRef>
          </c:val>
          <c:extLst>
            <c:ext xmlns:c15="http://schemas.microsoft.com/office/drawing/2012/chart" uri="{02D57815-91ED-43cb-92C2-25804820EDAC}">
              <c15:datalabelsRange>
                <c15:f>'_NACIONAL-ESTADO_'!$H$27:$H$28</c15:f>
                <c15:dlblRangeCache>
                  <c:ptCount val="2"/>
                  <c:pt idx="0">
                    <c:v>18.2</c:v>
                  </c:pt>
                  <c:pt idx="1">
                    <c:v>17.9</c:v>
                  </c:pt>
                </c15:dlblRangeCache>
              </c15:datalabelsRange>
            </c:ext>
            <c:ext xmlns:c16="http://schemas.microsoft.com/office/drawing/2014/chart" uri="{C3380CC4-5D6E-409C-BE32-E72D297353CC}">
              <c16:uniqueId val="{00000005-0D02-46CC-B0AD-4B54EFF623A4}"/>
            </c:ext>
          </c:extLst>
        </c:ser>
        <c:ser>
          <c:idx val="2"/>
          <c:order val="2"/>
          <c:tx>
            <c:v>NIII</c:v>
          </c:tx>
          <c:spPr>
            <a:solidFill>
              <a:srgbClr val="9A528E"/>
            </a:solidFill>
          </c:spPr>
          <c:invertIfNegative val="0"/>
          <c:dLbls>
            <c:dLbl>
              <c:idx val="0"/>
              <c:tx>
                <c:rich>
                  <a:bodyPr/>
                  <a:lstStyle/>
                  <a:p>
                    <a:fld id="{63A5A9CA-1989-40D5-BDE0-F45F77E68B6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0D02-46CC-B0AD-4B54EFF623A4}"/>
                </c:ext>
              </c:extLst>
            </c:dLbl>
            <c:dLbl>
              <c:idx val="1"/>
              <c:tx>
                <c:rich>
                  <a:bodyPr/>
                  <a:lstStyle/>
                  <a:p>
                    <a:fld id="{175BDD7D-73B0-48C2-932B-DCF085D54BF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0D02-46CC-B0AD-4B54EFF623A4}"/>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Sinaloa</c:v>
                </c:pt>
                <c:pt idx="1">
                  <c:v>Nacional</c:v>
                </c:pt>
              </c:strCache>
            </c:strRef>
          </c:cat>
          <c:val>
            <c:numRef>
              <c:f>'_NACIONAL-ESTADO_'!$E$27:$E$28</c:f>
              <c:numCache>
                <c:formatCode>General</c:formatCode>
                <c:ptCount val="2"/>
                <c:pt idx="0">
                  <c:v>15.3</c:v>
                </c:pt>
                <c:pt idx="1">
                  <c:v>14.8</c:v>
                </c:pt>
              </c:numCache>
            </c:numRef>
          </c:val>
          <c:extLst>
            <c:ext xmlns:c15="http://schemas.microsoft.com/office/drawing/2012/chart" uri="{02D57815-91ED-43cb-92C2-25804820EDAC}">
              <c15:datalabelsRange>
                <c15:f>'_NACIONAL-ESTADO_'!$I$27:$I$28</c15:f>
                <c15:dlblRangeCache>
                  <c:ptCount val="2"/>
                  <c:pt idx="0">
                    <c:v>15.3</c:v>
                  </c:pt>
                  <c:pt idx="1">
                    <c:v>14.8</c:v>
                  </c:pt>
                </c15:dlblRangeCache>
              </c15:datalabelsRange>
            </c:ext>
            <c:ext xmlns:c16="http://schemas.microsoft.com/office/drawing/2014/chart" uri="{C3380CC4-5D6E-409C-BE32-E72D297353CC}">
              <c16:uniqueId val="{00000008-0D02-46CC-B0AD-4B54EFF623A4}"/>
            </c:ext>
          </c:extLst>
        </c:ser>
        <c:ser>
          <c:idx val="3"/>
          <c:order val="3"/>
          <c:tx>
            <c:v>NIV</c:v>
          </c:tx>
          <c:spPr>
            <a:solidFill>
              <a:srgbClr val="862A77"/>
            </a:solidFill>
          </c:spPr>
          <c:invertIfNegative val="0"/>
          <c:dLbls>
            <c:dLbl>
              <c:idx val="0"/>
              <c:tx>
                <c:rich>
                  <a:bodyPr/>
                  <a:lstStyle/>
                  <a:p>
                    <a:fld id="{CF28C0C5-EEA6-45FB-81C5-0A0F385F441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0D02-46CC-B0AD-4B54EFF623A4}"/>
                </c:ext>
              </c:extLst>
            </c:dLbl>
            <c:dLbl>
              <c:idx val="1"/>
              <c:tx>
                <c:rich>
                  <a:bodyPr/>
                  <a:lstStyle/>
                  <a:p>
                    <a:fld id="{27E37A06-0C39-4199-9B73-4528B2E3E66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0D02-46CC-B0AD-4B54EFF623A4}"/>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Sinaloa</c:v>
                </c:pt>
                <c:pt idx="1">
                  <c:v>Nacional</c:v>
                </c:pt>
              </c:strCache>
            </c:strRef>
          </c:cat>
          <c:val>
            <c:numRef>
              <c:f>'_NACIONAL-ESTADO_'!$F$27:$F$28</c:f>
              <c:numCache>
                <c:formatCode>General</c:formatCode>
                <c:ptCount val="2"/>
                <c:pt idx="0">
                  <c:v>8.4</c:v>
                </c:pt>
                <c:pt idx="1">
                  <c:v>8.1999999999999993</c:v>
                </c:pt>
              </c:numCache>
            </c:numRef>
          </c:val>
          <c:extLst>
            <c:ext xmlns:c15="http://schemas.microsoft.com/office/drawing/2012/chart" uri="{02D57815-91ED-43cb-92C2-25804820EDAC}">
              <c15:datalabelsRange>
                <c15:f>'_NACIONAL-ESTADO_'!$J$27:$J$28</c15:f>
                <c15:dlblRangeCache>
                  <c:ptCount val="2"/>
                  <c:pt idx="0">
                    <c:v>8.4</c:v>
                  </c:pt>
                  <c:pt idx="1">
                    <c:v>8.2</c:v>
                  </c:pt>
                </c15:dlblRangeCache>
              </c15:datalabelsRange>
            </c:ext>
            <c:ext xmlns:c16="http://schemas.microsoft.com/office/drawing/2014/chart" uri="{C3380CC4-5D6E-409C-BE32-E72D297353CC}">
              <c16:uniqueId val="{0000000B-0D02-46CC-B0AD-4B54EFF623A4}"/>
            </c:ext>
          </c:extLst>
        </c:ser>
        <c:dLbls>
          <c:showLegendKey val="0"/>
          <c:showVal val="0"/>
          <c:showCatName val="0"/>
          <c:showSerName val="0"/>
          <c:showPercent val="0"/>
          <c:showBubbleSize val="0"/>
        </c:dLbls>
        <c:gapWidth val="30"/>
        <c:overlap val="100"/>
        <c:axId val="50020001"/>
        <c:axId val="50020002"/>
      </c:barChart>
      <c:catAx>
        <c:axId val="5002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20002"/>
        <c:crosses val="autoZero"/>
        <c:auto val="1"/>
        <c:lblAlgn val="ctr"/>
        <c:lblOffset val="100"/>
        <c:noMultiLvlLbl val="0"/>
      </c:catAx>
      <c:valAx>
        <c:axId val="5002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2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16CE-445F-86E8-994BE124E006}"/>
              </c:ext>
            </c:extLst>
          </c:dPt>
          <c:cat>
            <c:numRef>
              <c:f>_ANIO_INT_!$B$2:$B$3</c:f>
              <c:numCache>
                <c:formatCode>General</c:formatCode>
                <c:ptCount val="2"/>
                <c:pt idx="0">
                  <c:v>2015</c:v>
                </c:pt>
                <c:pt idx="1">
                  <c:v>2018</c:v>
                </c:pt>
              </c:numCache>
            </c:numRef>
          </c:cat>
          <c:val>
            <c:numRef>
              <c:f>_ANIO_INT_!$C$2:$C$3</c:f>
              <c:numCache>
                <c:formatCode>General</c:formatCode>
                <c:ptCount val="2"/>
                <c:pt idx="0">
                  <c:v>489.65199999999999</c:v>
                </c:pt>
                <c:pt idx="1">
                  <c:v>492.22899999999998</c:v>
                </c:pt>
              </c:numCache>
            </c:numRef>
          </c:val>
          <c:smooth val="0"/>
          <c:extLst>
            <c:ext xmlns:c16="http://schemas.microsoft.com/office/drawing/2014/chart" uri="{C3380CC4-5D6E-409C-BE32-E72D297353CC}">
              <c16:uniqueId val="{00000001-16CE-445F-86E8-994BE124E006}"/>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16CE-445F-86E8-994BE124E006}"/>
              </c:ext>
            </c:extLst>
          </c:dPt>
          <c:cat>
            <c:numRef>
              <c:f>_ANIO_INT_!$B$2:$B$3</c:f>
              <c:numCache>
                <c:formatCode>General</c:formatCode>
                <c:ptCount val="2"/>
                <c:pt idx="0">
                  <c:v>2015</c:v>
                </c:pt>
                <c:pt idx="1">
                  <c:v>2018</c:v>
                </c:pt>
              </c:numCache>
            </c:numRef>
          </c:cat>
          <c:val>
            <c:numRef>
              <c:f>_ANIO_INT_!$D$2:$D$3</c:f>
              <c:numCache>
                <c:formatCode>General</c:formatCode>
                <c:ptCount val="2"/>
                <c:pt idx="0">
                  <c:v>510.34800000000001</c:v>
                </c:pt>
                <c:pt idx="1">
                  <c:v>503.77100000000002</c:v>
                </c:pt>
              </c:numCache>
            </c:numRef>
          </c:val>
          <c:smooth val="0"/>
          <c:extLst>
            <c:ext xmlns:c16="http://schemas.microsoft.com/office/drawing/2014/chart" uri="{C3380CC4-5D6E-409C-BE32-E72D297353CC}">
              <c16:uniqueId val="{00000003-16CE-445F-86E8-994BE124E006}"/>
            </c:ext>
          </c:extLst>
        </c:ser>
        <c:dLbls>
          <c:showLegendKey val="0"/>
          <c:showVal val="0"/>
          <c:showCatName val="0"/>
          <c:showSerName val="0"/>
          <c:showPercent val="0"/>
          <c:showBubbleSize val="0"/>
        </c:dLbls>
        <c:hiLowLines>
          <c:spPr>
            <a:ln w="12700">
              <a:solidFill>
                <a:srgbClr val="595959"/>
              </a:solidFill>
            </a:ln>
          </c:spPr>
        </c:hiLowLines>
        <c:marker val="1"/>
        <c:smooth val="0"/>
        <c:axId val="50030001"/>
        <c:axId val="5003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16CE-445F-86E8-994BE124E006}"/>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6CE-445F-86E8-994BE124E006}"/>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numRef>
              <c:f>_ANIO_INT_!$B$2:$B$3</c:f>
              <c:numCache>
                <c:formatCode>General</c:formatCode>
                <c:ptCount val="2"/>
                <c:pt idx="0">
                  <c:v>2015</c:v>
                </c:pt>
                <c:pt idx="1">
                  <c:v>2018</c:v>
                </c:pt>
              </c:numCache>
            </c:numRef>
          </c:cat>
          <c:val>
            <c:numRef>
              <c:f>_ANIO_INT_!$E$2:$E$3</c:f>
              <c:numCache>
                <c:formatCode>General</c:formatCode>
                <c:ptCount val="2"/>
                <c:pt idx="0">
                  <c:v>500</c:v>
                </c:pt>
                <c:pt idx="1">
                  <c:v>498</c:v>
                </c:pt>
              </c:numCache>
            </c:numRef>
          </c:val>
          <c:smooth val="0"/>
          <c:extLst>
            <c:ext xmlns:c16="http://schemas.microsoft.com/office/drawing/2014/chart" uri="{C3380CC4-5D6E-409C-BE32-E72D297353CC}">
              <c16:uniqueId val="{00000005-16CE-445F-86E8-994BE124E006}"/>
            </c:ext>
          </c:extLst>
        </c:ser>
        <c:dLbls>
          <c:showLegendKey val="0"/>
          <c:showVal val="0"/>
          <c:showCatName val="0"/>
          <c:showSerName val="0"/>
          <c:showPercent val="0"/>
          <c:showBubbleSize val="0"/>
        </c:dLbls>
        <c:marker val="1"/>
        <c:smooth val="0"/>
        <c:axId val="50030001"/>
        <c:axId val="50030002"/>
      </c:lineChart>
      <c:catAx>
        <c:axId val="5003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30002"/>
        <c:crosses val="autoZero"/>
        <c:auto val="1"/>
        <c:lblAlgn val="ctr"/>
        <c:lblOffset val="100"/>
        <c:noMultiLvlLbl val="0"/>
      </c:catAx>
      <c:valAx>
        <c:axId val="5003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30001"/>
        <c:crosses val="autoZero"/>
        <c:crossBetween val="between"/>
        <c:majorUnit val="20"/>
      </c:valAx>
    </c:plotArea>
    <c:plotVisOnly val="1"/>
    <c:dispBlanksAs val="gap"/>
    <c:showDLblsOverMax val="0"/>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4EE5-4F09-9B83-64DA86D82377}"/>
              </c:ext>
            </c:extLst>
          </c:dPt>
          <c:cat>
            <c:numRef>
              <c:f>_ANIO_INT_!$B$27:$B$28</c:f>
              <c:numCache>
                <c:formatCode>General</c:formatCode>
                <c:ptCount val="2"/>
                <c:pt idx="0">
                  <c:v>2015</c:v>
                </c:pt>
                <c:pt idx="1">
                  <c:v>2018</c:v>
                </c:pt>
              </c:numCache>
            </c:numRef>
          </c:cat>
          <c:val>
            <c:numRef>
              <c:f>_ANIO_INT_!$C$27:$C$28</c:f>
              <c:numCache>
                <c:formatCode>General</c:formatCode>
                <c:ptCount val="2"/>
                <c:pt idx="0">
                  <c:v>497.851</c:v>
                </c:pt>
                <c:pt idx="1">
                  <c:v>500.63200000000001</c:v>
                </c:pt>
              </c:numCache>
            </c:numRef>
          </c:val>
          <c:smooth val="0"/>
          <c:extLst>
            <c:ext xmlns:c16="http://schemas.microsoft.com/office/drawing/2014/chart" uri="{C3380CC4-5D6E-409C-BE32-E72D297353CC}">
              <c16:uniqueId val="{00000001-4EE5-4F09-9B83-64DA86D82377}"/>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4EE5-4F09-9B83-64DA86D82377}"/>
              </c:ext>
            </c:extLst>
          </c:dPt>
          <c:cat>
            <c:numRef>
              <c:f>_ANIO_INT_!$B$27:$B$28</c:f>
              <c:numCache>
                <c:formatCode>General</c:formatCode>
                <c:ptCount val="2"/>
                <c:pt idx="0">
                  <c:v>2015</c:v>
                </c:pt>
                <c:pt idx="1">
                  <c:v>2018</c:v>
                </c:pt>
              </c:numCache>
            </c:numRef>
          </c:cat>
          <c:val>
            <c:numRef>
              <c:f>_ANIO_INT_!$D$27:$D$28</c:f>
              <c:numCache>
                <c:formatCode>General</c:formatCode>
                <c:ptCount val="2"/>
                <c:pt idx="0">
                  <c:v>518.149</c:v>
                </c:pt>
                <c:pt idx="1">
                  <c:v>513.36800000000005</c:v>
                </c:pt>
              </c:numCache>
            </c:numRef>
          </c:val>
          <c:smooth val="0"/>
          <c:extLst>
            <c:ext xmlns:c16="http://schemas.microsoft.com/office/drawing/2014/chart" uri="{C3380CC4-5D6E-409C-BE32-E72D297353CC}">
              <c16:uniqueId val="{00000003-4EE5-4F09-9B83-64DA86D82377}"/>
            </c:ext>
          </c:extLst>
        </c:ser>
        <c:dLbls>
          <c:showLegendKey val="0"/>
          <c:showVal val="0"/>
          <c:showCatName val="0"/>
          <c:showSerName val="0"/>
          <c:showPercent val="0"/>
          <c:showBubbleSize val="0"/>
        </c:dLbls>
        <c:hiLowLines>
          <c:spPr>
            <a:ln w="12700">
              <a:solidFill>
                <a:srgbClr val="595959"/>
              </a:solidFill>
            </a:ln>
          </c:spPr>
        </c:hiLowLines>
        <c:marker val="1"/>
        <c:smooth val="0"/>
        <c:axId val="50040001"/>
        <c:axId val="5004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4EE5-4F09-9B83-64DA86D82377}"/>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EE5-4F09-9B83-64DA86D82377}"/>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numRef>
              <c:f>_ANIO_INT_!$B$27:$B$28</c:f>
              <c:numCache>
                <c:formatCode>General</c:formatCode>
                <c:ptCount val="2"/>
                <c:pt idx="0">
                  <c:v>2015</c:v>
                </c:pt>
                <c:pt idx="1">
                  <c:v>2018</c:v>
                </c:pt>
              </c:numCache>
            </c:numRef>
          </c:cat>
          <c:val>
            <c:numRef>
              <c:f>_ANIO_INT_!$E$27:$E$28</c:f>
              <c:numCache>
                <c:formatCode>General</c:formatCode>
                <c:ptCount val="2"/>
                <c:pt idx="0">
                  <c:v>508</c:v>
                </c:pt>
                <c:pt idx="1">
                  <c:v>507</c:v>
                </c:pt>
              </c:numCache>
            </c:numRef>
          </c:val>
          <c:smooth val="0"/>
          <c:extLst>
            <c:ext xmlns:c16="http://schemas.microsoft.com/office/drawing/2014/chart" uri="{C3380CC4-5D6E-409C-BE32-E72D297353CC}">
              <c16:uniqueId val="{00000005-4EE5-4F09-9B83-64DA86D82377}"/>
            </c:ext>
          </c:extLst>
        </c:ser>
        <c:dLbls>
          <c:showLegendKey val="0"/>
          <c:showVal val="0"/>
          <c:showCatName val="0"/>
          <c:showSerName val="0"/>
          <c:showPercent val="0"/>
          <c:showBubbleSize val="0"/>
        </c:dLbls>
        <c:marker val="1"/>
        <c:smooth val="0"/>
        <c:axId val="50040001"/>
        <c:axId val="50040002"/>
      </c:lineChart>
      <c:catAx>
        <c:axId val="5004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40002"/>
        <c:crosses val="autoZero"/>
        <c:auto val="1"/>
        <c:lblAlgn val="ctr"/>
        <c:lblOffset val="100"/>
        <c:noMultiLvlLbl val="0"/>
      </c:catAx>
      <c:valAx>
        <c:axId val="5004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40001"/>
        <c:crosses val="autoZero"/>
        <c:crossBetween val="between"/>
        <c:majorUnit val="20"/>
      </c:valAx>
    </c:plotArea>
    <c:plotVisOnly val="1"/>
    <c:dispBlanksAs val="gap"/>
    <c:showDLblsOverMax val="0"/>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B935F744-917C-4523-806B-0FF5CB28C62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4F55-4BCB-BA02-22AF49A53304}"/>
                </c:ext>
              </c:extLst>
            </c:dLbl>
            <c:dLbl>
              <c:idx val="1"/>
              <c:tx>
                <c:rich>
                  <a:bodyPr/>
                  <a:lstStyle/>
                  <a:p>
                    <a:fld id="{B40E8C32-8622-453B-9564-6E87E04B79C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F55-4BCB-BA02-22AF49A53304}"/>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F55-4BCB-BA02-22AF49A53304}"/>
                </c:ext>
              </c:extLst>
            </c:dLbl>
            <c:dLbl>
              <c:idx val="3"/>
              <c:tx>
                <c:rich>
                  <a:bodyPr/>
                  <a:lstStyle/>
                  <a:p>
                    <a:fld id="{D5FB714C-42B9-48FA-AB49-DB833E041C2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F55-4BCB-BA02-22AF49A53304}"/>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Sinaloa</c:v>
                </c:pt>
              </c:strCache>
            </c:strRef>
          </c:cat>
          <c:val>
            <c:numRef>
              <c:f>_TIP_ESC_!$C$2:$C$5</c:f>
              <c:numCache>
                <c:formatCode>General</c:formatCode>
                <c:ptCount val="4"/>
                <c:pt idx="0">
                  <c:v>-54.1</c:v>
                </c:pt>
                <c:pt idx="1">
                  <c:v>-17.3</c:v>
                </c:pt>
                <c:pt idx="3">
                  <c:v>-50.9</c:v>
                </c:pt>
              </c:numCache>
            </c:numRef>
          </c:val>
          <c:extLst>
            <c:ext xmlns:c15="http://schemas.microsoft.com/office/drawing/2012/chart" uri="{02D57815-91ED-43cb-92C2-25804820EDAC}">
              <c15:datalabelsRange>
                <c15:f>_TIP_ESC_!$G$2:$G$5</c15:f>
                <c15:dlblRangeCache>
                  <c:ptCount val="4"/>
                  <c:pt idx="0">
                    <c:v>54.1</c:v>
                  </c:pt>
                  <c:pt idx="1">
                    <c:v>17.3</c:v>
                  </c:pt>
                  <c:pt idx="3">
                    <c:v>50.9</c:v>
                  </c:pt>
                </c15:dlblRangeCache>
              </c15:datalabelsRange>
            </c:ext>
            <c:ext xmlns:c16="http://schemas.microsoft.com/office/drawing/2014/chart" uri="{C3380CC4-5D6E-409C-BE32-E72D297353CC}">
              <c16:uniqueId val="{00000004-4F55-4BCB-BA02-22AF49A53304}"/>
            </c:ext>
          </c:extLst>
        </c:ser>
        <c:ser>
          <c:idx val="1"/>
          <c:order val="1"/>
          <c:tx>
            <c:v>NII</c:v>
          </c:tx>
          <c:spPr>
            <a:solidFill>
              <a:srgbClr val="B07CAA"/>
            </a:solidFill>
          </c:spPr>
          <c:invertIfNegative val="0"/>
          <c:dLbls>
            <c:dLbl>
              <c:idx val="0"/>
              <c:tx>
                <c:rich>
                  <a:bodyPr/>
                  <a:lstStyle/>
                  <a:p>
                    <a:fld id="{86261A63-3808-420F-BE6A-C5A9282D774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4F55-4BCB-BA02-22AF49A53304}"/>
                </c:ext>
              </c:extLst>
            </c:dLbl>
            <c:dLbl>
              <c:idx val="1"/>
              <c:tx>
                <c:rich>
                  <a:bodyPr/>
                  <a:lstStyle/>
                  <a:p>
                    <a:fld id="{0D28AA99-93F5-40A7-8167-9FCA4B74ACC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4F55-4BCB-BA02-22AF49A53304}"/>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F55-4BCB-BA02-22AF49A53304}"/>
                </c:ext>
              </c:extLst>
            </c:dLbl>
            <c:dLbl>
              <c:idx val="3"/>
              <c:tx>
                <c:rich>
                  <a:bodyPr/>
                  <a:lstStyle/>
                  <a:p>
                    <a:fld id="{BC74E04A-F058-4571-8FE7-C4E2D430222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4F55-4BCB-BA02-22AF49A53304}"/>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Sinaloa</c:v>
                </c:pt>
              </c:strCache>
            </c:strRef>
          </c:cat>
          <c:val>
            <c:numRef>
              <c:f>_TIP_ESC_!$D$2:$D$5</c:f>
              <c:numCache>
                <c:formatCode>General</c:formatCode>
                <c:ptCount val="4"/>
                <c:pt idx="0">
                  <c:v>31.6</c:v>
                </c:pt>
                <c:pt idx="1">
                  <c:v>38.1</c:v>
                </c:pt>
                <c:pt idx="3">
                  <c:v>32.1</c:v>
                </c:pt>
              </c:numCache>
            </c:numRef>
          </c:val>
          <c:extLst>
            <c:ext xmlns:c15="http://schemas.microsoft.com/office/drawing/2012/chart" uri="{02D57815-91ED-43cb-92C2-25804820EDAC}">
              <c15:datalabelsRange>
                <c15:f>_TIP_ESC_!$H$2:$H$5</c15:f>
                <c15:dlblRangeCache>
                  <c:ptCount val="4"/>
                  <c:pt idx="0">
                    <c:v>31.6</c:v>
                  </c:pt>
                  <c:pt idx="1">
                    <c:v>38.1</c:v>
                  </c:pt>
                  <c:pt idx="3">
                    <c:v>32.1</c:v>
                  </c:pt>
                </c15:dlblRangeCache>
              </c15:datalabelsRange>
            </c:ext>
            <c:ext xmlns:c16="http://schemas.microsoft.com/office/drawing/2014/chart" uri="{C3380CC4-5D6E-409C-BE32-E72D297353CC}">
              <c16:uniqueId val="{00000009-4F55-4BCB-BA02-22AF49A53304}"/>
            </c:ext>
          </c:extLst>
        </c:ser>
        <c:ser>
          <c:idx val="2"/>
          <c:order val="2"/>
          <c:tx>
            <c:v>NIII</c:v>
          </c:tx>
          <c:spPr>
            <a:solidFill>
              <a:srgbClr val="9A528E"/>
            </a:solidFill>
          </c:spPr>
          <c:invertIfNegative val="0"/>
          <c:dLbls>
            <c:dLbl>
              <c:idx val="0"/>
              <c:tx>
                <c:rich>
                  <a:bodyPr/>
                  <a:lstStyle/>
                  <a:p>
                    <a:fld id="{A1F2DD9C-6817-41B0-A2FC-A19F90CB90F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4F55-4BCB-BA02-22AF49A53304}"/>
                </c:ext>
              </c:extLst>
            </c:dLbl>
            <c:dLbl>
              <c:idx val="1"/>
              <c:tx>
                <c:rich>
                  <a:bodyPr/>
                  <a:lstStyle/>
                  <a:p>
                    <a:fld id="{F6FBE560-118B-409E-B46D-0FCA6FB43A3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4F55-4BCB-BA02-22AF49A53304}"/>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F55-4BCB-BA02-22AF49A53304}"/>
                </c:ext>
              </c:extLst>
            </c:dLbl>
            <c:dLbl>
              <c:idx val="3"/>
              <c:tx>
                <c:rich>
                  <a:bodyPr/>
                  <a:lstStyle/>
                  <a:p>
                    <a:fld id="{9B965A43-3451-4475-AA9F-DC259266F07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4F55-4BCB-BA02-22AF49A53304}"/>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Sinaloa</c:v>
                </c:pt>
              </c:strCache>
            </c:strRef>
          </c:cat>
          <c:val>
            <c:numRef>
              <c:f>_TIP_ESC_!$E$2:$E$5</c:f>
              <c:numCache>
                <c:formatCode>General</c:formatCode>
                <c:ptCount val="4"/>
                <c:pt idx="0">
                  <c:v>12.5</c:v>
                </c:pt>
                <c:pt idx="1">
                  <c:v>33.6</c:v>
                </c:pt>
                <c:pt idx="3">
                  <c:v>14.4</c:v>
                </c:pt>
              </c:numCache>
            </c:numRef>
          </c:val>
          <c:extLst>
            <c:ext xmlns:c15="http://schemas.microsoft.com/office/drawing/2012/chart" uri="{02D57815-91ED-43cb-92C2-25804820EDAC}">
              <c15:datalabelsRange>
                <c15:f>_TIP_ESC_!$I$2:$I$5</c15:f>
                <c15:dlblRangeCache>
                  <c:ptCount val="4"/>
                  <c:pt idx="0">
                    <c:v>12.5</c:v>
                  </c:pt>
                  <c:pt idx="1">
                    <c:v>33.6</c:v>
                  </c:pt>
                  <c:pt idx="3">
                    <c:v>14.4</c:v>
                  </c:pt>
                </c15:dlblRangeCache>
              </c15:datalabelsRange>
            </c:ext>
            <c:ext xmlns:c16="http://schemas.microsoft.com/office/drawing/2014/chart" uri="{C3380CC4-5D6E-409C-BE32-E72D297353CC}">
              <c16:uniqueId val="{0000000E-4F55-4BCB-BA02-22AF49A53304}"/>
            </c:ext>
          </c:extLst>
        </c:ser>
        <c:ser>
          <c:idx val="3"/>
          <c:order val="3"/>
          <c:tx>
            <c:v>NIV</c:v>
          </c:tx>
          <c:spPr>
            <a:solidFill>
              <a:srgbClr val="862A77"/>
            </a:solidFill>
          </c:spPr>
          <c:invertIfNegative val="0"/>
          <c:dLbls>
            <c:dLbl>
              <c:idx val="0"/>
              <c:layout>
                <c:manualLayout>
                  <c:x val="2.1212121212121102E-2"/>
                  <c:y val="0"/>
                </c:manualLayout>
              </c:layout>
              <c:tx>
                <c:rich>
                  <a:bodyPr/>
                  <a:lstStyle/>
                  <a:p>
                    <a:pPr>
                      <a:defRPr sz="1400" b="1" baseline="0">
                        <a:solidFill>
                          <a:srgbClr val="862A77"/>
                        </a:solidFill>
                        <a:latin typeface="Calibri"/>
                      </a:defRPr>
                    </a:pPr>
                    <a:fld id="{C04D0CFA-2493-4A03-8E66-B41BD25E8BE6}"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4F55-4BCB-BA02-22AF49A53304}"/>
                </c:ext>
              </c:extLst>
            </c:dLbl>
            <c:dLbl>
              <c:idx val="1"/>
              <c:tx>
                <c:rich>
                  <a:bodyPr/>
                  <a:lstStyle/>
                  <a:p>
                    <a:fld id="{DB2C68F8-79C0-4259-A6E3-819287EF216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4F55-4BCB-BA02-22AF49A53304}"/>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F55-4BCB-BA02-22AF49A53304}"/>
                </c:ext>
              </c:extLst>
            </c:dLbl>
            <c:dLbl>
              <c:idx val="3"/>
              <c:layout>
                <c:manualLayout>
                  <c:x val="2.4242424242424131E-2"/>
                  <c:y val="0"/>
                </c:manualLayout>
              </c:layout>
              <c:tx>
                <c:rich>
                  <a:bodyPr/>
                  <a:lstStyle/>
                  <a:p>
                    <a:pPr>
                      <a:defRPr sz="1400" b="1" baseline="0">
                        <a:solidFill>
                          <a:srgbClr val="862A77"/>
                        </a:solidFill>
                        <a:latin typeface="Calibri"/>
                      </a:defRPr>
                    </a:pPr>
                    <a:fld id="{DAB6ACBD-F649-48E3-AED6-AD8AA55F006D}"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4F55-4BCB-BA02-22AF49A53304}"/>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Sinaloa</c:v>
                </c:pt>
              </c:strCache>
            </c:strRef>
          </c:cat>
          <c:val>
            <c:numRef>
              <c:f>_TIP_ESC_!$F$2:$F$5</c:f>
              <c:numCache>
                <c:formatCode>General</c:formatCode>
                <c:ptCount val="4"/>
                <c:pt idx="0">
                  <c:v>1.8</c:v>
                </c:pt>
                <c:pt idx="1">
                  <c:v>10.9</c:v>
                </c:pt>
                <c:pt idx="3">
                  <c:v>2.7</c:v>
                </c:pt>
              </c:numCache>
            </c:numRef>
          </c:val>
          <c:extLst>
            <c:ext xmlns:c15="http://schemas.microsoft.com/office/drawing/2012/chart" uri="{02D57815-91ED-43cb-92C2-25804820EDAC}">
              <c15:datalabelsRange>
                <c15:f>_TIP_ESC_!$J$2:$J$5</c15:f>
                <c15:dlblRangeCache>
                  <c:ptCount val="4"/>
                  <c:pt idx="0">
                    <c:v>1.8</c:v>
                  </c:pt>
                  <c:pt idx="1">
                    <c:v>10.9˟</c:v>
                  </c:pt>
                  <c:pt idx="3">
                    <c:v>2.7</c:v>
                  </c:pt>
                </c15:dlblRangeCache>
              </c15:datalabelsRange>
            </c:ext>
            <c:ext xmlns:c16="http://schemas.microsoft.com/office/drawing/2014/chart" uri="{C3380CC4-5D6E-409C-BE32-E72D297353CC}">
              <c16:uniqueId val="{00000013-4F55-4BCB-BA02-22AF49A53304}"/>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002060"/>
              </a:solidFill>
            </a:ln>
          </c:spPr>
          <c:marker>
            <c:symbol val="square"/>
            <c:size val="5"/>
            <c:spPr>
              <a:solidFill>
                <a:srgbClr val="002060"/>
              </a:solidFill>
              <a:ln>
                <a:solidFill>
                  <a:srgbClr val="002060"/>
                </a:solidFill>
              </a:ln>
            </c:spPr>
          </c:marker>
          <c:cat>
            <c:strRef>
              <c:f>_RFABP25_INT_!$B$2:$B$5</c:f>
              <c:strCache>
                <c:ptCount val="4"/>
                <c:pt idx="0">
                  <c:v>Nivel 1</c:v>
                </c:pt>
                <c:pt idx="1">
                  <c:v>Nivel 2</c:v>
                </c:pt>
                <c:pt idx="2">
                  <c:v>Nivel 3</c:v>
                </c:pt>
                <c:pt idx="3">
                  <c:v>Nivel 4</c:v>
                </c:pt>
              </c:strCache>
            </c:strRef>
          </c:cat>
          <c:val>
            <c:numRef>
              <c:f>_RFABP25_INT_!$C$2:$C$5</c:f>
              <c:numCache>
                <c:formatCode>General</c:formatCode>
                <c:ptCount val="4"/>
                <c:pt idx="0">
                  <c:v>449.3</c:v>
                </c:pt>
                <c:pt idx="1">
                  <c:v>484.2</c:v>
                </c:pt>
                <c:pt idx="2">
                  <c:v>513.9</c:v>
                </c:pt>
                <c:pt idx="3">
                  <c:v>551.1</c:v>
                </c:pt>
              </c:numCache>
            </c:numRef>
          </c:val>
          <c:smooth val="0"/>
          <c:extLst>
            <c:ext xmlns:c16="http://schemas.microsoft.com/office/drawing/2014/chart" uri="{C3380CC4-5D6E-409C-BE32-E72D297353CC}">
              <c16:uniqueId val="{00000000-5F24-40A7-A84F-7B2C5CD7F2D7}"/>
            </c:ext>
          </c:extLst>
        </c:ser>
        <c:dLbls>
          <c:showLegendKey val="0"/>
          <c:showVal val="0"/>
          <c:showCatName val="0"/>
          <c:showSerName val="0"/>
          <c:showPercent val="0"/>
          <c:showBubbleSize val="0"/>
        </c:dLbls>
        <c:marker val="1"/>
        <c:smooth val="0"/>
        <c:axId val="-797939312"/>
        <c:axId val="-797936832"/>
      </c:lineChart>
      <c:catAx>
        <c:axId val="-797939312"/>
        <c:scaling>
          <c:orientation val="minMax"/>
        </c:scaling>
        <c:delete val="0"/>
        <c:axPos val="b"/>
        <c:numFmt formatCode="General" sourceLinked="0"/>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797936832"/>
        <c:crosses val="autoZero"/>
        <c:auto val="1"/>
        <c:lblAlgn val="ctr"/>
        <c:lblOffset val="100"/>
        <c:noMultiLvlLbl val="0"/>
      </c:catAx>
      <c:valAx>
        <c:axId val="-79793683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797939312"/>
        <c:crosses val="autoZero"/>
        <c:crossBetween val="between"/>
        <c:majorUnit val="20"/>
      </c:valAx>
    </c:plotArea>
    <c:plotVisOnly val="1"/>
    <c:dispBlanksAs val="gap"/>
    <c:showDLblsOverMax val="0"/>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3A2C8455-D1E7-495F-B9CF-0542AA95982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73BE-405B-8FEA-468FF7436470}"/>
                </c:ext>
              </c:extLst>
            </c:dLbl>
            <c:dLbl>
              <c:idx val="1"/>
              <c:tx>
                <c:rich>
                  <a:bodyPr/>
                  <a:lstStyle/>
                  <a:p>
                    <a:fld id="{281E08DA-3E0C-47AC-8361-2D07FC2A4D6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3BE-405B-8FEA-468FF7436470}"/>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3BE-405B-8FEA-468FF7436470}"/>
                </c:ext>
              </c:extLst>
            </c:dLbl>
            <c:dLbl>
              <c:idx val="3"/>
              <c:tx>
                <c:rich>
                  <a:bodyPr/>
                  <a:lstStyle/>
                  <a:p>
                    <a:fld id="{DA9B7782-F8BD-4D03-85C0-711EBA913B2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3BE-405B-8FEA-468FF7436470}"/>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Sinaloa</c:v>
                </c:pt>
              </c:strCache>
            </c:strRef>
          </c:cat>
          <c:val>
            <c:numRef>
              <c:f>_TIP_ESC_!$C$28:$C$31</c:f>
              <c:numCache>
                <c:formatCode>General</c:formatCode>
                <c:ptCount val="4"/>
                <c:pt idx="0">
                  <c:v>-61</c:v>
                </c:pt>
                <c:pt idx="1">
                  <c:v>-29.3</c:v>
                </c:pt>
                <c:pt idx="3">
                  <c:v>-58.2</c:v>
                </c:pt>
              </c:numCache>
            </c:numRef>
          </c:val>
          <c:extLst>
            <c:ext xmlns:c15="http://schemas.microsoft.com/office/drawing/2012/chart" uri="{02D57815-91ED-43cb-92C2-25804820EDAC}">
              <c15:datalabelsRange>
                <c15:f>_TIP_ESC_!$G$28:$G$31</c15:f>
                <c15:dlblRangeCache>
                  <c:ptCount val="4"/>
                  <c:pt idx="0">
                    <c:v>61.0</c:v>
                  </c:pt>
                  <c:pt idx="1">
                    <c:v>29.3</c:v>
                  </c:pt>
                  <c:pt idx="3">
                    <c:v>58.2</c:v>
                  </c:pt>
                </c15:dlblRangeCache>
              </c15:datalabelsRange>
            </c:ext>
            <c:ext xmlns:c16="http://schemas.microsoft.com/office/drawing/2014/chart" uri="{C3380CC4-5D6E-409C-BE32-E72D297353CC}">
              <c16:uniqueId val="{00000004-73BE-405B-8FEA-468FF7436470}"/>
            </c:ext>
          </c:extLst>
        </c:ser>
        <c:ser>
          <c:idx val="1"/>
          <c:order val="1"/>
          <c:tx>
            <c:v>NII</c:v>
          </c:tx>
          <c:spPr>
            <a:solidFill>
              <a:srgbClr val="B07CAA"/>
            </a:solidFill>
          </c:spPr>
          <c:invertIfNegative val="0"/>
          <c:dLbls>
            <c:dLbl>
              <c:idx val="0"/>
              <c:tx>
                <c:rich>
                  <a:bodyPr/>
                  <a:lstStyle/>
                  <a:p>
                    <a:fld id="{084DA493-1F06-49EE-9BF8-B8A7E21965A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73BE-405B-8FEA-468FF7436470}"/>
                </c:ext>
              </c:extLst>
            </c:dLbl>
            <c:dLbl>
              <c:idx val="1"/>
              <c:tx>
                <c:rich>
                  <a:bodyPr/>
                  <a:lstStyle/>
                  <a:p>
                    <a:fld id="{02EC4CA7-28CB-4909-B268-E436F91E7FB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3BE-405B-8FEA-468FF7436470}"/>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3BE-405B-8FEA-468FF7436470}"/>
                </c:ext>
              </c:extLst>
            </c:dLbl>
            <c:dLbl>
              <c:idx val="3"/>
              <c:tx>
                <c:rich>
                  <a:bodyPr/>
                  <a:lstStyle/>
                  <a:p>
                    <a:fld id="{AF2EED1F-C273-48C0-9769-2B61A7EC98B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73BE-405B-8FEA-468FF7436470}"/>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Sinaloa</c:v>
                </c:pt>
              </c:strCache>
            </c:strRef>
          </c:cat>
          <c:val>
            <c:numRef>
              <c:f>_TIP_ESC_!$D$28:$D$31</c:f>
              <c:numCache>
                <c:formatCode>General</c:formatCode>
                <c:ptCount val="4"/>
                <c:pt idx="0">
                  <c:v>17.899999999999999</c:v>
                </c:pt>
                <c:pt idx="1">
                  <c:v>21</c:v>
                </c:pt>
                <c:pt idx="3">
                  <c:v>18.2</c:v>
                </c:pt>
              </c:numCache>
            </c:numRef>
          </c:val>
          <c:extLst>
            <c:ext xmlns:c15="http://schemas.microsoft.com/office/drawing/2012/chart" uri="{02D57815-91ED-43cb-92C2-25804820EDAC}">
              <c15:datalabelsRange>
                <c15:f>_TIP_ESC_!$H$28:$H$31</c15:f>
                <c15:dlblRangeCache>
                  <c:ptCount val="4"/>
                  <c:pt idx="0">
                    <c:v>17.9</c:v>
                  </c:pt>
                  <c:pt idx="1">
                    <c:v>21.0</c:v>
                  </c:pt>
                  <c:pt idx="3">
                    <c:v>18.2</c:v>
                  </c:pt>
                </c15:dlblRangeCache>
              </c15:datalabelsRange>
            </c:ext>
            <c:ext xmlns:c16="http://schemas.microsoft.com/office/drawing/2014/chart" uri="{C3380CC4-5D6E-409C-BE32-E72D297353CC}">
              <c16:uniqueId val="{00000009-73BE-405B-8FEA-468FF7436470}"/>
            </c:ext>
          </c:extLst>
        </c:ser>
        <c:ser>
          <c:idx val="2"/>
          <c:order val="2"/>
          <c:tx>
            <c:v>NIII</c:v>
          </c:tx>
          <c:spPr>
            <a:solidFill>
              <a:srgbClr val="9A528E"/>
            </a:solidFill>
          </c:spPr>
          <c:invertIfNegative val="0"/>
          <c:dLbls>
            <c:dLbl>
              <c:idx val="0"/>
              <c:tx>
                <c:rich>
                  <a:bodyPr/>
                  <a:lstStyle/>
                  <a:p>
                    <a:fld id="{28E4DB46-56F8-4C89-BE73-445A4CD6C65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73BE-405B-8FEA-468FF7436470}"/>
                </c:ext>
              </c:extLst>
            </c:dLbl>
            <c:dLbl>
              <c:idx val="1"/>
              <c:tx>
                <c:rich>
                  <a:bodyPr/>
                  <a:lstStyle/>
                  <a:p>
                    <a:fld id="{DD515636-70F1-429A-8F64-354A8184814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73BE-405B-8FEA-468FF7436470}"/>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3BE-405B-8FEA-468FF7436470}"/>
                </c:ext>
              </c:extLst>
            </c:dLbl>
            <c:dLbl>
              <c:idx val="3"/>
              <c:tx>
                <c:rich>
                  <a:bodyPr/>
                  <a:lstStyle/>
                  <a:p>
                    <a:fld id="{E242D8A0-398F-4267-8E96-9D3F0069749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73BE-405B-8FEA-468FF7436470}"/>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Sinaloa</c:v>
                </c:pt>
              </c:strCache>
            </c:strRef>
          </c:cat>
          <c:val>
            <c:numRef>
              <c:f>_TIP_ESC_!$E$28:$E$31</c:f>
              <c:numCache>
                <c:formatCode>General</c:formatCode>
                <c:ptCount val="4"/>
                <c:pt idx="0">
                  <c:v>14.3</c:v>
                </c:pt>
                <c:pt idx="1">
                  <c:v>24.9</c:v>
                </c:pt>
                <c:pt idx="3">
                  <c:v>15.3</c:v>
                </c:pt>
              </c:numCache>
            </c:numRef>
          </c:val>
          <c:extLst>
            <c:ext xmlns:c15="http://schemas.microsoft.com/office/drawing/2012/chart" uri="{02D57815-91ED-43cb-92C2-25804820EDAC}">
              <c15:datalabelsRange>
                <c15:f>_TIP_ESC_!$I$28:$I$31</c15:f>
                <c15:dlblRangeCache>
                  <c:ptCount val="4"/>
                  <c:pt idx="0">
                    <c:v>14.3</c:v>
                  </c:pt>
                  <c:pt idx="1">
                    <c:v>24.9</c:v>
                  </c:pt>
                  <c:pt idx="3">
                    <c:v>15.3</c:v>
                  </c:pt>
                </c15:dlblRangeCache>
              </c15:datalabelsRange>
            </c:ext>
            <c:ext xmlns:c16="http://schemas.microsoft.com/office/drawing/2014/chart" uri="{C3380CC4-5D6E-409C-BE32-E72D297353CC}">
              <c16:uniqueId val="{0000000E-73BE-405B-8FEA-468FF7436470}"/>
            </c:ext>
          </c:extLst>
        </c:ser>
        <c:ser>
          <c:idx val="3"/>
          <c:order val="3"/>
          <c:tx>
            <c:v>NIV</c:v>
          </c:tx>
          <c:spPr>
            <a:solidFill>
              <a:srgbClr val="862A77"/>
            </a:solidFill>
          </c:spPr>
          <c:invertIfNegative val="0"/>
          <c:dLbls>
            <c:dLbl>
              <c:idx val="0"/>
              <c:tx>
                <c:rich>
                  <a:bodyPr/>
                  <a:lstStyle/>
                  <a:p>
                    <a:fld id="{8032BFC5-4E76-4267-80C9-3337792194A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73BE-405B-8FEA-468FF7436470}"/>
                </c:ext>
              </c:extLst>
            </c:dLbl>
            <c:dLbl>
              <c:idx val="1"/>
              <c:tx>
                <c:rich>
                  <a:bodyPr/>
                  <a:lstStyle/>
                  <a:p>
                    <a:fld id="{C349FFE5-93BD-4C10-9418-F228DF7968D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73BE-405B-8FEA-468FF7436470}"/>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3BE-405B-8FEA-468FF7436470}"/>
                </c:ext>
              </c:extLst>
            </c:dLbl>
            <c:dLbl>
              <c:idx val="3"/>
              <c:tx>
                <c:rich>
                  <a:bodyPr/>
                  <a:lstStyle/>
                  <a:p>
                    <a:fld id="{025AFB61-756F-42A7-813D-6A88E0ED641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73BE-405B-8FEA-468FF7436470}"/>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Sinaloa</c:v>
                </c:pt>
              </c:strCache>
            </c:strRef>
          </c:cat>
          <c:val>
            <c:numRef>
              <c:f>_TIP_ESC_!$F$28:$F$31</c:f>
              <c:numCache>
                <c:formatCode>General</c:formatCode>
                <c:ptCount val="4"/>
                <c:pt idx="0">
                  <c:v>6.7</c:v>
                </c:pt>
                <c:pt idx="1">
                  <c:v>24.7</c:v>
                </c:pt>
                <c:pt idx="3">
                  <c:v>8.4</c:v>
                </c:pt>
              </c:numCache>
            </c:numRef>
          </c:val>
          <c:extLst>
            <c:ext xmlns:c15="http://schemas.microsoft.com/office/drawing/2012/chart" uri="{02D57815-91ED-43cb-92C2-25804820EDAC}">
              <c15:datalabelsRange>
                <c15:f>_TIP_ESC_!$J$28:$J$31</c15:f>
                <c15:dlblRangeCache>
                  <c:ptCount val="4"/>
                  <c:pt idx="0">
                    <c:v>6.7</c:v>
                  </c:pt>
                  <c:pt idx="1">
                    <c:v>24.7˟</c:v>
                  </c:pt>
                  <c:pt idx="3">
                    <c:v>8.4</c:v>
                  </c:pt>
                </c15:dlblRangeCache>
              </c15:datalabelsRange>
            </c:ext>
            <c:ext xmlns:c16="http://schemas.microsoft.com/office/drawing/2014/chart" uri="{C3380CC4-5D6E-409C-BE32-E72D297353CC}">
              <c16:uniqueId val="{00000013-73BE-405B-8FEA-468FF7436470}"/>
            </c:ext>
          </c:extLst>
        </c:ser>
        <c:dLbls>
          <c:showLegendKey val="0"/>
          <c:showVal val="0"/>
          <c:showCatName val="0"/>
          <c:showSerName val="0"/>
          <c:showPercent val="0"/>
          <c:showBubbleSize val="0"/>
        </c:dLbls>
        <c:gapWidth val="30"/>
        <c:overlap val="100"/>
        <c:axId val="50060001"/>
        <c:axId val="50060002"/>
      </c:barChart>
      <c:catAx>
        <c:axId val="5006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60002"/>
        <c:crosses val="autoZero"/>
        <c:auto val="1"/>
        <c:lblAlgn val="ctr"/>
        <c:lblOffset val="100"/>
        <c:noMultiLvlLbl val="0"/>
      </c:catAx>
      <c:valAx>
        <c:axId val="5006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6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3691-4B8B-B856-B4311347B195}"/>
              </c:ext>
            </c:extLst>
          </c:dPt>
          <c:dPt>
            <c:idx val="3"/>
            <c:marker>
              <c:spPr>
                <a:solidFill>
                  <a:srgbClr val="002060"/>
                </a:solidFill>
                <a:ln>
                  <a:noFill/>
                </a:ln>
              </c:spPr>
            </c:marker>
            <c:bubble3D val="0"/>
            <c:extLst>
              <c:ext xmlns:c16="http://schemas.microsoft.com/office/drawing/2014/chart" uri="{C3380CC4-5D6E-409C-BE32-E72D297353CC}">
                <c16:uniqueId val="{00000001-3691-4B8B-B856-B4311347B195}"/>
              </c:ext>
            </c:extLst>
          </c:dPt>
          <c:dPt>
            <c:idx val="5"/>
            <c:marker>
              <c:spPr>
                <a:solidFill>
                  <a:srgbClr val="002060"/>
                </a:solidFill>
                <a:ln>
                  <a:noFill/>
                </a:ln>
              </c:spPr>
            </c:marker>
            <c:bubble3D val="0"/>
            <c:extLst>
              <c:ext xmlns:c16="http://schemas.microsoft.com/office/drawing/2014/chart" uri="{C3380CC4-5D6E-409C-BE32-E72D297353CC}">
                <c16:uniqueId val="{00000002-3691-4B8B-B856-B4311347B195}"/>
              </c:ext>
            </c:extLst>
          </c:dPt>
          <c:cat>
            <c:multiLvlStrRef>
              <c:f>_TIP_ESC_INT_!$B$2:$C$7</c:f>
              <c:multiLvlStrCache>
                <c:ptCount val="6"/>
                <c:lvl>
                  <c:pt idx="0">
                    <c:v>2015</c:v>
                  </c:pt>
                  <c:pt idx="1">
                    <c:v>2018</c:v>
                  </c:pt>
                  <c:pt idx="2">
                    <c:v>2015</c:v>
                  </c:pt>
                  <c:pt idx="3">
                    <c:v>2018</c:v>
                  </c:pt>
                  <c:pt idx="4">
                    <c:v>2015</c:v>
                  </c:pt>
                  <c:pt idx="5">
                    <c:v>2018</c:v>
                  </c:pt>
                </c:lvl>
                <c:lvl>
                  <c:pt idx="0">
                    <c:v>Sinaloa</c:v>
                  </c:pt>
                  <c:pt idx="2">
                    <c:v>General Pública</c:v>
                  </c:pt>
                  <c:pt idx="4">
                    <c:v>Privada</c:v>
                  </c:pt>
                </c:lvl>
              </c:multiLvlStrCache>
            </c:multiLvlStrRef>
          </c:cat>
          <c:val>
            <c:numRef>
              <c:f>_TIP_ESC_INT_!$D$2:$D$7</c:f>
              <c:numCache>
                <c:formatCode>General</c:formatCode>
                <c:ptCount val="6"/>
                <c:pt idx="0">
                  <c:v>489.65199999999999</c:v>
                </c:pt>
                <c:pt idx="1">
                  <c:v>492.22899999999998</c:v>
                </c:pt>
                <c:pt idx="2">
                  <c:v>479.05</c:v>
                </c:pt>
                <c:pt idx="3">
                  <c:v>482.83100000000002</c:v>
                </c:pt>
                <c:pt idx="4">
                  <c:v>564.54399999999998</c:v>
                </c:pt>
                <c:pt idx="5">
                  <c:v>567.29399999999998</c:v>
                </c:pt>
              </c:numCache>
            </c:numRef>
          </c:val>
          <c:smooth val="0"/>
          <c:extLst>
            <c:ext xmlns:c16="http://schemas.microsoft.com/office/drawing/2014/chart" uri="{C3380CC4-5D6E-409C-BE32-E72D297353CC}">
              <c16:uniqueId val="{00000003-3691-4B8B-B856-B4311347B195}"/>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3691-4B8B-B856-B4311347B195}"/>
              </c:ext>
            </c:extLst>
          </c:dPt>
          <c:dPt>
            <c:idx val="3"/>
            <c:marker>
              <c:spPr>
                <a:solidFill>
                  <a:srgbClr val="002060"/>
                </a:solidFill>
                <a:ln>
                  <a:noFill/>
                </a:ln>
              </c:spPr>
            </c:marker>
            <c:bubble3D val="0"/>
            <c:extLst>
              <c:ext xmlns:c16="http://schemas.microsoft.com/office/drawing/2014/chart" uri="{C3380CC4-5D6E-409C-BE32-E72D297353CC}">
                <c16:uniqueId val="{00000005-3691-4B8B-B856-B4311347B195}"/>
              </c:ext>
            </c:extLst>
          </c:dPt>
          <c:dPt>
            <c:idx val="5"/>
            <c:marker>
              <c:spPr>
                <a:solidFill>
                  <a:srgbClr val="002060"/>
                </a:solidFill>
                <a:ln>
                  <a:noFill/>
                </a:ln>
              </c:spPr>
            </c:marker>
            <c:bubble3D val="0"/>
            <c:extLst>
              <c:ext xmlns:c16="http://schemas.microsoft.com/office/drawing/2014/chart" uri="{C3380CC4-5D6E-409C-BE32-E72D297353CC}">
                <c16:uniqueId val="{00000006-3691-4B8B-B856-B4311347B195}"/>
              </c:ext>
            </c:extLst>
          </c:dPt>
          <c:cat>
            <c:multiLvlStrRef>
              <c:f>_TIP_ESC_INT_!$B$2:$C$7</c:f>
              <c:multiLvlStrCache>
                <c:ptCount val="6"/>
                <c:lvl>
                  <c:pt idx="0">
                    <c:v>2015</c:v>
                  </c:pt>
                  <c:pt idx="1">
                    <c:v>2018</c:v>
                  </c:pt>
                  <c:pt idx="2">
                    <c:v>2015</c:v>
                  </c:pt>
                  <c:pt idx="3">
                    <c:v>2018</c:v>
                  </c:pt>
                  <c:pt idx="4">
                    <c:v>2015</c:v>
                  </c:pt>
                  <c:pt idx="5">
                    <c:v>2018</c:v>
                  </c:pt>
                </c:lvl>
                <c:lvl>
                  <c:pt idx="0">
                    <c:v>Sinaloa</c:v>
                  </c:pt>
                  <c:pt idx="2">
                    <c:v>General Pública</c:v>
                  </c:pt>
                  <c:pt idx="4">
                    <c:v>Privada</c:v>
                  </c:pt>
                </c:lvl>
              </c:multiLvlStrCache>
            </c:multiLvlStrRef>
          </c:cat>
          <c:val>
            <c:numRef>
              <c:f>_TIP_ESC_INT_!$E$2:$E$7</c:f>
              <c:numCache>
                <c:formatCode>General</c:formatCode>
                <c:ptCount val="6"/>
                <c:pt idx="0">
                  <c:v>510.34800000000001</c:v>
                </c:pt>
                <c:pt idx="1">
                  <c:v>503.77100000000002</c:v>
                </c:pt>
                <c:pt idx="2">
                  <c:v>498.95</c:v>
                </c:pt>
                <c:pt idx="3">
                  <c:v>495.16899999999998</c:v>
                </c:pt>
                <c:pt idx="4">
                  <c:v>701.45600000000002</c:v>
                </c:pt>
                <c:pt idx="5">
                  <c:v>604.70600000000002</c:v>
                </c:pt>
              </c:numCache>
            </c:numRef>
          </c:val>
          <c:smooth val="0"/>
          <c:extLst>
            <c:ext xmlns:c16="http://schemas.microsoft.com/office/drawing/2014/chart" uri="{C3380CC4-5D6E-409C-BE32-E72D297353CC}">
              <c16:uniqueId val="{00000007-3691-4B8B-B856-B4311347B195}"/>
            </c:ext>
          </c:extLst>
        </c:ser>
        <c:dLbls>
          <c:showLegendKey val="0"/>
          <c:showVal val="0"/>
          <c:showCatName val="0"/>
          <c:showSerName val="0"/>
          <c:showPercent val="0"/>
          <c:showBubbleSize val="0"/>
        </c:dLbls>
        <c:hiLowLines>
          <c:spPr>
            <a:ln w="12700">
              <a:solidFill>
                <a:srgbClr val="595959"/>
              </a:solidFill>
            </a:ln>
          </c:spPr>
        </c:hiLowLines>
        <c:marker val="1"/>
        <c:smooth val="0"/>
        <c:axId val="50070001"/>
        <c:axId val="5007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3691-4B8B-B856-B4311347B195}"/>
              </c:ext>
            </c:extLst>
          </c:dPt>
          <c:dPt>
            <c:idx val="3"/>
            <c:marker>
              <c:spPr>
                <a:solidFill>
                  <a:srgbClr val="002060"/>
                </a:solidFill>
                <a:ln>
                  <a:noFill/>
                </a:ln>
              </c:spPr>
            </c:marker>
            <c:bubble3D val="0"/>
            <c:extLst>
              <c:ext xmlns:c16="http://schemas.microsoft.com/office/drawing/2014/chart" uri="{C3380CC4-5D6E-409C-BE32-E72D297353CC}">
                <c16:uniqueId val="{00000009-3691-4B8B-B856-B4311347B195}"/>
              </c:ext>
            </c:extLst>
          </c:dPt>
          <c:dPt>
            <c:idx val="5"/>
            <c:marker>
              <c:spPr>
                <a:solidFill>
                  <a:srgbClr val="002060"/>
                </a:solidFill>
                <a:ln>
                  <a:noFill/>
                </a:ln>
              </c:spPr>
            </c:marker>
            <c:bubble3D val="0"/>
            <c:extLst>
              <c:ext xmlns:c16="http://schemas.microsoft.com/office/drawing/2014/chart" uri="{C3380CC4-5D6E-409C-BE32-E72D297353CC}">
                <c16:uniqueId val="{0000000A-3691-4B8B-B856-B4311347B195}"/>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3691-4B8B-B856-B4311347B195}"/>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3691-4B8B-B856-B4311347B195}"/>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3691-4B8B-B856-B4311347B195}"/>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_TIP_ESC_INT_!$B$2:$C$7</c:f>
              <c:multiLvlStrCache>
                <c:ptCount val="6"/>
                <c:lvl>
                  <c:pt idx="0">
                    <c:v>2015</c:v>
                  </c:pt>
                  <c:pt idx="1">
                    <c:v>2018</c:v>
                  </c:pt>
                  <c:pt idx="2">
                    <c:v>2015</c:v>
                  </c:pt>
                  <c:pt idx="3">
                    <c:v>2018</c:v>
                  </c:pt>
                  <c:pt idx="4">
                    <c:v>2015</c:v>
                  </c:pt>
                  <c:pt idx="5">
                    <c:v>2018</c:v>
                  </c:pt>
                </c:lvl>
                <c:lvl>
                  <c:pt idx="0">
                    <c:v>Sinaloa</c:v>
                  </c:pt>
                  <c:pt idx="2">
                    <c:v>General Pública</c:v>
                  </c:pt>
                  <c:pt idx="4">
                    <c:v>Privada</c:v>
                  </c:pt>
                </c:lvl>
              </c:multiLvlStrCache>
            </c:multiLvlStrRef>
          </c:cat>
          <c:val>
            <c:numRef>
              <c:f>_TIP_ESC_INT_!$F$2:$F$7</c:f>
              <c:numCache>
                <c:formatCode>General</c:formatCode>
                <c:ptCount val="6"/>
                <c:pt idx="0">
                  <c:v>500</c:v>
                </c:pt>
                <c:pt idx="1">
                  <c:v>498</c:v>
                </c:pt>
                <c:pt idx="2">
                  <c:v>489</c:v>
                </c:pt>
                <c:pt idx="3">
                  <c:v>489</c:v>
                </c:pt>
                <c:pt idx="4">
                  <c:v>633</c:v>
                </c:pt>
                <c:pt idx="5">
                  <c:v>586</c:v>
                </c:pt>
              </c:numCache>
            </c:numRef>
          </c:val>
          <c:smooth val="0"/>
          <c:extLst>
            <c:ext xmlns:c16="http://schemas.microsoft.com/office/drawing/2014/chart" uri="{C3380CC4-5D6E-409C-BE32-E72D297353CC}">
              <c16:uniqueId val="{0000000B-3691-4B8B-B856-B4311347B195}"/>
            </c:ext>
          </c:extLst>
        </c:ser>
        <c:dLbls>
          <c:showLegendKey val="0"/>
          <c:showVal val="0"/>
          <c:showCatName val="0"/>
          <c:showSerName val="0"/>
          <c:showPercent val="0"/>
          <c:showBubbleSize val="0"/>
        </c:dLbls>
        <c:marker val="1"/>
        <c:smooth val="0"/>
        <c:axId val="50070001"/>
        <c:axId val="50070002"/>
      </c:lineChart>
      <c:catAx>
        <c:axId val="5007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70002"/>
        <c:crosses val="autoZero"/>
        <c:auto val="1"/>
        <c:lblAlgn val="ctr"/>
        <c:lblOffset val="100"/>
        <c:noMultiLvlLbl val="0"/>
      </c:catAx>
      <c:valAx>
        <c:axId val="5007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70001"/>
        <c:crosses val="autoZero"/>
        <c:crossBetween val="between"/>
        <c:majorUnit val="20"/>
      </c:valAx>
    </c:plotArea>
    <c:plotVisOnly val="1"/>
    <c:dispBlanksAs val="gap"/>
    <c:showDLblsOverMax val="0"/>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E9D3-4D81-A230-3233E8C61D4B}"/>
              </c:ext>
            </c:extLst>
          </c:dPt>
          <c:dPt>
            <c:idx val="3"/>
            <c:marker>
              <c:spPr>
                <a:solidFill>
                  <a:srgbClr val="002060"/>
                </a:solidFill>
                <a:ln>
                  <a:noFill/>
                </a:ln>
              </c:spPr>
            </c:marker>
            <c:bubble3D val="0"/>
            <c:extLst>
              <c:ext xmlns:c16="http://schemas.microsoft.com/office/drawing/2014/chart" uri="{C3380CC4-5D6E-409C-BE32-E72D297353CC}">
                <c16:uniqueId val="{00000001-E9D3-4D81-A230-3233E8C61D4B}"/>
              </c:ext>
            </c:extLst>
          </c:dPt>
          <c:dPt>
            <c:idx val="5"/>
            <c:marker>
              <c:spPr>
                <a:solidFill>
                  <a:srgbClr val="002060"/>
                </a:solidFill>
                <a:ln>
                  <a:noFill/>
                </a:ln>
              </c:spPr>
            </c:marker>
            <c:bubble3D val="0"/>
            <c:extLst>
              <c:ext xmlns:c16="http://schemas.microsoft.com/office/drawing/2014/chart" uri="{C3380CC4-5D6E-409C-BE32-E72D297353CC}">
                <c16:uniqueId val="{00000002-E9D3-4D81-A230-3233E8C61D4B}"/>
              </c:ext>
            </c:extLst>
          </c:dPt>
          <c:cat>
            <c:multiLvlStrRef>
              <c:f>_TIP_ESC_INT_!$B$27:$C$32</c:f>
              <c:multiLvlStrCache>
                <c:ptCount val="6"/>
                <c:lvl>
                  <c:pt idx="0">
                    <c:v>2015</c:v>
                  </c:pt>
                  <c:pt idx="1">
                    <c:v>2018</c:v>
                  </c:pt>
                  <c:pt idx="2">
                    <c:v>2015</c:v>
                  </c:pt>
                  <c:pt idx="3">
                    <c:v>2018</c:v>
                  </c:pt>
                  <c:pt idx="4">
                    <c:v>2015</c:v>
                  </c:pt>
                  <c:pt idx="5">
                    <c:v>2018</c:v>
                  </c:pt>
                </c:lvl>
                <c:lvl>
                  <c:pt idx="0">
                    <c:v>Sinaloa</c:v>
                  </c:pt>
                  <c:pt idx="2">
                    <c:v>General Pública</c:v>
                  </c:pt>
                  <c:pt idx="4">
                    <c:v>Privada</c:v>
                  </c:pt>
                </c:lvl>
              </c:multiLvlStrCache>
            </c:multiLvlStrRef>
          </c:cat>
          <c:val>
            <c:numRef>
              <c:f>_TIP_ESC_INT_!$D$27:$D$32</c:f>
              <c:numCache>
                <c:formatCode>General</c:formatCode>
                <c:ptCount val="6"/>
                <c:pt idx="0">
                  <c:v>497.851</c:v>
                </c:pt>
                <c:pt idx="1">
                  <c:v>500.63200000000001</c:v>
                </c:pt>
                <c:pt idx="2">
                  <c:v>487.64699999999999</c:v>
                </c:pt>
                <c:pt idx="3">
                  <c:v>492.43299999999999</c:v>
                </c:pt>
                <c:pt idx="4">
                  <c:v>562.80799999999999</c:v>
                </c:pt>
                <c:pt idx="5">
                  <c:v>557.73699999999997</c:v>
                </c:pt>
              </c:numCache>
            </c:numRef>
          </c:val>
          <c:smooth val="0"/>
          <c:extLst>
            <c:ext xmlns:c16="http://schemas.microsoft.com/office/drawing/2014/chart" uri="{C3380CC4-5D6E-409C-BE32-E72D297353CC}">
              <c16:uniqueId val="{00000003-E9D3-4D81-A230-3233E8C61D4B}"/>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E9D3-4D81-A230-3233E8C61D4B}"/>
              </c:ext>
            </c:extLst>
          </c:dPt>
          <c:dPt>
            <c:idx val="3"/>
            <c:marker>
              <c:spPr>
                <a:solidFill>
                  <a:srgbClr val="002060"/>
                </a:solidFill>
                <a:ln>
                  <a:noFill/>
                </a:ln>
              </c:spPr>
            </c:marker>
            <c:bubble3D val="0"/>
            <c:extLst>
              <c:ext xmlns:c16="http://schemas.microsoft.com/office/drawing/2014/chart" uri="{C3380CC4-5D6E-409C-BE32-E72D297353CC}">
                <c16:uniqueId val="{00000005-E9D3-4D81-A230-3233E8C61D4B}"/>
              </c:ext>
            </c:extLst>
          </c:dPt>
          <c:dPt>
            <c:idx val="5"/>
            <c:marker>
              <c:spPr>
                <a:solidFill>
                  <a:srgbClr val="002060"/>
                </a:solidFill>
                <a:ln>
                  <a:noFill/>
                </a:ln>
              </c:spPr>
            </c:marker>
            <c:bubble3D val="0"/>
            <c:extLst>
              <c:ext xmlns:c16="http://schemas.microsoft.com/office/drawing/2014/chart" uri="{C3380CC4-5D6E-409C-BE32-E72D297353CC}">
                <c16:uniqueId val="{00000006-E9D3-4D81-A230-3233E8C61D4B}"/>
              </c:ext>
            </c:extLst>
          </c:dPt>
          <c:cat>
            <c:multiLvlStrRef>
              <c:f>_TIP_ESC_INT_!$B$27:$C$32</c:f>
              <c:multiLvlStrCache>
                <c:ptCount val="6"/>
                <c:lvl>
                  <c:pt idx="0">
                    <c:v>2015</c:v>
                  </c:pt>
                  <c:pt idx="1">
                    <c:v>2018</c:v>
                  </c:pt>
                  <c:pt idx="2">
                    <c:v>2015</c:v>
                  </c:pt>
                  <c:pt idx="3">
                    <c:v>2018</c:v>
                  </c:pt>
                  <c:pt idx="4">
                    <c:v>2015</c:v>
                  </c:pt>
                  <c:pt idx="5">
                    <c:v>2018</c:v>
                  </c:pt>
                </c:lvl>
                <c:lvl>
                  <c:pt idx="0">
                    <c:v>Sinaloa</c:v>
                  </c:pt>
                  <c:pt idx="2">
                    <c:v>General Pública</c:v>
                  </c:pt>
                  <c:pt idx="4">
                    <c:v>Privada</c:v>
                  </c:pt>
                </c:lvl>
              </c:multiLvlStrCache>
            </c:multiLvlStrRef>
          </c:cat>
          <c:val>
            <c:numRef>
              <c:f>_TIP_ESC_INT_!$E$27:$E$32</c:f>
              <c:numCache>
                <c:formatCode>General</c:formatCode>
                <c:ptCount val="6"/>
                <c:pt idx="0">
                  <c:v>518.149</c:v>
                </c:pt>
                <c:pt idx="1">
                  <c:v>513.36800000000005</c:v>
                </c:pt>
                <c:pt idx="2">
                  <c:v>506.35300000000001</c:v>
                </c:pt>
                <c:pt idx="3">
                  <c:v>505.56700000000001</c:v>
                </c:pt>
                <c:pt idx="4">
                  <c:v>725.19200000000001</c:v>
                </c:pt>
                <c:pt idx="5">
                  <c:v>612.26300000000003</c:v>
                </c:pt>
              </c:numCache>
            </c:numRef>
          </c:val>
          <c:smooth val="0"/>
          <c:extLst>
            <c:ext xmlns:c16="http://schemas.microsoft.com/office/drawing/2014/chart" uri="{C3380CC4-5D6E-409C-BE32-E72D297353CC}">
              <c16:uniqueId val="{00000007-E9D3-4D81-A230-3233E8C61D4B}"/>
            </c:ext>
          </c:extLst>
        </c:ser>
        <c:dLbls>
          <c:showLegendKey val="0"/>
          <c:showVal val="0"/>
          <c:showCatName val="0"/>
          <c:showSerName val="0"/>
          <c:showPercent val="0"/>
          <c:showBubbleSize val="0"/>
        </c:dLbls>
        <c:hiLowLines>
          <c:spPr>
            <a:ln w="12700">
              <a:solidFill>
                <a:srgbClr val="595959"/>
              </a:solidFill>
            </a:ln>
          </c:spPr>
        </c:hiLowLines>
        <c:marker val="1"/>
        <c:smooth val="0"/>
        <c:axId val="50080001"/>
        <c:axId val="5008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E9D3-4D81-A230-3233E8C61D4B}"/>
              </c:ext>
            </c:extLst>
          </c:dPt>
          <c:dPt>
            <c:idx val="3"/>
            <c:marker>
              <c:spPr>
                <a:solidFill>
                  <a:srgbClr val="002060"/>
                </a:solidFill>
                <a:ln>
                  <a:noFill/>
                </a:ln>
              </c:spPr>
            </c:marker>
            <c:bubble3D val="0"/>
            <c:extLst>
              <c:ext xmlns:c16="http://schemas.microsoft.com/office/drawing/2014/chart" uri="{C3380CC4-5D6E-409C-BE32-E72D297353CC}">
                <c16:uniqueId val="{00000009-E9D3-4D81-A230-3233E8C61D4B}"/>
              </c:ext>
            </c:extLst>
          </c:dPt>
          <c:dPt>
            <c:idx val="5"/>
            <c:marker>
              <c:spPr>
                <a:solidFill>
                  <a:srgbClr val="002060"/>
                </a:solidFill>
                <a:ln>
                  <a:noFill/>
                </a:ln>
              </c:spPr>
            </c:marker>
            <c:bubble3D val="0"/>
            <c:extLst>
              <c:ext xmlns:c16="http://schemas.microsoft.com/office/drawing/2014/chart" uri="{C3380CC4-5D6E-409C-BE32-E72D297353CC}">
                <c16:uniqueId val="{0000000A-E9D3-4D81-A230-3233E8C61D4B}"/>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9D3-4D81-A230-3233E8C61D4B}"/>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9D3-4D81-A230-3233E8C61D4B}"/>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9D3-4D81-A230-3233E8C61D4B}"/>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_TIP_ESC_INT_!$B$27:$C$32</c:f>
              <c:multiLvlStrCache>
                <c:ptCount val="6"/>
                <c:lvl>
                  <c:pt idx="0">
                    <c:v>2015</c:v>
                  </c:pt>
                  <c:pt idx="1">
                    <c:v>2018</c:v>
                  </c:pt>
                  <c:pt idx="2">
                    <c:v>2015</c:v>
                  </c:pt>
                  <c:pt idx="3">
                    <c:v>2018</c:v>
                  </c:pt>
                  <c:pt idx="4">
                    <c:v>2015</c:v>
                  </c:pt>
                  <c:pt idx="5">
                    <c:v>2018</c:v>
                  </c:pt>
                </c:lvl>
                <c:lvl>
                  <c:pt idx="0">
                    <c:v>Sinaloa</c:v>
                  </c:pt>
                  <c:pt idx="2">
                    <c:v>General Pública</c:v>
                  </c:pt>
                  <c:pt idx="4">
                    <c:v>Privada</c:v>
                  </c:pt>
                </c:lvl>
              </c:multiLvlStrCache>
            </c:multiLvlStrRef>
          </c:cat>
          <c:val>
            <c:numRef>
              <c:f>_TIP_ESC_INT_!$F$27:$F$32</c:f>
              <c:numCache>
                <c:formatCode>General</c:formatCode>
                <c:ptCount val="6"/>
                <c:pt idx="0">
                  <c:v>508</c:v>
                </c:pt>
                <c:pt idx="1">
                  <c:v>507</c:v>
                </c:pt>
                <c:pt idx="2">
                  <c:v>497</c:v>
                </c:pt>
                <c:pt idx="3">
                  <c:v>499</c:v>
                </c:pt>
                <c:pt idx="4">
                  <c:v>644</c:v>
                </c:pt>
                <c:pt idx="5">
                  <c:v>585</c:v>
                </c:pt>
              </c:numCache>
            </c:numRef>
          </c:val>
          <c:smooth val="0"/>
          <c:extLst>
            <c:ext xmlns:c16="http://schemas.microsoft.com/office/drawing/2014/chart" uri="{C3380CC4-5D6E-409C-BE32-E72D297353CC}">
              <c16:uniqueId val="{0000000B-E9D3-4D81-A230-3233E8C61D4B}"/>
            </c:ext>
          </c:extLst>
        </c:ser>
        <c:dLbls>
          <c:showLegendKey val="0"/>
          <c:showVal val="0"/>
          <c:showCatName val="0"/>
          <c:showSerName val="0"/>
          <c:showPercent val="0"/>
          <c:showBubbleSize val="0"/>
        </c:dLbls>
        <c:marker val="1"/>
        <c:smooth val="0"/>
        <c:axId val="50080001"/>
        <c:axId val="50080002"/>
      </c:lineChart>
      <c:catAx>
        <c:axId val="5008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80002"/>
        <c:crosses val="autoZero"/>
        <c:auto val="1"/>
        <c:lblAlgn val="ctr"/>
        <c:lblOffset val="100"/>
        <c:noMultiLvlLbl val="0"/>
      </c:catAx>
      <c:valAx>
        <c:axId val="5008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80001"/>
        <c:crosses val="autoZero"/>
        <c:crossBetween val="between"/>
        <c:majorUnit val="20"/>
      </c:valAx>
    </c:plotArea>
    <c:plotVisOnly val="1"/>
    <c:dispBlanksAs val="gap"/>
    <c:showDLblsOverMax val="0"/>
  </c:chart>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9A537CCA-71EE-4878-AEE4-613185F3AB5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3090-4E04-A1CB-C609F19F8A57}"/>
                </c:ext>
              </c:extLst>
            </c:dLbl>
            <c:dLbl>
              <c:idx val="1"/>
              <c:tx>
                <c:rich>
                  <a:bodyPr/>
                  <a:lstStyle/>
                  <a:p>
                    <a:fld id="{65DB8A85-031F-4359-BAD8-98C2A357814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090-4E04-A1CB-C609F19F8A57}"/>
                </c:ext>
              </c:extLst>
            </c:dLbl>
            <c:dLbl>
              <c:idx val="2"/>
              <c:tx>
                <c:rich>
                  <a:bodyPr/>
                  <a:lstStyle/>
                  <a:p>
                    <a:fld id="{6C2AC785-580C-455C-9F12-D52DAF2159F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090-4E04-A1CB-C609F19F8A57}"/>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090-4E04-A1CB-C609F19F8A57}"/>
                </c:ext>
              </c:extLst>
            </c:dLbl>
            <c:dLbl>
              <c:idx val="4"/>
              <c:tx>
                <c:rich>
                  <a:bodyPr/>
                  <a:lstStyle/>
                  <a:p>
                    <a:fld id="{0D4C103A-ED4B-4552-AB6F-F23E18B6D3A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090-4E04-A1CB-C609F19F8A57}"/>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Sinaloa</c:v>
                </c:pt>
              </c:strCache>
            </c:strRef>
          </c:cat>
          <c:val>
            <c:numRef>
              <c:f>_MARGINC_!$C$2:$C$6</c:f>
              <c:numCache>
                <c:formatCode>General</c:formatCode>
                <c:ptCount val="5"/>
                <c:pt idx="0">
                  <c:v>-68.900000000000006</c:v>
                </c:pt>
                <c:pt idx="1">
                  <c:v>-53.9</c:v>
                </c:pt>
                <c:pt idx="2">
                  <c:v>-40.700000000000003</c:v>
                </c:pt>
                <c:pt idx="4">
                  <c:v>-50.9</c:v>
                </c:pt>
              </c:numCache>
            </c:numRef>
          </c:val>
          <c:extLst>
            <c:ext xmlns:c15="http://schemas.microsoft.com/office/drawing/2012/chart" uri="{02D57815-91ED-43cb-92C2-25804820EDAC}">
              <c15:datalabelsRange>
                <c15:f>_MARGINC_!$G$2:$G$6</c15:f>
                <c15:dlblRangeCache>
                  <c:ptCount val="5"/>
                  <c:pt idx="0">
                    <c:v>68.9</c:v>
                  </c:pt>
                  <c:pt idx="1">
                    <c:v>53.9</c:v>
                  </c:pt>
                  <c:pt idx="2">
                    <c:v>40.7</c:v>
                  </c:pt>
                  <c:pt idx="4">
                    <c:v>50.9</c:v>
                  </c:pt>
                </c15:dlblRangeCache>
              </c15:datalabelsRange>
            </c:ext>
            <c:ext xmlns:c16="http://schemas.microsoft.com/office/drawing/2014/chart" uri="{C3380CC4-5D6E-409C-BE32-E72D297353CC}">
              <c16:uniqueId val="{00000005-3090-4E04-A1CB-C609F19F8A57}"/>
            </c:ext>
          </c:extLst>
        </c:ser>
        <c:ser>
          <c:idx val="1"/>
          <c:order val="1"/>
          <c:tx>
            <c:v>NII</c:v>
          </c:tx>
          <c:spPr>
            <a:solidFill>
              <a:srgbClr val="B07CAA"/>
            </a:solidFill>
          </c:spPr>
          <c:invertIfNegative val="0"/>
          <c:dLbls>
            <c:dLbl>
              <c:idx val="0"/>
              <c:tx>
                <c:rich>
                  <a:bodyPr/>
                  <a:lstStyle/>
                  <a:p>
                    <a:fld id="{6F402A50-096B-403D-98E3-3D7637DAA3A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3090-4E04-A1CB-C609F19F8A57}"/>
                </c:ext>
              </c:extLst>
            </c:dLbl>
            <c:dLbl>
              <c:idx val="1"/>
              <c:tx>
                <c:rich>
                  <a:bodyPr/>
                  <a:lstStyle/>
                  <a:p>
                    <a:fld id="{410158D6-3860-4EEF-AC4B-D754790F92C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3090-4E04-A1CB-C609F19F8A57}"/>
                </c:ext>
              </c:extLst>
            </c:dLbl>
            <c:dLbl>
              <c:idx val="2"/>
              <c:tx>
                <c:rich>
                  <a:bodyPr/>
                  <a:lstStyle/>
                  <a:p>
                    <a:fld id="{B39FDF48-5BF4-4CA0-9714-4120CFC3377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3090-4E04-A1CB-C609F19F8A57}"/>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090-4E04-A1CB-C609F19F8A57}"/>
                </c:ext>
              </c:extLst>
            </c:dLbl>
            <c:dLbl>
              <c:idx val="4"/>
              <c:tx>
                <c:rich>
                  <a:bodyPr/>
                  <a:lstStyle/>
                  <a:p>
                    <a:fld id="{996E7F34-87D0-4188-8407-DCCD09D3DE7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3090-4E04-A1CB-C609F19F8A57}"/>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Sinaloa</c:v>
                </c:pt>
              </c:strCache>
            </c:strRef>
          </c:cat>
          <c:val>
            <c:numRef>
              <c:f>_MARGINC_!$D$2:$D$6</c:f>
              <c:numCache>
                <c:formatCode>General</c:formatCode>
                <c:ptCount val="5"/>
                <c:pt idx="0">
                  <c:v>25.4</c:v>
                </c:pt>
                <c:pt idx="1">
                  <c:v>31.9</c:v>
                </c:pt>
                <c:pt idx="2">
                  <c:v>35</c:v>
                </c:pt>
                <c:pt idx="4">
                  <c:v>32.1</c:v>
                </c:pt>
              </c:numCache>
            </c:numRef>
          </c:val>
          <c:extLst>
            <c:ext xmlns:c15="http://schemas.microsoft.com/office/drawing/2012/chart" uri="{02D57815-91ED-43cb-92C2-25804820EDAC}">
              <c15:datalabelsRange>
                <c15:f>_MARGINC_!$H$2:$H$6</c15:f>
                <c15:dlblRangeCache>
                  <c:ptCount val="5"/>
                  <c:pt idx="0">
                    <c:v>25.4</c:v>
                  </c:pt>
                  <c:pt idx="1">
                    <c:v>31.9</c:v>
                  </c:pt>
                  <c:pt idx="2">
                    <c:v>35.0</c:v>
                  </c:pt>
                  <c:pt idx="4">
                    <c:v>32.1</c:v>
                  </c:pt>
                </c15:dlblRangeCache>
              </c15:datalabelsRange>
            </c:ext>
            <c:ext xmlns:c16="http://schemas.microsoft.com/office/drawing/2014/chart" uri="{C3380CC4-5D6E-409C-BE32-E72D297353CC}">
              <c16:uniqueId val="{0000000B-3090-4E04-A1CB-C609F19F8A57}"/>
            </c:ext>
          </c:extLst>
        </c:ser>
        <c:ser>
          <c:idx val="2"/>
          <c:order val="2"/>
          <c:tx>
            <c:v>NIII</c:v>
          </c:tx>
          <c:spPr>
            <a:solidFill>
              <a:srgbClr val="9A528E"/>
            </a:solidFill>
          </c:spPr>
          <c:invertIfNegative val="0"/>
          <c:dLbls>
            <c:dLbl>
              <c:idx val="0"/>
              <c:layout>
                <c:manualLayout>
                  <c:x val="4.0909090909090798E-2"/>
                  <c:y val="0.11"/>
                </c:manualLayout>
              </c:layout>
              <c:tx>
                <c:rich>
                  <a:bodyPr/>
                  <a:lstStyle/>
                  <a:p>
                    <a:pPr>
                      <a:defRPr sz="1400" b="1" baseline="0">
                        <a:solidFill>
                          <a:srgbClr val="862A77"/>
                        </a:solidFill>
                        <a:latin typeface="Calibri"/>
                      </a:defRPr>
                    </a:pPr>
                    <a:fld id="{E3C085B1-A80F-4113-9852-E3BE102CAA4A}"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3090-4E04-A1CB-C609F19F8A57}"/>
                </c:ext>
              </c:extLst>
            </c:dLbl>
            <c:dLbl>
              <c:idx val="1"/>
              <c:tx>
                <c:rich>
                  <a:bodyPr/>
                  <a:lstStyle/>
                  <a:p>
                    <a:fld id="{57B0E428-0B35-4A67-B310-FE12B8AA1D1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3090-4E04-A1CB-C609F19F8A57}"/>
                </c:ext>
              </c:extLst>
            </c:dLbl>
            <c:dLbl>
              <c:idx val="2"/>
              <c:tx>
                <c:rich>
                  <a:bodyPr/>
                  <a:lstStyle/>
                  <a:p>
                    <a:fld id="{4B97111F-4D79-45FE-B5D3-6AA3BB89A94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3090-4E04-A1CB-C609F19F8A57}"/>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090-4E04-A1CB-C609F19F8A57}"/>
                </c:ext>
              </c:extLst>
            </c:dLbl>
            <c:dLbl>
              <c:idx val="4"/>
              <c:tx>
                <c:rich>
                  <a:bodyPr/>
                  <a:lstStyle/>
                  <a:p>
                    <a:fld id="{A29C6982-69F2-45B5-B41D-B19F6E7BDB0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3090-4E04-A1CB-C609F19F8A57}"/>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Sinaloa</c:v>
                </c:pt>
              </c:strCache>
            </c:strRef>
          </c:cat>
          <c:val>
            <c:numRef>
              <c:f>_MARGINC_!$E$2:$E$6</c:f>
              <c:numCache>
                <c:formatCode>General</c:formatCode>
                <c:ptCount val="5"/>
                <c:pt idx="0">
                  <c:v>5.0999999999999996</c:v>
                </c:pt>
                <c:pt idx="1">
                  <c:v>12.6</c:v>
                </c:pt>
                <c:pt idx="2">
                  <c:v>19.8</c:v>
                </c:pt>
                <c:pt idx="4">
                  <c:v>14.4</c:v>
                </c:pt>
              </c:numCache>
            </c:numRef>
          </c:val>
          <c:extLst>
            <c:ext xmlns:c15="http://schemas.microsoft.com/office/drawing/2012/chart" uri="{02D57815-91ED-43cb-92C2-25804820EDAC}">
              <c15:datalabelsRange>
                <c15:f>_MARGINC_!$I$2:$I$6</c15:f>
                <c15:dlblRangeCache>
                  <c:ptCount val="5"/>
                  <c:pt idx="0">
                    <c:v>5.1˟</c:v>
                  </c:pt>
                  <c:pt idx="1">
                    <c:v>12.6</c:v>
                  </c:pt>
                  <c:pt idx="2">
                    <c:v>19.8</c:v>
                  </c:pt>
                  <c:pt idx="4">
                    <c:v>14.4</c:v>
                  </c:pt>
                </c15:dlblRangeCache>
              </c15:datalabelsRange>
            </c:ext>
            <c:ext xmlns:c16="http://schemas.microsoft.com/office/drawing/2014/chart" uri="{C3380CC4-5D6E-409C-BE32-E72D297353CC}">
              <c16:uniqueId val="{00000011-3090-4E04-A1CB-C609F19F8A57}"/>
            </c:ext>
          </c:extLst>
        </c:ser>
        <c:ser>
          <c:idx val="3"/>
          <c:order val="3"/>
          <c:tx>
            <c:v>NIV</c:v>
          </c:tx>
          <c:spPr>
            <a:solidFill>
              <a:srgbClr val="862A77"/>
            </a:solidFill>
          </c:spPr>
          <c:invertIfNegative val="0"/>
          <c:dLbls>
            <c:dLbl>
              <c:idx val="0"/>
              <c:layout>
                <c:manualLayout>
                  <c:x val="2.2727272727272728E-2"/>
                  <c:y val="0"/>
                </c:manualLayout>
              </c:layout>
              <c:tx>
                <c:rich>
                  <a:bodyPr/>
                  <a:lstStyle/>
                  <a:p>
                    <a:fld id="{94D01C30-9443-4AB6-9901-EDE020506FF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3090-4E04-A1CB-C609F19F8A57}"/>
                </c:ext>
              </c:extLst>
            </c:dLbl>
            <c:dLbl>
              <c:idx val="1"/>
              <c:layout>
                <c:manualLayout>
                  <c:x val="2.5757575757575646E-2"/>
                  <c:y val="0"/>
                </c:manualLayout>
              </c:layout>
              <c:tx>
                <c:rich>
                  <a:bodyPr/>
                  <a:lstStyle/>
                  <a:p>
                    <a:fld id="{EF11C675-9D39-482E-84DB-BE86AED37D8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3090-4E04-A1CB-C609F19F8A57}"/>
                </c:ext>
              </c:extLst>
            </c:dLbl>
            <c:dLbl>
              <c:idx val="2"/>
              <c:layout>
                <c:manualLayout>
                  <c:x val="2.8787878787878789E-2"/>
                  <c:y val="-6.111040515849597E-17"/>
                </c:manualLayout>
              </c:layout>
              <c:tx>
                <c:rich>
                  <a:bodyPr/>
                  <a:lstStyle/>
                  <a:p>
                    <a:fld id="{C5C23301-7D54-41E5-95AA-EB53C971AA9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3090-4E04-A1CB-C609F19F8A57}"/>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3090-4E04-A1CB-C609F19F8A57}"/>
                </c:ext>
              </c:extLst>
            </c:dLbl>
            <c:dLbl>
              <c:idx val="4"/>
              <c:layout>
                <c:manualLayout>
                  <c:x val="2.4242424242424131E-2"/>
                  <c:y val="-1.5277601289623993E-17"/>
                </c:manualLayout>
              </c:layout>
              <c:tx>
                <c:rich>
                  <a:bodyPr/>
                  <a:lstStyle/>
                  <a:p>
                    <a:fld id="{E38AB038-2B97-4137-A086-D525DADC83B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3090-4E04-A1CB-C609F19F8A57}"/>
                </c:ext>
              </c:extLst>
            </c:dLbl>
            <c:spPr>
              <a:noFill/>
              <a:ln>
                <a:noFill/>
              </a:ln>
              <a:effectLst/>
            </c:spPr>
            <c:txPr>
              <a:bodyPr/>
              <a:lstStyle/>
              <a:p>
                <a:pPr>
                  <a:defRPr sz="1400" b="1" baseline="0">
                    <a:solidFill>
                      <a:srgbClr val="862A77"/>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Sinaloa</c:v>
                </c:pt>
              </c:strCache>
            </c:strRef>
          </c:cat>
          <c:val>
            <c:numRef>
              <c:f>_MARGINC_!$F$2:$F$6</c:f>
              <c:numCache>
                <c:formatCode>General</c:formatCode>
                <c:ptCount val="5"/>
                <c:pt idx="0">
                  <c:v>0.5</c:v>
                </c:pt>
                <c:pt idx="1">
                  <c:v>1.6</c:v>
                </c:pt>
                <c:pt idx="2">
                  <c:v>4.5</c:v>
                </c:pt>
                <c:pt idx="4">
                  <c:v>2.7</c:v>
                </c:pt>
              </c:numCache>
            </c:numRef>
          </c:val>
          <c:extLst>
            <c:ext xmlns:c15="http://schemas.microsoft.com/office/drawing/2012/chart" uri="{02D57815-91ED-43cb-92C2-25804820EDAC}">
              <c15:datalabelsRange>
                <c15:f>_MARGINC_!$J$2:$J$6</c15:f>
                <c15:dlblRangeCache>
                  <c:ptCount val="5"/>
                  <c:pt idx="0">
                    <c:v>0.5˟</c:v>
                  </c:pt>
                  <c:pt idx="1">
                    <c:v>1.6˟</c:v>
                  </c:pt>
                  <c:pt idx="2">
                    <c:v>4.5</c:v>
                  </c:pt>
                  <c:pt idx="4">
                    <c:v>2.7</c:v>
                  </c:pt>
                </c15:dlblRangeCache>
              </c15:datalabelsRange>
            </c:ext>
            <c:ext xmlns:c16="http://schemas.microsoft.com/office/drawing/2014/chart" uri="{C3380CC4-5D6E-409C-BE32-E72D297353CC}">
              <c16:uniqueId val="{00000017-3090-4E04-A1CB-C609F19F8A57}"/>
            </c:ext>
          </c:extLst>
        </c:ser>
        <c:dLbls>
          <c:showLegendKey val="0"/>
          <c:showVal val="0"/>
          <c:showCatName val="0"/>
          <c:showSerName val="0"/>
          <c:showPercent val="0"/>
          <c:showBubbleSize val="0"/>
        </c:dLbls>
        <c:gapWidth val="30"/>
        <c:overlap val="100"/>
        <c:axId val="50090001"/>
        <c:axId val="50090002"/>
      </c:barChart>
      <c:catAx>
        <c:axId val="5009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90002"/>
        <c:crosses val="autoZero"/>
        <c:auto val="1"/>
        <c:lblAlgn val="ctr"/>
        <c:lblOffset val="100"/>
        <c:noMultiLvlLbl val="0"/>
      </c:catAx>
      <c:valAx>
        <c:axId val="5009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9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824A704E-CFFE-4A40-BD5C-CD2F98E6BFF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8231-4C43-A583-E5576B991F95}"/>
                </c:ext>
              </c:extLst>
            </c:dLbl>
            <c:dLbl>
              <c:idx val="1"/>
              <c:tx>
                <c:rich>
                  <a:bodyPr/>
                  <a:lstStyle/>
                  <a:p>
                    <a:fld id="{B8CC57AD-6D03-4D29-9FEF-41FEA62569E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231-4C43-A583-E5576B991F95}"/>
                </c:ext>
              </c:extLst>
            </c:dLbl>
            <c:dLbl>
              <c:idx val="2"/>
              <c:tx>
                <c:rich>
                  <a:bodyPr/>
                  <a:lstStyle/>
                  <a:p>
                    <a:fld id="{1CDF1630-FF90-489A-B54F-FB5FAB7946B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231-4C43-A583-E5576B991F95}"/>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231-4C43-A583-E5576B991F95}"/>
                </c:ext>
              </c:extLst>
            </c:dLbl>
            <c:dLbl>
              <c:idx val="4"/>
              <c:tx>
                <c:rich>
                  <a:bodyPr/>
                  <a:lstStyle/>
                  <a:p>
                    <a:fld id="{8423E72A-E1AB-4890-B793-FFEB87F4DCC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231-4C43-A583-E5576B991F95}"/>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Sinaloa</c:v>
                </c:pt>
              </c:strCache>
            </c:strRef>
          </c:cat>
          <c:val>
            <c:numRef>
              <c:f>_MARGINC_!$C$28:$C$32</c:f>
              <c:numCache>
                <c:formatCode>General</c:formatCode>
                <c:ptCount val="5"/>
                <c:pt idx="0">
                  <c:v>-71.3</c:v>
                </c:pt>
                <c:pt idx="1">
                  <c:v>-61.8</c:v>
                </c:pt>
                <c:pt idx="2">
                  <c:v>-49.6</c:v>
                </c:pt>
                <c:pt idx="4">
                  <c:v>-58.2</c:v>
                </c:pt>
              </c:numCache>
            </c:numRef>
          </c:val>
          <c:extLst>
            <c:ext xmlns:c15="http://schemas.microsoft.com/office/drawing/2012/chart" uri="{02D57815-91ED-43cb-92C2-25804820EDAC}">
              <c15:datalabelsRange>
                <c15:f>_MARGINC_!$G$28:$G$32</c15:f>
                <c15:dlblRangeCache>
                  <c:ptCount val="5"/>
                  <c:pt idx="0">
                    <c:v>71.3</c:v>
                  </c:pt>
                  <c:pt idx="1">
                    <c:v>61.8</c:v>
                  </c:pt>
                  <c:pt idx="2">
                    <c:v>49.6</c:v>
                  </c:pt>
                  <c:pt idx="4">
                    <c:v>58.2</c:v>
                  </c:pt>
                </c15:dlblRangeCache>
              </c15:datalabelsRange>
            </c:ext>
            <c:ext xmlns:c16="http://schemas.microsoft.com/office/drawing/2014/chart" uri="{C3380CC4-5D6E-409C-BE32-E72D297353CC}">
              <c16:uniqueId val="{00000005-8231-4C43-A583-E5576B991F95}"/>
            </c:ext>
          </c:extLst>
        </c:ser>
        <c:ser>
          <c:idx val="1"/>
          <c:order val="1"/>
          <c:tx>
            <c:v>NII</c:v>
          </c:tx>
          <c:spPr>
            <a:solidFill>
              <a:srgbClr val="B07CAA"/>
            </a:solidFill>
          </c:spPr>
          <c:invertIfNegative val="0"/>
          <c:dLbls>
            <c:dLbl>
              <c:idx val="0"/>
              <c:tx>
                <c:rich>
                  <a:bodyPr/>
                  <a:lstStyle/>
                  <a:p>
                    <a:fld id="{DABD9744-814D-41B0-AE48-020814F24DA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8231-4C43-A583-E5576B991F95}"/>
                </c:ext>
              </c:extLst>
            </c:dLbl>
            <c:dLbl>
              <c:idx val="1"/>
              <c:tx>
                <c:rich>
                  <a:bodyPr/>
                  <a:lstStyle/>
                  <a:p>
                    <a:fld id="{E5162AA5-1BC7-4A69-98B6-A71DF885553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8231-4C43-A583-E5576B991F95}"/>
                </c:ext>
              </c:extLst>
            </c:dLbl>
            <c:dLbl>
              <c:idx val="2"/>
              <c:tx>
                <c:rich>
                  <a:bodyPr/>
                  <a:lstStyle/>
                  <a:p>
                    <a:fld id="{A1F058BD-FF8B-491B-985A-C1DA9E65001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8231-4C43-A583-E5576B991F95}"/>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231-4C43-A583-E5576B991F95}"/>
                </c:ext>
              </c:extLst>
            </c:dLbl>
            <c:dLbl>
              <c:idx val="4"/>
              <c:tx>
                <c:rich>
                  <a:bodyPr/>
                  <a:lstStyle/>
                  <a:p>
                    <a:fld id="{09F04B0E-BC10-4762-8E7E-684814570DC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8231-4C43-A583-E5576B991F95}"/>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Sinaloa</c:v>
                </c:pt>
              </c:strCache>
            </c:strRef>
          </c:cat>
          <c:val>
            <c:numRef>
              <c:f>_MARGINC_!$D$28:$D$32</c:f>
              <c:numCache>
                <c:formatCode>General</c:formatCode>
                <c:ptCount val="5"/>
                <c:pt idx="0">
                  <c:v>16.100000000000001</c:v>
                </c:pt>
                <c:pt idx="1">
                  <c:v>17.399999999999999</c:v>
                </c:pt>
                <c:pt idx="2">
                  <c:v>19.600000000000001</c:v>
                </c:pt>
                <c:pt idx="4">
                  <c:v>18.2</c:v>
                </c:pt>
              </c:numCache>
            </c:numRef>
          </c:val>
          <c:extLst>
            <c:ext xmlns:c15="http://schemas.microsoft.com/office/drawing/2012/chart" uri="{02D57815-91ED-43cb-92C2-25804820EDAC}">
              <c15:datalabelsRange>
                <c15:f>_MARGINC_!$H$28:$H$32</c15:f>
                <c15:dlblRangeCache>
                  <c:ptCount val="5"/>
                  <c:pt idx="0">
                    <c:v>16.1</c:v>
                  </c:pt>
                  <c:pt idx="1">
                    <c:v>17.4</c:v>
                  </c:pt>
                  <c:pt idx="2">
                    <c:v>19.6</c:v>
                  </c:pt>
                  <c:pt idx="4">
                    <c:v>18.2</c:v>
                  </c:pt>
                </c15:dlblRangeCache>
              </c15:datalabelsRange>
            </c:ext>
            <c:ext xmlns:c16="http://schemas.microsoft.com/office/drawing/2014/chart" uri="{C3380CC4-5D6E-409C-BE32-E72D297353CC}">
              <c16:uniqueId val="{0000000B-8231-4C43-A583-E5576B991F95}"/>
            </c:ext>
          </c:extLst>
        </c:ser>
        <c:ser>
          <c:idx val="2"/>
          <c:order val="2"/>
          <c:tx>
            <c:v>NIII</c:v>
          </c:tx>
          <c:spPr>
            <a:solidFill>
              <a:srgbClr val="9A528E"/>
            </a:solidFill>
          </c:spPr>
          <c:invertIfNegative val="0"/>
          <c:dLbls>
            <c:dLbl>
              <c:idx val="0"/>
              <c:tx>
                <c:rich>
                  <a:bodyPr/>
                  <a:lstStyle/>
                  <a:p>
                    <a:fld id="{0A3AB4E2-842E-4E7D-8112-5AE1E05D1C1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8231-4C43-A583-E5576B991F95}"/>
                </c:ext>
              </c:extLst>
            </c:dLbl>
            <c:dLbl>
              <c:idx val="1"/>
              <c:tx>
                <c:rich>
                  <a:bodyPr/>
                  <a:lstStyle/>
                  <a:p>
                    <a:fld id="{FFB7E596-AAE7-415F-9587-EDD99E48C2A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8231-4C43-A583-E5576B991F95}"/>
                </c:ext>
              </c:extLst>
            </c:dLbl>
            <c:dLbl>
              <c:idx val="2"/>
              <c:tx>
                <c:rich>
                  <a:bodyPr/>
                  <a:lstStyle/>
                  <a:p>
                    <a:fld id="{B4968B35-2E4B-43F4-8F9B-A24C0A1806D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8231-4C43-A583-E5576B991F95}"/>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231-4C43-A583-E5576B991F95}"/>
                </c:ext>
              </c:extLst>
            </c:dLbl>
            <c:dLbl>
              <c:idx val="4"/>
              <c:tx>
                <c:rich>
                  <a:bodyPr/>
                  <a:lstStyle/>
                  <a:p>
                    <a:fld id="{29B94BA4-C5D6-41EB-A599-60BDBC5856A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8231-4C43-A583-E5576B991F95}"/>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Sinaloa</c:v>
                </c:pt>
              </c:strCache>
            </c:strRef>
          </c:cat>
          <c:val>
            <c:numRef>
              <c:f>_MARGINC_!$E$28:$E$32</c:f>
              <c:numCache>
                <c:formatCode>General</c:formatCode>
                <c:ptCount val="5"/>
                <c:pt idx="0">
                  <c:v>9.4</c:v>
                </c:pt>
                <c:pt idx="1">
                  <c:v>14.4</c:v>
                </c:pt>
                <c:pt idx="2">
                  <c:v>18.399999999999999</c:v>
                </c:pt>
                <c:pt idx="4">
                  <c:v>15.3</c:v>
                </c:pt>
              </c:numCache>
            </c:numRef>
          </c:val>
          <c:extLst>
            <c:ext xmlns:c15="http://schemas.microsoft.com/office/drawing/2012/chart" uri="{02D57815-91ED-43cb-92C2-25804820EDAC}">
              <c15:datalabelsRange>
                <c15:f>_MARGINC_!$I$28:$I$32</c15:f>
                <c15:dlblRangeCache>
                  <c:ptCount val="5"/>
                  <c:pt idx="0">
                    <c:v>9.4</c:v>
                  </c:pt>
                  <c:pt idx="1">
                    <c:v>14.4</c:v>
                  </c:pt>
                  <c:pt idx="2">
                    <c:v>18.4</c:v>
                  </c:pt>
                  <c:pt idx="4">
                    <c:v>15.3</c:v>
                  </c:pt>
                </c15:dlblRangeCache>
              </c15:datalabelsRange>
            </c:ext>
            <c:ext xmlns:c16="http://schemas.microsoft.com/office/drawing/2014/chart" uri="{C3380CC4-5D6E-409C-BE32-E72D297353CC}">
              <c16:uniqueId val="{00000011-8231-4C43-A583-E5576B991F95}"/>
            </c:ext>
          </c:extLst>
        </c:ser>
        <c:ser>
          <c:idx val="3"/>
          <c:order val="3"/>
          <c:tx>
            <c:v>NIV</c:v>
          </c:tx>
          <c:spPr>
            <a:solidFill>
              <a:srgbClr val="862A77"/>
            </a:solidFill>
          </c:spPr>
          <c:invertIfNegative val="0"/>
          <c:dLbls>
            <c:dLbl>
              <c:idx val="0"/>
              <c:layout>
                <c:manualLayout>
                  <c:x val="2.8787878787878678E-2"/>
                  <c:y val="0"/>
                </c:manualLayout>
              </c:layout>
              <c:tx>
                <c:rich>
                  <a:bodyPr/>
                  <a:lstStyle/>
                  <a:p>
                    <a:pPr>
                      <a:defRPr sz="1400" b="1" baseline="0">
                        <a:solidFill>
                          <a:srgbClr val="862A77"/>
                        </a:solidFill>
                        <a:latin typeface="Calibri"/>
                      </a:defRPr>
                    </a:pPr>
                    <a:fld id="{16535ADF-09C4-4539-B60A-F97552CA3140}"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8231-4C43-A583-E5576B991F95}"/>
                </c:ext>
              </c:extLst>
            </c:dLbl>
            <c:dLbl>
              <c:idx val="1"/>
              <c:tx>
                <c:rich>
                  <a:bodyPr/>
                  <a:lstStyle/>
                  <a:p>
                    <a:fld id="{FD292B74-4C78-47DC-84F3-3E9769E21C8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8231-4C43-A583-E5576B991F95}"/>
                </c:ext>
              </c:extLst>
            </c:dLbl>
            <c:dLbl>
              <c:idx val="2"/>
              <c:tx>
                <c:rich>
                  <a:bodyPr/>
                  <a:lstStyle/>
                  <a:p>
                    <a:fld id="{FD439F3B-2D00-4F90-9DA2-08BF99AFE16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8231-4C43-A583-E5576B991F95}"/>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8231-4C43-A583-E5576B991F95}"/>
                </c:ext>
              </c:extLst>
            </c:dLbl>
            <c:dLbl>
              <c:idx val="4"/>
              <c:tx>
                <c:rich>
                  <a:bodyPr/>
                  <a:lstStyle/>
                  <a:p>
                    <a:fld id="{42FE80FF-7632-4F31-BD3A-1DBFCCA18E8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8231-4C43-A583-E5576B991F95}"/>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Sinaloa</c:v>
                </c:pt>
              </c:strCache>
            </c:strRef>
          </c:cat>
          <c:val>
            <c:numRef>
              <c:f>_MARGINC_!$F$28:$F$32</c:f>
              <c:numCache>
                <c:formatCode>General</c:formatCode>
                <c:ptCount val="5"/>
                <c:pt idx="0">
                  <c:v>3.2</c:v>
                </c:pt>
                <c:pt idx="1">
                  <c:v>6.3</c:v>
                </c:pt>
                <c:pt idx="2">
                  <c:v>12.3</c:v>
                </c:pt>
                <c:pt idx="4">
                  <c:v>8.4</c:v>
                </c:pt>
              </c:numCache>
            </c:numRef>
          </c:val>
          <c:extLst>
            <c:ext xmlns:c15="http://schemas.microsoft.com/office/drawing/2012/chart" uri="{02D57815-91ED-43cb-92C2-25804820EDAC}">
              <c15:datalabelsRange>
                <c15:f>_MARGINC_!$J$28:$J$32</c15:f>
                <c15:dlblRangeCache>
                  <c:ptCount val="5"/>
                  <c:pt idx="0">
                    <c:v>3.2˟</c:v>
                  </c:pt>
                  <c:pt idx="1">
                    <c:v>6.3</c:v>
                  </c:pt>
                  <c:pt idx="2">
                    <c:v>12.3</c:v>
                  </c:pt>
                  <c:pt idx="4">
                    <c:v>8.4</c:v>
                  </c:pt>
                </c15:dlblRangeCache>
              </c15:datalabelsRange>
            </c:ext>
            <c:ext xmlns:c16="http://schemas.microsoft.com/office/drawing/2014/chart" uri="{C3380CC4-5D6E-409C-BE32-E72D297353CC}">
              <c16:uniqueId val="{00000017-8231-4C43-A583-E5576B991F95}"/>
            </c:ext>
          </c:extLst>
        </c:ser>
        <c:dLbls>
          <c:showLegendKey val="0"/>
          <c:showVal val="0"/>
          <c:showCatName val="0"/>
          <c:showSerName val="0"/>
          <c:showPercent val="0"/>
          <c:showBubbleSize val="0"/>
        </c:dLbls>
        <c:gapWidth val="30"/>
        <c:overlap val="100"/>
        <c:axId val="50100001"/>
        <c:axId val="50100002"/>
      </c:barChart>
      <c:catAx>
        <c:axId val="5010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100002"/>
        <c:crosses val="autoZero"/>
        <c:auto val="1"/>
        <c:lblAlgn val="ctr"/>
        <c:lblOffset val="100"/>
        <c:noMultiLvlLbl val="0"/>
      </c:catAx>
      <c:valAx>
        <c:axId val="5010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10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5553-437B-B971-0C1B85DC62F2}"/>
              </c:ext>
            </c:extLst>
          </c:dPt>
          <c:dPt>
            <c:idx val="3"/>
            <c:marker>
              <c:spPr>
                <a:solidFill>
                  <a:srgbClr val="002060"/>
                </a:solidFill>
                <a:ln>
                  <a:noFill/>
                </a:ln>
              </c:spPr>
            </c:marker>
            <c:bubble3D val="0"/>
            <c:extLst>
              <c:ext xmlns:c16="http://schemas.microsoft.com/office/drawing/2014/chart" uri="{C3380CC4-5D6E-409C-BE32-E72D297353CC}">
                <c16:uniqueId val="{00000001-5553-437B-B971-0C1B85DC62F2}"/>
              </c:ext>
            </c:extLst>
          </c:dPt>
          <c:dPt>
            <c:idx val="5"/>
            <c:marker>
              <c:spPr>
                <a:solidFill>
                  <a:srgbClr val="002060"/>
                </a:solidFill>
                <a:ln>
                  <a:noFill/>
                </a:ln>
              </c:spPr>
            </c:marker>
            <c:bubble3D val="0"/>
            <c:extLst>
              <c:ext xmlns:c16="http://schemas.microsoft.com/office/drawing/2014/chart" uri="{C3380CC4-5D6E-409C-BE32-E72D297353CC}">
                <c16:uniqueId val="{00000002-5553-437B-B971-0C1B85DC62F2}"/>
              </c:ext>
            </c:extLst>
          </c:dPt>
          <c:dPt>
            <c:idx val="7"/>
            <c:marker>
              <c:spPr>
                <a:solidFill>
                  <a:srgbClr val="002060"/>
                </a:solidFill>
                <a:ln>
                  <a:noFill/>
                </a:ln>
              </c:spPr>
            </c:marker>
            <c:bubble3D val="0"/>
            <c:extLst>
              <c:ext xmlns:c16="http://schemas.microsoft.com/office/drawing/2014/chart" uri="{C3380CC4-5D6E-409C-BE32-E72D297353CC}">
                <c16:uniqueId val="{00000003-5553-437B-B971-0C1B85DC62F2}"/>
              </c:ext>
            </c:extLst>
          </c:dPt>
          <c:cat>
            <c:multiLvlStrRef>
              <c:f>_MARGINC_INT_!$B$2:$C$9</c:f>
              <c:multiLvlStrCache>
                <c:ptCount val="8"/>
                <c:lvl>
                  <c:pt idx="0">
                    <c:v>2015</c:v>
                  </c:pt>
                  <c:pt idx="1">
                    <c:v>2018</c:v>
                  </c:pt>
                  <c:pt idx="2">
                    <c:v>2015</c:v>
                  </c:pt>
                  <c:pt idx="3">
                    <c:v>2018</c:v>
                  </c:pt>
                  <c:pt idx="4">
                    <c:v>2015</c:v>
                  </c:pt>
                  <c:pt idx="5">
                    <c:v>2018</c:v>
                  </c:pt>
                  <c:pt idx="6">
                    <c:v>2015</c:v>
                  </c:pt>
                  <c:pt idx="7">
                    <c:v>2018</c:v>
                  </c:pt>
                </c:lvl>
                <c:lvl>
                  <c:pt idx="0">
                    <c:v>Sinaloa</c:v>
                  </c:pt>
                  <c:pt idx="2">
                    <c:v>Muy Alta y Alta</c:v>
                  </c:pt>
                  <c:pt idx="4">
                    <c:v>Media</c:v>
                  </c:pt>
                  <c:pt idx="6">
                    <c:v>Baja y Muy Baja</c:v>
                  </c:pt>
                </c:lvl>
              </c:multiLvlStrCache>
            </c:multiLvlStrRef>
          </c:cat>
          <c:val>
            <c:numRef>
              <c:f>_MARGINC_INT_!$D$2:$D$9</c:f>
              <c:numCache>
                <c:formatCode>General</c:formatCode>
                <c:ptCount val="8"/>
                <c:pt idx="0">
                  <c:v>489.65199999999999</c:v>
                </c:pt>
                <c:pt idx="1">
                  <c:v>492.22899999999998</c:v>
                </c:pt>
                <c:pt idx="2">
                  <c:v>457.67200000000003</c:v>
                </c:pt>
                <c:pt idx="3">
                  <c:v>442.65699999999998</c:v>
                </c:pt>
                <c:pt idx="4">
                  <c:v>461.10500000000002</c:v>
                </c:pt>
                <c:pt idx="5">
                  <c:v>477.66199999999998</c:v>
                </c:pt>
                <c:pt idx="6">
                  <c:v>509.68200000000002</c:v>
                </c:pt>
                <c:pt idx="7">
                  <c:v>513.24900000000002</c:v>
                </c:pt>
              </c:numCache>
            </c:numRef>
          </c:val>
          <c:smooth val="0"/>
          <c:extLst>
            <c:ext xmlns:c16="http://schemas.microsoft.com/office/drawing/2014/chart" uri="{C3380CC4-5D6E-409C-BE32-E72D297353CC}">
              <c16:uniqueId val="{00000004-5553-437B-B971-0C1B85DC62F2}"/>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5-5553-437B-B971-0C1B85DC62F2}"/>
              </c:ext>
            </c:extLst>
          </c:dPt>
          <c:dPt>
            <c:idx val="3"/>
            <c:marker>
              <c:spPr>
                <a:solidFill>
                  <a:srgbClr val="002060"/>
                </a:solidFill>
                <a:ln>
                  <a:noFill/>
                </a:ln>
              </c:spPr>
            </c:marker>
            <c:bubble3D val="0"/>
            <c:extLst>
              <c:ext xmlns:c16="http://schemas.microsoft.com/office/drawing/2014/chart" uri="{C3380CC4-5D6E-409C-BE32-E72D297353CC}">
                <c16:uniqueId val="{00000006-5553-437B-B971-0C1B85DC62F2}"/>
              </c:ext>
            </c:extLst>
          </c:dPt>
          <c:dPt>
            <c:idx val="5"/>
            <c:marker>
              <c:spPr>
                <a:solidFill>
                  <a:srgbClr val="002060"/>
                </a:solidFill>
                <a:ln>
                  <a:noFill/>
                </a:ln>
              </c:spPr>
            </c:marker>
            <c:bubble3D val="0"/>
            <c:extLst>
              <c:ext xmlns:c16="http://schemas.microsoft.com/office/drawing/2014/chart" uri="{C3380CC4-5D6E-409C-BE32-E72D297353CC}">
                <c16:uniqueId val="{00000007-5553-437B-B971-0C1B85DC62F2}"/>
              </c:ext>
            </c:extLst>
          </c:dPt>
          <c:dPt>
            <c:idx val="7"/>
            <c:marker>
              <c:spPr>
                <a:solidFill>
                  <a:srgbClr val="002060"/>
                </a:solidFill>
                <a:ln>
                  <a:noFill/>
                </a:ln>
              </c:spPr>
            </c:marker>
            <c:bubble3D val="0"/>
            <c:extLst>
              <c:ext xmlns:c16="http://schemas.microsoft.com/office/drawing/2014/chart" uri="{C3380CC4-5D6E-409C-BE32-E72D297353CC}">
                <c16:uniqueId val="{00000008-5553-437B-B971-0C1B85DC62F2}"/>
              </c:ext>
            </c:extLst>
          </c:dPt>
          <c:cat>
            <c:multiLvlStrRef>
              <c:f>_MARGINC_INT_!$B$2:$C$9</c:f>
              <c:multiLvlStrCache>
                <c:ptCount val="8"/>
                <c:lvl>
                  <c:pt idx="0">
                    <c:v>2015</c:v>
                  </c:pt>
                  <c:pt idx="1">
                    <c:v>2018</c:v>
                  </c:pt>
                  <c:pt idx="2">
                    <c:v>2015</c:v>
                  </c:pt>
                  <c:pt idx="3">
                    <c:v>2018</c:v>
                  </c:pt>
                  <c:pt idx="4">
                    <c:v>2015</c:v>
                  </c:pt>
                  <c:pt idx="5">
                    <c:v>2018</c:v>
                  </c:pt>
                  <c:pt idx="6">
                    <c:v>2015</c:v>
                  </c:pt>
                  <c:pt idx="7">
                    <c:v>2018</c:v>
                  </c:pt>
                </c:lvl>
                <c:lvl>
                  <c:pt idx="0">
                    <c:v>Sinaloa</c:v>
                  </c:pt>
                  <c:pt idx="2">
                    <c:v>Muy Alta y Alta</c:v>
                  </c:pt>
                  <c:pt idx="4">
                    <c:v>Media</c:v>
                  </c:pt>
                  <c:pt idx="6">
                    <c:v>Baja y Muy Baja</c:v>
                  </c:pt>
                </c:lvl>
              </c:multiLvlStrCache>
            </c:multiLvlStrRef>
          </c:cat>
          <c:val>
            <c:numRef>
              <c:f>_MARGINC_INT_!$E$2:$E$9</c:f>
              <c:numCache>
                <c:formatCode>General</c:formatCode>
                <c:ptCount val="8"/>
                <c:pt idx="0">
                  <c:v>510.34800000000001</c:v>
                </c:pt>
                <c:pt idx="1">
                  <c:v>503.77100000000002</c:v>
                </c:pt>
                <c:pt idx="2">
                  <c:v>486.32799999999997</c:v>
                </c:pt>
                <c:pt idx="3">
                  <c:v>465.34300000000002</c:v>
                </c:pt>
                <c:pt idx="4">
                  <c:v>502.89499999999998</c:v>
                </c:pt>
                <c:pt idx="5">
                  <c:v>502.33800000000002</c:v>
                </c:pt>
                <c:pt idx="6">
                  <c:v>542.31799999999998</c:v>
                </c:pt>
                <c:pt idx="7">
                  <c:v>532.75099999999998</c:v>
                </c:pt>
              </c:numCache>
            </c:numRef>
          </c:val>
          <c:smooth val="0"/>
          <c:extLst>
            <c:ext xmlns:c16="http://schemas.microsoft.com/office/drawing/2014/chart" uri="{C3380CC4-5D6E-409C-BE32-E72D297353CC}">
              <c16:uniqueId val="{00000009-5553-437B-B971-0C1B85DC62F2}"/>
            </c:ext>
          </c:extLst>
        </c:ser>
        <c:dLbls>
          <c:showLegendKey val="0"/>
          <c:showVal val="0"/>
          <c:showCatName val="0"/>
          <c:showSerName val="0"/>
          <c:showPercent val="0"/>
          <c:showBubbleSize val="0"/>
        </c:dLbls>
        <c:hiLowLines>
          <c:spPr>
            <a:ln w="12700">
              <a:solidFill>
                <a:srgbClr val="595959"/>
              </a:solidFill>
            </a:ln>
          </c:spPr>
        </c:hiLowLines>
        <c:marker val="1"/>
        <c:smooth val="0"/>
        <c:axId val="50110001"/>
        <c:axId val="5011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A-5553-437B-B971-0C1B85DC62F2}"/>
              </c:ext>
            </c:extLst>
          </c:dPt>
          <c:dPt>
            <c:idx val="3"/>
            <c:marker>
              <c:spPr>
                <a:solidFill>
                  <a:srgbClr val="002060"/>
                </a:solidFill>
                <a:ln>
                  <a:noFill/>
                </a:ln>
              </c:spPr>
            </c:marker>
            <c:bubble3D val="0"/>
            <c:extLst>
              <c:ext xmlns:c16="http://schemas.microsoft.com/office/drawing/2014/chart" uri="{C3380CC4-5D6E-409C-BE32-E72D297353CC}">
                <c16:uniqueId val="{0000000B-5553-437B-B971-0C1B85DC62F2}"/>
              </c:ext>
            </c:extLst>
          </c:dPt>
          <c:dPt>
            <c:idx val="5"/>
            <c:marker>
              <c:spPr>
                <a:solidFill>
                  <a:srgbClr val="002060"/>
                </a:solidFill>
                <a:ln>
                  <a:noFill/>
                </a:ln>
              </c:spPr>
            </c:marker>
            <c:bubble3D val="0"/>
            <c:extLst>
              <c:ext xmlns:c16="http://schemas.microsoft.com/office/drawing/2014/chart" uri="{C3380CC4-5D6E-409C-BE32-E72D297353CC}">
                <c16:uniqueId val="{0000000C-5553-437B-B971-0C1B85DC62F2}"/>
              </c:ext>
            </c:extLst>
          </c:dPt>
          <c:dPt>
            <c:idx val="7"/>
            <c:marker>
              <c:spPr>
                <a:solidFill>
                  <a:srgbClr val="002060"/>
                </a:solidFill>
                <a:ln>
                  <a:noFill/>
                </a:ln>
              </c:spPr>
            </c:marker>
            <c:bubble3D val="0"/>
            <c:extLst>
              <c:ext xmlns:c16="http://schemas.microsoft.com/office/drawing/2014/chart" uri="{C3380CC4-5D6E-409C-BE32-E72D297353CC}">
                <c16:uniqueId val="{0000000D-5553-437B-B971-0C1B85DC62F2}"/>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553-437B-B971-0C1B85DC62F2}"/>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5553-437B-B971-0C1B85DC62F2}"/>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5553-437B-B971-0C1B85DC62F2}"/>
                </c:ext>
              </c:extLst>
            </c:dLbl>
            <c:dLbl>
              <c:idx val="7"/>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5553-437B-B971-0C1B85DC62F2}"/>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_MARGINC_INT_!$B$2:$C$9</c:f>
              <c:multiLvlStrCache>
                <c:ptCount val="8"/>
                <c:lvl>
                  <c:pt idx="0">
                    <c:v>2015</c:v>
                  </c:pt>
                  <c:pt idx="1">
                    <c:v>2018</c:v>
                  </c:pt>
                  <c:pt idx="2">
                    <c:v>2015</c:v>
                  </c:pt>
                  <c:pt idx="3">
                    <c:v>2018</c:v>
                  </c:pt>
                  <c:pt idx="4">
                    <c:v>2015</c:v>
                  </c:pt>
                  <c:pt idx="5">
                    <c:v>2018</c:v>
                  </c:pt>
                  <c:pt idx="6">
                    <c:v>2015</c:v>
                  </c:pt>
                  <c:pt idx="7">
                    <c:v>2018</c:v>
                  </c:pt>
                </c:lvl>
                <c:lvl>
                  <c:pt idx="0">
                    <c:v>Sinaloa</c:v>
                  </c:pt>
                  <c:pt idx="2">
                    <c:v>Muy Alta y Alta</c:v>
                  </c:pt>
                  <c:pt idx="4">
                    <c:v>Media</c:v>
                  </c:pt>
                  <c:pt idx="6">
                    <c:v>Baja y Muy Baja</c:v>
                  </c:pt>
                </c:lvl>
              </c:multiLvlStrCache>
            </c:multiLvlStrRef>
          </c:cat>
          <c:val>
            <c:numRef>
              <c:f>_MARGINC_INT_!$F$2:$F$9</c:f>
              <c:numCache>
                <c:formatCode>General</c:formatCode>
                <c:ptCount val="8"/>
                <c:pt idx="0">
                  <c:v>500</c:v>
                </c:pt>
                <c:pt idx="1">
                  <c:v>498</c:v>
                </c:pt>
                <c:pt idx="2">
                  <c:v>472</c:v>
                </c:pt>
                <c:pt idx="3">
                  <c:v>454</c:v>
                </c:pt>
                <c:pt idx="4">
                  <c:v>482</c:v>
                </c:pt>
                <c:pt idx="5">
                  <c:v>490</c:v>
                </c:pt>
                <c:pt idx="6">
                  <c:v>526</c:v>
                </c:pt>
                <c:pt idx="7">
                  <c:v>523</c:v>
                </c:pt>
              </c:numCache>
            </c:numRef>
          </c:val>
          <c:smooth val="0"/>
          <c:extLst>
            <c:ext xmlns:c16="http://schemas.microsoft.com/office/drawing/2014/chart" uri="{C3380CC4-5D6E-409C-BE32-E72D297353CC}">
              <c16:uniqueId val="{0000000E-5553-437B-B971-0C1B85DC62F2}"/>
            </c:ext>
          </c:extLst>
        </c:ser>
        <c:dLbls>
          <c:showLegendKey val="0"/>
          <c:showVal val="0"/>
          <c:showCatName val="0"/>
          <c:showSerName val="0"/>
          <c:showPercent val="0"/>
          <c:showBubbleSize val="0"/>
        </c:dLbls>
        <c:marker val="1"/>
        <c:smooth val="0"/>
        <c:axId val="50110001"/>
        <c:axId val="50110002"/>
      </c:lineChart>
      <c:catAx>
        <c:axId val="5011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10002"/>
        <c:crosses val="autoZero"/>
        <c:auto val="1"/>
        <c:lblAlgn val="ctr"/>
        <c:lblOffset val="100"/>
        <c:noMultiLvlLbl val="0"/>
      </c:catAx>
      <c:valAx>
        <c:axId val="5011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10001"/>
        <c:crosses val="autoZero"/>
        <c:crossBetween val="between"/>
        <c:majorUnit val="20"/>
      </c:valAx>
    </c:plotArea>
    <c:plotVisOnly val="1"/>
    <c:dispBlanksAs val="gap"/>
    <c:showDLblsOverMax val="0"/>
  </c:chart>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8C39-4E5D-A76F-DA922016F2EB}"/>
              </c:ext>
            </c:extLst>
          </c:dPt>
          <c:dPt>
            <c:idx val="3"/>
            <c:marker>
              <c:spPr>
                <a:solidFill>
                  <a:srgbClr val="002060"/>
                </a:solidFill>
                <a:ln>
                  <a:noFill/>
                </a:ln>
              </c:spPr>
            </c:marker>
            <c:bubble3D val="0"/>
            <c:extLst>
              <c:ext xmlns:c16="http://schemas.microsoft.com/office/drawing/2014/chart" uri="{C3380CC4-5D6E-409C-BE32-E72D297353CC}">
                <c16:uniqueId val="{00000001-8C39-4E5D-A76F-DA922016F2EB}"/>
              </c:ext>
            </c:extLst>
          </c:dPt>
          <c:dPt>
            <c:idx val="5"/>
            <c:marker>
              <c:spPr>
                <a:solidFill>
                  <a:srgbClr val="002060"/>
                </a:solidFill>
                <a:ln>
                  <a:noFill/>
                </a:ln>
              </c:spPr>
            </c:marker>
            <c:bubble3D val="0"/>
            <c:extLst>
              <c:ext xmlns:c16="http://schemas.microsoft.com/office/drawing/2014/chart" uri="{C3380CC4-5D6E-409C-BE32-E72D297353CC}">
                <c16:uniqueId val="{00000002-8C39-4E5D-A76F-DA922016F2EB}"/>
              </c:ext>
            </c:extLst>
          </c:dPt>
          <c:dPt>
            <c:idx val="7"/>
            <c:marker>
              <c:spPr>
                <a:solidFill>
                  <a:srgbClr val="002060"/>
                </a:solidFill>
                <a:ln>
                  <a:noFill/>
                </a:ln>
              </c:spPr>
            </c:marker>
            <c:bubble3D val="0"/>
            <c:extLst>
              <c:ext xmlns:c16="http://schemas.microsoft.com/office/drawing/2014/chart" uri="{C3380CC4-5D6E-409C-BE32-E72D297353CC}">
                <c16:uniqueId val="{00000003-8C39-4E5D-A76F-DA922016F2EB}"/>
              </c:ext>
            </c:extLst>
          </c:dPt>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Sinaloa</c:v>
                  </c:pt>
                  <c:pt idx="2">
                    <c:v>Muy Alta y Alta</c:v>
                  </c:pt>
                  <c:pt idx="4">
                    <c:v>Media</c:v>
                  </c:pt>
                  <c:pt idx="6">
                    <c:v>Baja y Muy Baja</c:v>
                  </c:pt>
                </c:lvl>
              </c:multiLvlStrCache>
            </c:multiLvlStrRef>
          </c:cat>
          <c:val>
            <c:numRef>
              <c:f>_MARGINC_INT_!$D$27:$D$34</c:f>
              <c:numCache>
                <c:formatCode>General</c:formatCode>
                <c:ptCount val="8"/>
                <c:pt idx="0">
                  <c:v>497.851</c:v>
                </c:pt>
                <c:pt idx="1">
                  <c:v>500.63200000000001</c:v>
                </c:pt>
                <c:pt idx="2">
                  <c:v>472.87599999999998</c:v>
                </c:pt>
                <c:pt idx="3">
                  <c:v>457.274</c:v>
                </c:pt>
                <c:pt idx="4">
                  <c:v>472.697</c:v>
                </c:pt>
                <c:pt idx="5">
                  <c:v>488.05500000000001</c:v>
                </c:pt>
                <c:pt idx="6">
                  <c:v>513.88099999999997</c:v>
                </c:pt>
                <c:pt idx="7">
                  <c:v>517.05499999999995</c:v>
                </c:pt>
              </c:numCache>
            </c:numRef>
          </c:val>
          <c:smooth val="0"/>
          <c:extLst>
            <c:ext xmlns:c16="http://schemas.microsoft.com/office/drawing/2014/chart" uri="{C3380CC4-5D6E-409C-BE32-E72D297353CC}">
              <c16:uniqueId val="{00000004-8C39-4E5D-A76F-DA922016F2EB}"/>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5-8C39-4E5D-A76F-DA922016F2EB}"/>
              </c:ext>
            </c:extLst>
          </c:dPt>
          <c:dPt>
            <c:idx val="3"/>
            <c:marker>
              <c:spPr>
                <a:solidFill>
                  <a:srgbClr val="002060"/>
                </a:solidFill>
                <a:ln>
                  <a:noFill/>
                </a:ln>
              </c:spPr>
            </c:marker>
            <c:bubble3D val="0"/>
            <c:extLst>
              <c:ext xmlns:c16="http://schemas.microsoft.com/office/drawing/2014/chart" uri="{C3380CC4-5D6E-409C-BE32-E72D297353CC}">
                <c16:uniqueId val="{00000006-8C39-4E5D-A76F-DA922016F2EB}"/>
              </c:ext>
            </c:extLst>
          </c:dPt>
          <c:dPt>
            <c:idx val="5"/>
            <c:marker>
              <c:spPr>
                <a:solidFill>
                  <a:srgbClr val="002060"/>
                </a:solidFill>
                <a:ln>
                  <a:noFill/>
                </a:ln>
              </c:spPr>
            </c:marker>
            <c:bubble3D val="0"/>
            <c:extLst>
              <c:ext xmlns:c16="http://schemas.microsoft.com/office/drawing/2014/chart" uri="{C3380CC4-5D6E-409C-BE32-E72D297353CC}">
                <c16:uniqueId val="{00000007-8C39-4E5D-A76F-DA922016F2EB}"/>
              </c:ext>
            </c:extLst>
          </c:dPt>
          <c:dPt>
            <c:idx val="7"/>
            <c:marker>
              <c:spPr>
                <a:solidFill>
                  <a:srgbClr val="002060"/>
                </a:solidFill>
                <a:ln>
                  <a:noFill/>
                </a:ln>
              </c:spPr>
            </c:marker>
            <c:bubble3D val="0"/>
            <c:extLst>
              <c:ext xmlns:c16="http://schemas.microsoft.com/office/drawing/2014/chart" uri="{C3380CC4-5D6E-409C-BE32-E72D297353CC}">
                <c16:uniqueId val="{00000008-8C39-4E5D-A76F-DA922016F2EB}"/>
              </c:ext>
            </c:extLst>
          </c:dPt>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Sinaloa</c:v>
                  </c:pt>
                  <c:pt idx="2">
                    <c:v>Muy Alta y Alta</c:v>
                  </c:pt>
                  <c:pt idx="4">
                    <c:v>Media</c:v>
                  </c:pt>
                  <c:pt idx="6">
                    <c:v>Baja y Muy Baja</c:v>
                  </c:pt>
                </c:lvl>
              </c:multiLvlStrCache>
            </c:multiLvlStrRef>
          </c:cat>
          <c:val>
            <c:numRef>
              <c:f>_MARGINC_INT_!$E$27:$E$34</c:f>
              <c:numCache>
                <c:formatCode>General</c:formatCode>
                <c:ptCount val="8"/>
                <c:pt idx="0">
                  <c:v>518.149</c:v>
                </c:pt>
                <c:pt idx="1">
                  <c:v>513.36800000000005</c:v>
                </c:pt>
                <c:pt idx="2">
                  <c:v>503.12400000000002</c:v>
                </c:pt>
                <c:pt idx="3">
                  <c:v>486.726</c:v>
                </c:pt>
                <c:pt idx="4">
                  <c:v>511.303</c:v>
                </c:pt>
                <c:pt idx="5">
                  <c:v>509.94499999999999</c:v>
                </c:pt>
                <c:pt idx="6">
                  <c:v>546.11900000000003</c:v>
                </c:pt>
                <c:pt idx="7">
                  <c:v>538.94500000000005</c:v>
                </c:pt>
              </c:numCache>
            </c:numRef>
          </c:val>
          <c:smooth val="0"/>
          <c:extLst>
            <c:ext xmlns:c16="http://schemas.microsoft.com/office/drawing/2014/chart" uri="{C3380CC4-5D6E-409C-BE32-E72D297353CC}">
              <c16:uniqueId val="{00000009-8C39-4E5D-A76F-DA922016F2EB}"/>
            </c:ext>
          </c:extLst>
        </c:ser>
        <c:dLbls>
          <c:showLegendKey val="0"/>
          <c:showVal val="0"/>
          <c:showCatName val="0"/>
          <c:showSerName val="0"/>
          <c:showPercent val="0"/>
          <c:showBubbleSize val="0"/>
        </c:dLbls>
        <c:hiLowLines>
          <c:spPr>
            <a:ln w="12700">
              <a:solidFill>
                <a:srgbClr val="595959"/>
              </a:solidFill>
            </a:ln>
          </c:spPr>
        </c:hiLowLines>
        <c:marker val="1"/>
        <c:smooth val="0"/>
        <c:axId val="50120001"/>
        <c:axId val="5012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A-8C39-4E5D-A76F-DA922016F2EB}"/>
              </c:ext>
            </c:extLst>
          </c:dPt>
          <c:dPt>
            <c:idx val="3"/>
            <c:marker>
              <c:spPr>
                <a:solidFill>
                  <a:srgbClr val="002060"/>
                </a:solidFill>
                <a:ln>
                  <a:noFill/>
                </a:ln>
              </c:spPr>
            </c:marker>
            <c:bubble3D val="0"/>
            <c:extLst>
              <c:ext xmlns:c16="http://schemas.microsoft.com/office/drawing/2014/chart" uri="{C3380CC4-5D6E-409C-BE32-E72D297353CC}">
                <c16:uniqueId val="{0000000B-8C39-4E5D-A76F-DA922016F2EB}"/>
              </c:ext>
            </c:extLst>
          </c:dPt>
          <c:dPt>
            <c:idx val="5"/>
            <c:marker>
              <c:spPr>
                <a:solidFill>
                  <a:srgbClr val="002060"/>
                </a:solidFill>
                <a:ln>
                  <a:noFill/>
                </a:ln>
              </c:spPr>
            </c:marker>
            <c:bubble3D val="0"/>
            <c:extLst>
              <c:ext xmlns:c16="http://schemas.microsoft.com/office/drawing/2014/chart" uri="{C3380CC4-5D6E-409C-BE32-E72D297353CC}">
                <c16:uniqueId val="{0000000C-8C39-4E5D-A76F-DA922016F2EB}"/>
              </c:ext>
            </c:extLst>
          </c:dPt>
          <c:dPt>
            <c:idx val="7"/>
            <c:marker>
              <c:spPr>
                <a:solidFill>
                  <a:srgbClr val="002060"/>
                </a:solidFill>
                <a:ln>
                  <a:noFill/>
                </a:ln>
              </c:spPr>
            </c:marker>
            <c:bubble3D val="0"/>
            <c:extLst>
              <c:ext xmlns:c16="http://schemas.microsoft.com/office/drawing/2014/chart" uri="{C3380CC4-5D6E-409C-BE32-E72D297353CC}">
                <c16:uniqueId val="{0000000D-8C39-4E5D-A76F-DA922016F2EB}"/>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8C39-4E5D-A76F-DA922016F2EB}"/>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8C39-4E5D-A76F-DA922016F2EB}"/>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8C39-4E5D-A76F-DA922016F2EB}"/>
                </c:ext>
              </c:extLst>
            </c:dLbl>
            <c:dLbl>
              <c:idx val="7"/>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8C39-4E5D-A76F-DA922016F2EB}"/>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Sinaloa</c:v>
                  </c:pt>
                  <c:pt idx="2">
                    <c:v>Muy Alta y Alta</c:v>
                  </c:pt>
                  <c:pt idx="4">
                    <c:v>Media</c:v>
                  </c:pt>
                  <c:pt idx="6">
                    <c:v>Baja y Muy Baja</c:v>
                  </c:pt>
                </c:lvl>
              </c:multiLvlStrCache>
            </c:multiLvlStrRef>
          </c:cat>
          <c:val>
            <c:numRef>
              <c:f>_MARGINC_INT_!$F$27:$F$34</c:f>
              <c:numCache>
                <c:formatCode>General</c:formatCode>
                <c:ptCount val="8"/>
                <c:pt idx="0">
                  <c:v>508</c:v>
                </c:pt>
                <c:pt idx="1">
                  <c:v>507</c:v>
                </c:pt>
                <c:pt idx="2">
                  <c:v>488</c:v>
                </c:pt>
                <c:pt idx="3">
                  <c:v>472</c:v>
                </c:pt>
                <c:pt idx="4">
                  <c:v>492</c:v>
                </c:pt>
                <c:pt idx="5">
                  <c:v>499</c:v>
                </c:pt>
                <c:pt idx="6">
                  <c:v>530</c:v>
                </c:pt>
                <c:pt idx="7">
                  <c:v>528</c:v>
                </c:pt>
              </c:numCache>
            </c:numRef>
          </c:val>
          <c:smooth val="0"/>
          <c:extLst>
            <c:ext xmlns:c16="http://schemas.microsoft.com/office/drawing/2014/chart" uri="{C3380CC4-5D6E-409C-BE32-E72D297353CC}">
              <c16:uniqueId val="{0000000E-8C39-4E5D-A76F-DA922016F2EB}"/>
            </c:ext>
          </c:extLst>
        </c:ser>
        <c:dLbls>
          <c:showLegendKey val="0"/>
          <c:showVal val="0"/>
          <c:showCatName val="0"/>
          <c:showSerName val="0"/>
          <c:showPercent val="0"/>
          <c:showBubbleSize val="0"/>
        </c:dLbls>
        <c:marker val="1"/>
        <c:smooth val="0"/>
        <c:axId val="50120001"/>
        <c:axId val="50120002"/>
      </c:lineChart>
      <c:catAx>
        <c:axId val="5012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20002"/>
        <c:crosses val="autoZero"/>
        <c:auto val="1"/>
        <c:lblAlgn val="ctr"/>
        <c:lblOffset val="100"/>
        <c:noMultiLvlLbl val="0"/>
      </c:catAx>
      <c:valAx>
        <c:axId val="5012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20001"/>
        <c:crosses val="autoZero"/>
        <c:crossBetween val="between"/>
        <c:majorUnit val="20"/>
      </c:valAx>
    </c:plotArea>
    <c:plotVisOnly val="1"/>
    <c:dispBlanksAs val="gap"/>
    <c:showDLblsOverMax val="0"/>
  </c:chart>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58F2749C-129D-40F0-A8B3-02874F8B745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AD9B-47E9-B886-2403737FD9B3}"/>
                </c:ext>
              </c:extLst>
            </c:dLbl>
            <c:dLbl>
              <c:idx val="1"/>
              <c:tx>
                <c:rich>
                  <a:bodyPr/>
                  <a:lstStyle/>
                  <a:p>
                    <a:fld id="{537A230B-6AAC-4601-A57E-EE380655B0E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D9B-47E9-B886-2403737FD9B3}"/>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D9B-47E9-B886-2403737FD9B3}"/>
                </c:ext>
              </c:extLst>
            </c:dLbl>
            <c:dLbl>
              <c:idx val="3"/>
              <c:tx>
                <c:rich>
                  <a:bodyPr/>
                  <a:lstStyle/>
                  <a:p>
                    <a:fld id="{CAA8E026-060F-4B23-B9BE-DF8C0620E18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D9B-47E9-B886-2403737FD9B3}"/>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Sinaloa</c:v>
                </c:pt>
              </c:strCache>
            </c:strRef>
          </c:cat>
          <c:val>
            <c:numRef>
              <c:f>_RURALIDAD_!$C$2:$C$5</c:f>
              <c:numCache>
                <c:formatCode>General</c:formatCode>
                <c:ptCount val="4"/>
                <c:pt idx="0">
                  <c:v>-65.900000000000006</c:v>
                </c:pt>
                <c:pt idx="1">
                  <c:v>-45.5</c:v>
                </c:pt>
                <c:pt idx="3">
                  <c:v>-50.9</c:v>
                </c:pt>
              </c:numCache>
            </c:numRef>
          </c:val>
          <c:extLst>
            <c:ext xmlns:c15="http://schemas.microsoft.com/office/drawing/2012/chart" uri="{02D57815-91ED-43cb-92C2-25804820EDAC}">
              <c15:datalabelsRange>
                <c15:f>_RURALIDAD_!$G$2:$G$5</c15:f>
                <c15:dlblRangeCache>
                  <c:ptCount val="4"/>
                  <c:pt idx="0">
                    <c:v>65.9</c:v>
                  </c:pt>
                  <c:pt idx="1">
                    <c:v>45.5</c:v>
                  </c:pt>
                  <c:pt idx="3">
                    <c:v>50.9</c:v>
                  </c:pt>
                </c15:dlblRangeCache>
              </c15:datalabelsRange>
            </c:ext>
            <c:ext xmlns:c16="http://schemas.microsoft.com/office/drawing/2014/chart" uri="{C3380CC4-5D6E-409C-BE32-E72D297353CC}">
              <c16:uniqueId val="{00000004-AD9B-47E9-B886-2403737FD9B3}"/>
            </c:ext>
          </c:extLst>
        </c:ser>
        <c:ser>
          <c:idx val="1"/>
          <c:order val="1"/>
          <c:tx>
            <c:v>NII</c:v>
          </c:tx>
          <c:spPr>
            <a:solidFill>
              <a:srgbClr val="B07CAA"/>
            </a:solidFill>
          </c:spPr>
          <c:invertIfNegative val="0"/>
          <c:dLbls>
            <c:dLbl>
              <c:idx val="0"/>
              <c:tx>
                <c:rich>
                  <a:bodyPr/>
                  <a:lstStyle/>
                  <a:p>
                    <a:fld id="{3A625177-BF3F-444F-BC59-78FD717CDA0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AD9B-47E9-B886-2403737FD9B3}"/>
                </c:ext>
              </c:extLst>
            </c:dLbl>
            <c:dLbl>
              <c:idx val="1"/>
              <c:tx>
                <c:rich>
                  <a:bodyPr/>
                  <a:lstStyle/>
                  <a:p>
                    <a:fld id="{CF7AF17F-F00A-4E7F-AB35-7EBBA2B2339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D9B-47E9-B886-2403737FD9B3}"/>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D9B-47E9-B886-2403737FD9B3}"/>
                </c:ext>
              </c:extLst>
            </c:dLbl>
            <c:dLbl>
              <c:idx val="3"/>
              <c:tx>
                <c:rich>
                  <a:bodyPr/>
                  <a:lstStyle/>
                  <a:p>
                    <a:fld id="{1CAFDE6B-141F-4D83-99A2-60492166139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AD9B-47E9-B886-2403737FD9B3}"/>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Sinaloa</c:v>
                </c:pt>
              </c:strCache>
            </c:strRef>
          </c:cat>
          <c:val>
            <c:numRef>
              <c:f>_RURALIDAD_!$D$2:$D$5</c:f>
              <c:numCache>
                <c:formatCode>General</c:formatCode>
                <c:ptCount val="4"/>
                <c:pt idx="0">
                  <c:v>26.6</c:v>
                </c:pt>
                <c:pt idx="1">
                  <c:v>34</c:v>
                </c:pt>
                <c:pt idx="3">
                  <c:v>32.1</c:v>
                </c:pt>
              </c:numCache>
            </c:numRef>
          </c:val>
          <c:extLst>
            <c:ext xmlns:c15="http://schemas.microsoft.com/office/drawing/2012/chart" uri="{02D57815-91ED-43cb-92C2-25804820EDAC}">
              <c15:datalabelsRange>
                <c15:f>_RURALIDAD_!$H$2:$H$5</c15:f>
                <c15:dlblRangeCache>
                  <c:ptCount val="4"/>
                  <c:pt idx="0">
                    <c:v>26.6</c:v>
                  </c:pt>
                  <c:pt idx="1">
                    <c:v>34.0</c:v>
                  </c:pt>
                  <c:pt idx="3">
                    <c:v>32.1</c:v>
                  </c:pt>
                </c15:dlblRangeCache>
              </c15:datalabelsRange>
            </c:ext>
            <c:ext xmlns:c16="http://schemas.microsoft.com/office/drawing/2014/chart" uri="{C3380CC4-5D6E-409C-BE32-E72D297353CC}">
              <c16:uniqueId val="{00000009-AD9B-47E9-B886-2403737FD9B3}"/>
            </c:ext>
          </c:extLst>
        </c:ser>
        <c:ser>
          <c:idx val="2"/>
          <c:order val="2"/>
          <c:tx>
            <c:v>NIII</c:v>
          </c:tx>
          <c:spPr>
            <a:solidFill>
              <a:srgbClr val="9A528E"/>
            </a:solidFill>
          </c:spPr>
          <c:invertIfNegative val="0"/>
          <c:dLbls>
            <c:dLbl>
              <c:idx val="0"/>
              <c:tx>
                <c:rich>
                  <a:bodyPr/>
                  <a:lstStyle/>
                  <a:p>
                    <a:fld id="{D2712B35-01A3-4B2A-86C0-0EEF627F8CB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AD9B-47E9-B886-2403737FD9B3}"/>
                </c:ext>
              </c:extLst>
            </c:dLbl>
            <c:dLbl>
              <c:idx val="1"/>
              <c:tx>
                <c:rich>
                  <a:bodyPr/>
                  <a:lstStyle/>
                  <a:p>
                    <a:fld id="{997B4BE3-5B2E-4CFD-A4AD-73EA9D9C543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AD9B-47E9-B886-2403737FD9B3}"/>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D9B-47E9-B886-2403737FD9B3}"/>
                </c:ext>
              </c:extLst>
            </c:dLbl>
            <c:dLbl>
              <c:idx val="3"/>
              <c:tx>
                <c:rich>
                  <a:bodyPr/>
                  <a:lstStyle/>
                  <a:p>
                    <a:fld id="{72F0D597-4968-43BD-93C7-0DABAC5C861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AD9B-47E9-B886-2403737FD9B3}"/>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Sinaloa</c:v>
                </c:pt>
              </c:strCache>
            </c:strRef>
          </c:cat>
          <c:val>
            <c:numRef>
              <c:f>_RURALIDAD_!$E$2:$E$5</c:f>
              <c:numCache>
                <c:formatCode>General</c:formatCode>
                <c:ptCount val="4"/>
                <c:pt idx="0">
                  <c:v>6.8</c:v>
                </c:pt>
                <c:pt idx="1">
                  <c:v>17</c:v>
                </c:pt>
                <c:pt idx="3">
                  <c:v>14.4</c:v>
                </c:pt>
              </c:numCache>
            </c:numRef>
          </c:val>
          <c:extLst>
            <c:ext xmlns:c15="http://schemas.microsoft.com/office/drawing/2012/chart" uri="{02D57815-91ED-43cb-92C2-25804820EDAC}">
              <c15:datalabelsRange>
                <c15:f>_RURALIDAD_!$I$2:$I$5</c15:f>
                <c15:dlblRangeCache>
                  <c:ptCount val="4"/>
                  <c:pt idx="0">
                    <c:v>6.8</c:v>
                  </c:pt>
                  <c:pt idx="1">
                    <c:v>17.0</c:v>
                  </c:pt>
                  <c:pt idx="3">
                    <c:v>14.4</c:v>
                  </c:pt>
                </c15:dlblRangeCache>
              </c15:datalabelsRange>
            </c:ext>
            <c:ext xmlns:c16="http://schemas.microsoft.com/office/drawing/2014/chart" uri="{C3380CC4-5D6E-409C-BE32-E72D297353CC}">
              <c16:uniqueId val="{0000000E-AD9B-47E9-B886-2403737FD9B3}"/>
            </c:ext>
          </c:extLst>
        </c:ser>
        <c:ser>
          <c:idx val="3"/>
          <c:order val="3"/>
          <c:tx>
            <c:v>NIV</c:v>
          </c:tx>
          <c:spPr>
            <a:solidFill>
              <a:srgbClr val="862A77"/>
            </a:solidFill>
          </c:spPr>
          <c:invertIfNegative val="0"/>
          <c:dLbls>
            <c:dLbl>
              <c:idx val="0"/>
              <c:layout>
                <c:manualLayout>
                  <c:x val="2.2727272727272728E-2"/>
                  <c:y val="1.2700025400050799E-7"/>
                </c:manualLayout>
              </c:layout>
              <c:tx>
                <c:rich>
                  <a:bodyPr/>
                  <a:lstStyle/>
                  <a:p>
                    <a:fld id="{66C088DB-FADE-4628-8FE4-22F8AF4AD02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manualLayout>
                      <c:w val="4.3318181818181818E-2"/>
                      <c:h val="6.1580645161290318E-2"/>
                    </c:manualLayout>
                  </c15:layout>
                  <c15:dlblFieldTable/>
                  <c15:showDataLabelsRange val="1"/>
                </c:ext>
                <c:ext xmlns:c16="http://schemas.microsoft.com/office/drawing/2014/chart" uri="{C3380CC4-5D6E-409C-BE32-E72D297353CC}">
                  <c16:uniqueId val="{0000000F-AD9B-47E9-B886-2403737FD9B3}"/>
                </c:ext>
              </c:extLst>
            </c:dLbl>
            <c:dLbl>
              <c:idx val="1"/>
              <c:layout>
                <c:manualLayout>
                  <c:x val="2.5757575757575646E-2"/>
                  <c:y val="0"/>
                </c:manualLayout>
              </c:layout>
              <c:tx>
                <c:rich>
                  <a:bodyPr/>
                  <a:lstStyle/>
                  <a:p>
                    <a:fld id="{DE20ED0B-3C07-4B48-845B-27AA1456E4A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AD9B-47E9-B886-2403737FD9B3}"/>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D9B-47E9-B886-2403737FD9B3}"/>
                </c:ext>
              </c:extLst>
            </c:dLbl>
            <c:dLbl>
              <c:idx val="3"/>
              <c:layout>
                <c:manualLayout>
                  <c:x val="2.5757575757575757E-2"/>
                  <c:y val="0"/>
                </c:manualLayout>
              </c:layout>
              <c:tx>
                <c:rich>
                  <a:bodyPr/>
                  <a:lstStyle/>
                  <a:p>
                    <a:fld id="{EFE7CAD8-5510-439E-9F42-D8376D01AA5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AD9B-47E9-B886-2403737FD9B3}"/>
                </c:ext>
              </c:extLst>
            </c:dLbl>
            <c:spPr>
              <a:noFill/>
              <a:ln>
                <a:noFill/>
              </a:ln>
              <a:effectLst/>
            </c:spPr>
            <c:txPr>
              <a:bodyPr/>
              <a:lstStyle/>
              <a:p>
                <a:pPr>
                  <a:defRPr sz="1400" b="1" baseline="0">
                    <a:solidFill>
                      <a:srgbClr val="862A77"/>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Sinaloa</c:v>
                </c:pt>
              </c:strCache>
            </c:strRef>
          </c:cat>
          <c:val>
            <c:numRef>
              <c:f>_RURALIDAD_!$F$2:$F$5</c:f>
              <c:numCache>
                <c:formatCode>General</c:formatCode>
                <c:ptCount val="4"/>
                <c:pt idx="0">
                  <c:v>0.7</c:v>
                </c:pt>
                <c:pt idx="1">
                  <c:v>3.4</c:v>
                </c:pt>
                <c:pt idx="3">
                  <c:v>2.7</c:v>
                </c:pt>
              </c:numCache>
            </c:numRef>
          </c:val>
          <c:extLst>
            <c:ext xmlns:c15="http://schemas.microsoft.com/office/drawing/2012/chart" uri="{02D57815-91ED-43cb-92C2-25804820EDAC}">
              <c15:datalabelsRange>
                <c15:f>_RURALIDAD_!$J$2:$J$5</c15:f>
                <c15:dlblRangeCache>
                  <c:ptCount val="4"/>
                  <c:pt idx="0">
                    <c:v>0.7˟</c:v>
                  </c:pt>
                  <c:pt idx="1">
                    <c:v>3.4</c:v>
                  </c:pt>
                  <c:pt idx="3">
                    <c:v>2.7</c:v>
                  </c:pt>
                </c15:dlblRangeCache>
              </c15:datalabelsRange>
            </c:ext>
            <c:ext xmlns:c16="http://schemas.microsoft.com/office/drawing/2014/chart" uri="{C3380CC4-5D6E-409C-BE32-E72D297353CC}">
              <c16:uniqueId val="{00000013-AD9B-47E9-B886-2403737FD9B3}"/>
            </c:ext>
          </c:extLst>
        </c:ser>
        <c:dLbls>
          <c:showLegendKey val="0"/>
          <c:showVal val="0"/>
          <c:showCatName val="0"/>
          <c:showSerName val="0"/>
          <c:showPercent val="0"/>
          <c:showBubbleSize val="0"/>
        </c:dLbls>
        <c:gapWidth val="30"/>
        <c:overlap val="100"/>
        <c:axId val="50130001"/>
        <c:axId val="50130002"/>
      </c:barChart>
      <c:catAx>
        <c:axId val="5013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130002"/>
        <c:crosses val="autoZero"/>
        <c:auto val="1"/>
        <c:lblAlgn val="ctr"/>
        <c:lblOffset val="100"/>
        <c:noMultiLvlLbl val="0"/>
      </c:catAx>
      <c:valAx>
        <c:axId val="5013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13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A7700046-04D7-452A-9566-51BA09506B5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6710-4EBF-A779-03E36AF43D5C}"/>
                </c:ext>
              </c:extLst>
            </c:dLbl>
            <c:dLbl>
              <c:idx val="1"/>
              <c:tx>
                <c:rich>
                  <a:bodyPr/>
                  <a:lstStyle/>
                  <a:p>
                    <a:fld id="{EE5E525B-4C02-4F6D-B60D-3F4600E4A48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710-4EBF-A779-03E36AF43D5C}"/>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710-4EBF-A779-03E36AF43D5C}"/>
                </c:ext>
              </c:extLst>
            </c:dLbl>
            <c:dLbl>
              <c:idx val="3"/>
              <c:tx>
                <c:rich>
                  <a:bodyPr/>
                  <a:lstStyle/>
                  <a:p>
                    <a:fld id="{C5583687-8825-4C34-98E6-FC6876EFB9A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710-4EBF-A779-03E36AF43D5C}"/>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Sinaloa</c:v>
                </c:pt>
              </c:strCache>
            </c:strRef>
          </c:cat>
          <c:val>
            <c:numRef>
              <c:f>_RURALIDAD_!$C$28:$C$31</c:f>
              <c:numCache>
                <c:formatCode>General</c:formatCode>
                <c:ptCount val="4"/>
                <c:pt idx="0">
                  <c:v>-67.8</c:v>
                </c:pt>
                <c:pt idx="1">
                  <c:v>-54.8</c:v>
                </c:pt>
                <c:pt idx="3">
                  <c:v>-58.2</c:v>
                </c:pt>
              </c:numCache>
            </c:numRef>
          </c:val>
          <c:extLst>
            <c:ext xmlns:c15="http://schemas.microsoft.com/office/drawing/2012/chart" uri="{02D57815-91ED-43cb-92C2-25804820EDAC}">
              <c15:datalabelsRange>
                <c15:f>_RURALIDAD_!$G$28:$G$31</c15:f>
                <c15:dlblRangeCache>
                  <c:ptCount val="4"/>
                  <c:pt idx="0">
                    <c:v>67.8</c:v>
                  </c:pt>
                  <c:pt idx="1">
                    <c:v>54.8</c:v>
                  </c:pt>
                  <c:pt idx="3">
                    <c:v>58.2</c:v>
                  </c:pt>
                </c15:dlblRangeCache>
              </c15:datalabelsRange>
            </c:ext>
            <c:ext xmlns:c16="http://schemas.microsoft.com/office/drawing/2014/chart" uri="{C3380CC4-5D6E-409C-BE32-E72D297353CC}">
              <c16:uniqueId val="{00000004-6710-4EBF-A779-03E36AF43D5C}"/>
            </c:ext>
          </c:extLst>
        </c:ser>
        <c:ser>
          <c:idx val="1"/>
          <c:order val="1"/>
          <c:tx>
            <c:v>NII</c:v>
          </c:tx>
          <c:spPr>
            <a:solidFill>
              <a:srgbClr val="B07CAA"/>
            </a:solidFill>
          </c:spPr>
          <c:invertIfNegative val="0"/>
          <c:dLbls>
            <c:dLbl>
              <c:idx val="0"/>
              <c:tx>
                <c:rich>
                  <a:bodyPr/>
                  <a:lstStyle/>
                  <a:p>
                    <a:fld id="{C3D73B67-E1E3-4753-9E00-B8938CDF673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6710-4EBF-A779-03E36AF43D5C}"/>
                </c:ext>
              </c:extLst>
            </c:dLbl>
            <c:dLbl>
              <c:idx val="1"/>
              <c:tx>
                <c:rich>
                  <a:bodyPr/>
                  <a:lstStyle/>
                  <a:p>
                    <a:fld id="{EB022FE9-B304-4F46-A260-24E03C3758D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6710-4EBF-A779-03E36AF43D5C}"/>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710-4EBF-A779-03E36AF43D5C}"/>
                </c:ext>
              </c:extLst>
            </c:dLbl>
            <c:dLbl>
              <c:idx val="3"/>
              <c:tx>
                <c:rich>
                  <a:bodyPr/>
                  <a:lstStyle/>
                  <a:p>
                    <a:fld id="{E3B30D1B-6E12-48DC-8A60-20F7A77562B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6710-4EBF-A779-03E36AF43D5C}"/>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Sinaloa</c:v>
                </c:pt>
              </c:strCache>
            </c:strRef>
          </c:cat>
          <c:val>
            <c:numRef>
              <c:f>_RURALIDAD_!$D$28:$D$31</c:f>
              <c:numCache>
                <c:formatCode>General</c:formatCode>
                <c:ptCount val="4"/>
                <c:pt idx="0">
                  <c:v>16.7</c:v>
                </c:pt>
                <c:pt idx="1">
                  <c:v>18.7</c:v>
                </c:pt>
                <c:pt idx="3">
                  <c:v>18.2</c:v>
                </c:pt>
              </c:numCache>
            </c:numRef>
          </c:val>
          <c:extLst>
            <c:ext xmlns:c15="http://schemas.microsoft.com/office/drawing/2012/chart" uri="{02D57815-91ED-43cb-92C2-25804820EDAC}">
              <c15:datalabelsRange>
                <c15:f>_RURALIDAD_!$H$28:$H$31</c15:f>
                <c15:dlblRangeCache>
                  <c:ptCount val="4"/>
                  <c:pt idx="0">
                    <c:v>16.7</c:v>
                  </c:pt>
                  <c:pt idx="1">
                    <c:v>18.7</c:v>
                  </c:pt>
                  <c:pt idx="3">
                    <c:v>18.2</c:v>
                  </c:pt>
                </c15:dlblRangeCache>
              </c15:datalabelsRange>
            </c:ext>
            <c:ext xmlns:c16="http://schemas.microsoft.com/office/drawing/2014/chart" uri="{C3380CC4-5D6E-409C-BE32-E72D297353CC}">
              <c16:uniqueId val="{00000009-6710-4EBF-A779-03E36AF43D5C}"/>
            </c:ext>
          </c:extLst>
        </c:ser>
        <c:ser>
          <c:idx val="2"/>
          <c:order val="2"/>
          <c:tx>
            <c:v>NIII</c:v>
          </c:tx>
          <c:spPr>
            <a:solidFill>
              <a:srgbClr val="9A528E"/>
            </a:solidFill>
          </c:spPr>
          <c:invertIfNegative val="0"/>
          <c:dLbls>
            <c:dLbl>
              <c:idx val="0"/>
              <c:tx>
                <c:rich>
                  <a:bodyPr/>
                  <a:lstStyle/>
                  <a:p>
                    <a:fld id="{15201821-E4DE-4A0A-8B9F-1D2E703637B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6710-4EBF-A779-03E36AF43D5C}"/>
                </c:ext>
              </c:extLst>
            </c:dLbl>
            <c:dLbl>
              <c:idx val="1"/>
              <c:tx>
                <c:rich>
                  <a:bodyPr/>
                  <a:lstStyle/>
                  <a:p>
                    <a:fld id="{B3D656D7-775A-4C28-93A4-CF381B729A0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6710-4EBF-A779-03E36AF43D5C}"/>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710-4EBF-A779-03E36AF43D5C}"/>
                </c:ext>
              </c:extLst>
            </c:dLbl>
            <c:dLbl>
              <c:idx val="3"/>
              <c:tx>
                <c:rich>
                  <a:bodyPr/>
                  <a:lstStyle/>
                  <a:p>
                    <a:fld id="{8018D737-8015-4477-BBE7-3DF76A116CC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6710-4EBF-A779-03E36AF43D5C}"/>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Sinaloa</c:v>
                </c:pt>
              </c:strCache>
            </c:strRef>
          </c:cat>
          <c:val>
            <c:numRef>
              <c:f>_RURALIDAD_!$E$28:$E$31</c:f>
              <c:numCache>
                <c:formatCode>General</c:formatCode>
                <c:ptCount val="4"/>
                <c:pt idx="0">
                  <c:v>11.4</c:v>
                </c:pt>
                <c:pt idx="1">
                  <c:v>16.600000000000001</c:v>
                </c:pt>
                <c:pt idx="3">
                  <c:v>15.3</c:v>
                </c:pt>
              </c:numCache>
            </c:numRef>
          </c:val>
          <c:extLst>
            <c:ext xmlns:c15="http://schemas.microsoft.com/office/drawing/2012/chart" uri="{02D57815-91ED-43cb-92C2-25804820EDAC}">
              <c15:datalabelsRange>
                <c15:f>_RURALIDAD_!$I$28:$I$31</c15:f>
                <c15:dlblRangeCache>
                  <c:ptCount val="4"/>
                  <c:pt idx="0">
                    <c:v>11.4</c:v>
                  </c:pt>
                  <c:pt idx="1">
                    <c:v>16.6</c:v>
                  </c:pt>
                  <c:pt idx="3">
                    <c:v>15.3</c:v>
                  </c:pt>
                </c15:dlblRangeCache>
              </c15:datalabelsRange>
            </c:ext>
            <c:ext xmlns:c16="http://schemas.microsoft.com/office/drawing/2014/chart" uri="{C3380CC4-5D6E-409C-BE32-E72D297353CC}">
              <c16:uniqueId val="{0000000E-6710-4EBF-A779-03E36AF43D5C}"/>
            </c:ext>
          </c:extLst>
        </c:ser>
        <c:ser>
          <c:idx val="3"/>
          <c:order val="3"/>
          <c:tx>
            <c:v>NIV</c:v>
          </c:tx>
          <c:spPr>
            <a:solidFill>
              <a:srgbClr val="862A77"/>
            </a:solidFill>
          </c:spPr>
          <c:invertIfNegative val="0"/>
          <c:dLbls>
            <c:dLbl>
              <c:idx val="0"/>
              <c:layout>
                <c:manualLayout>
                  <c:x val="3.3333333333333444E-2"/>
                  <c:y val="0"/>
                </c:manualLayout>
              </c:layout>
              <c:tx>
                <c:rich>
                  <a:bodyPr/>
                  <a:lstStyle/>
                  <a:p>
                    <a:pPr>
                      <a:defRPr sz="1400" b="1" baseline="0">
                        <a:solidFill>
                          <a:srgbClr val="862A77"/>
                        </a:solidFill>
                        <a:latin typeface="Calibri"/>
                      </a:defRPr>
                    </a:pPr>
                    <a:fld id="{8613B081-E394-4972-803F-88A04CE111FF}"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6710-4EBF-A779-03E36AF43D5C}"/>
                </c:ext>
              </c:extLst>
            </c:dLbl>
            <c:dLbl>
              <c:idx val="1"/>
              <c:tx>
                <c:rich>
                  <a:bodyPr/>
                  <a:lstStyle/>
                  <a:p>
                    <a:fld id="{55B470E9-F901-43EC-B964-A2FBB9AEBC3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6710-4EBF-A779-03E36AF43D5C}"/>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710-4EBF-A779-03E36AF43D5C}"/>
                </c:ext>
              </c:extLst>
            </c:dLbl>
            <c:dLbl>
              <c:idx val="3"/>
              <c:tx>
                <c:rich>
                  <a:bodyPr/>
                  <a:lstStyle/>
                  <a:p>
                    <a:fld id="{CB080084-AC10-4740-9C07-BEAF255E09A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6710-4EBF-A779-03E36AF43D5C}"/>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Sinaloa</c:v>
                </c:pt>
              </c:strCache>
            </c:strRef>
          </c:cat>
          <c:val>
            <c:numRef>
              <c:f>_RURALIDAD_!$F$28:$F$31</c:f>
              <c:numCache>
                <c:formatCode>General</c:formatCode>
                <c:ptCount val="4"/>
                <c:pt idx="0">
                  <c:v>4.0999999999999996</c:v>
                </c:pt>
                <c:pt idx="1">
                  <c:v>9.9</c:v>
                </c:pt>
                <c:pt idx="3">
                  <c:v>8.4</c:v>
                </c:pt>
              </c:numCache>
            </c:numRef>
          </c:val>
          <c:extLst>
            <c:ext xmlns:c15="http://schemas.microsoft.com/office/drawing/2012/chart" uri="{02D57815-91ED-43cb-92C2-25804820EDAC}">
              <c15:datalabelsRange>
                <c15:f>_RURALIDAD_!$J$28:$J$31</c15:f>
                <c15:dlblRangeCache>
                  <c:ptCount val="4"/>
                  <c:pt idx="0">
                    <c:v>4.1˟</c:v>
                  </c:pt>
                  <c:pt idx="1">
                    <c:v>9.9</c:v>
                  </c:pt>
                  <c:pt idx="3">
                    <c:v>8.4</c:v>
                  </c:pt>
                </c15:dlblRangeCache>
              </c15:datalabelsRange>
            </c:ext>
            <c:ext xmlns:c16="http://schemas.microsoft.com/office/drawing/2014/chart" uri="{C3380CC4-5D6E-409C-BE32-E72D297353CC}">
              <c16:uniqueId val="{00000013-6710-4EBF-A779-03E36AF43D5C}"/>
            </c:ext>
          </c:extLst>
        </c:ser>
        <c:dLbls>
          <c:showLegendKey val="0"/>
          <c:showVal val="0"/>
          <c:showCatName val="0"/>
          <c:showSerName val="0"/>
          <c:showPercent val="0"/>
          <c:showBubbleSize val="0"/>
        </c:dLbls>
        <c:gapWidth val="30"/>
        <c:overlap val="100"/>
        <c:axId val="50140001"/>
        <c:axId val="50140002"/>
      </c:barChart>
      <c:catAx>
        <c:axId val="5014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140002"/>
        <c:crosses val="autoZero"/>
        <c:auto val="1"/>
        <c:lblAlgn val="ctr"/>
        <c:lblOffset val="100"/>
        <c:noMultiLvlLbl val="0"/>
      </c:catAx>
      <c:valAx>
        <c:axId val="5014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14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4B17-45B2-AA20-2DB6B7E46C9E}"/>
              </c:ext>
            </c:extLst>
          </c:dPt>
          <c:dPt>
            <c:idx val="3"/>
            <c:marker>
              <c:spPr>
                <a:solidFill>
                  <a:srgbClr val="002060"/>
                </a:solidFill>
                <a:ln>
                  <a:noFill/>
                </a:ln>
              </c:spPr>
            </c:marker>
            <c:bubble3D val="0"/>
            <c:extLst>
              <c:ext xmlns:c16="http://schemas.microsoft.com/office/drawing/2014/chart" uri="{C3380CC4-5D6E-409C-BE32-E72D297353CC}">
                <c16:uniqueId val="{00000001-4B17-45B2-AA20-2DB6B7E46C9E}"/>
              </c:ext>
            </c:extLst>
          </c:dPt>
          <c:dPt>
            <c:idx val="5"/>
            <c:marker>
              <c:spPr>
                <a:solidFill>
                  <a:srgbClr val="002060"/>
                </a:solidFill>
                <a:ln>
                  <a:noFill/>
                </a:ln>
              </c:spPr>
            </c:marker>
            <c:bubble3D val="0"/>
            <c:extLst>
              <c:ext xmlns:c16="http://schemas.microsoft.com/office/drawing/2014/chart" uri="{C3380CC4-5D6E-409C-BE32-E72D297353CC}">
                <c16:uniqueId val="{00000002-4B17-45B2-AA20-2DB6B7E46C9E}"/>
              </c:ext>
            </c:extLst>
          </c:dPt>
          <c:cat>
            <c:multiLvlStrRef>
              <c:f>_RURALIDAD_INT_!$B$2:$C$7</c:f>
              <c:multiLvlStrCache>
                <c:ptCount val="6"/>
                <c:lvl>
                  <c:pt idx="0">
                    <c:v>2015</c:v>
                  </c:pt>
                  <c:pt idx="1">
                    <c:v>2018</c:v>
                  </c:pt>
                  <c:pt idx="2">
                    <c:v>2015</c:v>
                  </c:pt>
                  <c:pt idx="3">
                    <c:v>2018</c:v>
                  </c:pt>
                  <c:pt idx="4">
                    <c:v>2015</c:v>
                  </c:pt>
                  <c:pt idx="5">
                    <c:v>2018</c:v>
                  </c:pt>
                </c:lvl>
                <c:lvl>
                  <c:pt idx="0">
                    <c:v>Sinaloa</c:v>
                  </c:pt>
                  <c:pt idx="2">
                    <c:v>Urbana</c:v>
                  </c:pt>
                  <c:pt idx="4">
                    <c:v>Rural</c:v>
                  </c:pt>
                </c:lvl>
              </c:multiLvlStrCache>
            </c:multiLvlStrRef>
          </c:cat>
          <c:val>
            <c:numRef>
              <c:f>_RURALIDAD_INT_!$D$2:$D$7</c:f>
              <c:numCache>
                <c:formatCode>General</c:formatCode>
                <c:ptCount val="6"/>
                <c:pt idx="0">
                  <c:v>489.65199999999999</c:v>
                </c:pt>
                <c:pt idx="1">
                  <c:v>492.22899999999998</c:v>
                </c:pt>
                <c:pt idx="2">
                  <c:v>496.26900000000001</c:v>
                </c:pt>
                <c:pt idx="3">
                  <c:v>504.03500000000003</c:v>
                </c:pt>
                <c:pt idx="4">
                  <c:v>456.45299999999997</c:v>
                </c:pt>
                <c:pt idx="5">
                  <c:v>449.851</c:v>
                </c:pt>
              </c:numCache>
            </c:numRef>
          </c:val>
          <c:smooth val="0"/>
          <c:extLst>
            <c:ext xmlns:c16="http://schemas.microsoft.com/office/drawing/2014/chart" uri="{C3380CC4-5D6E-409C-BE32-E72D297353CC}">
              <c16:uniqueId val="{00000003-4B17-45B2-AA20-2DB6B7E46C9E}"/>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4B17-45B2-AA20-2DB6B7E46C9E}"/>
              </c:ext>
            </c:extLst>
          </c:dPt>
          <c:dPt>
            <c:idx val="3"/>
            <c:marker>
              <c:spPr>
                <a:solidFill>
                  <a:srgbClr val="002060"/>
                </a:solidFill>
                <a:ln>
                  <a:noFill/>
                </a:ln>
              </c:spPr>
            </c:marker>
            <c:bubble3D val="0"/>
            <c:extLst>
              <c:ext xmlns:c16="http://schemas.microsoft.com/office/drawing/2014/chart" uri="{C3380CC4-5D6E-409C-BE32-E72D297353CC}">
                <c16:uniqueId val="{00000005-4B17-45B2-AA20-2DB6B7E46C9E}"/>
              </c:ext>
            </c:extLst>
          </c:dPt>
          <c:dPt>
            <c:idx val="5"/>
            <c:marker>
              <c:spPr>
                <a:solidFill>
                  <a:srgbClr val="002060"/>
                </a:solidFill>
                <a:ln>
                  <a:noFill/>
                </a:ln>
              </c:spPr>
            </c:marker>
            <c:bubble3D val="0"/>
            <c:extLst>
              <c:ext xmlns:c16="http://schemas.microsoft.com/office/drawing/2014/chart" uri="{C3380CC4-5D6E-409C-BE32-E72D297353CC}">
                <c16:uniqueId val="{00000006-4B17-45B2-AA20-2DB6B7E46C9E}"/>
              </c:ext>
            </c:extLst>
          </c:dPt>
          <c:cat>
            <c:multiLvlStrRef>
              <c:f>_RURALIDAD_INT_!$B$2:$C$7</c:f>
              <c:multiLvlStrCache>
                <c:ptCount val="6"/>
                <c:lvl>
                  <c:pt idx="0">
                    <c:v>2015</c:v>
                  </c:pt>
                  <c:pt idx="1">
                    <c:v>2018</c:v>
                  </c:pt>
                  <c:pt idx="2">
                    <c:v>2015</c:v>
                  </c:pt>
                  <c:pt idx="3">
                    <c:v>2018</c:v>
                  </c:pt>
                  <c:pt idx="4">
                    <c:v>2015</c:v>
                  </c:pt>
                  <c:pt idx="5">
                    <c:v>2018</c:v>
                  </c:pt>
                </c:lvl>
                <c:lvl>
                  <c:pt idx="0">
                    <c:v>Sinaloa</c:v>
                  </c:pt>
                  <c:pt idx="2">
                    <c:v>Urbana</c:v>
                  </c:pt>
                  <c:pt idx="4">
                    <c:v>Rural</c:v>
                  </c:pt>
                </c:lvl>
              </c:multiLvlStrCache>
            </c:multiLvlStrRef>
          </c:cat>
          <c:val>
            <c:numRef>
              <c:f>_RURALIDAD_INT_!$E$2:$E$7</c:f>
              <c:numCache>
                <c:formatCode>General</c:formatCode>
                <c:ptCount val="6"/>
                <c:pt idx="0">
                  <c:v>510.34800000000001</c:v>
                </c:pt>
                <c:pt idx="1">
                  <c:v>503.77100000000002</c:v>
                </c:pt>
                <c:pt idx="2">
                  <c:v>523.73099999999999</c:v>
                </c:pt>
                <c:pt idx="3">
                  <c:v>517.96500000000003</c:v>
                </c:pt>
                <c:pt idx="4">
                  <c:v>477.54700000000003</c:v>
                </c:pt>
                <c:pt idx="5">
                  <c:v>470.149</c:v>
                </c:pt>
              </c:numCache>
            </c:numRef>
          </c:val>
          <c:smooth val="0"/>
          <c:extLst>
            <c:ext xmlns:c16="http://schemas.microsoft.com/office/drawing/2014/chart" uri="{C3380CC4-5D6E-409C-BE32-E72D297353CC}">
              <c16:uniqueId val="{00000007-4B17-45B2-AA20-2DB6B7E46C9E}"/>
            </c:ext>
          </c:extLst>
        </c:ser>
        <c:dLbls>
          <c:showLegendKey val="0"/>
          <c:showVal val="0"/>
          <c:showCatName val="0"/>
          <c:showSerName val="0"/>
          <c:showPercent val="0"/>
          <c:showBubbleSize val="0"/>
        </c:dLbls>
        <c:hiLowLines>
          <c:spPr>
            <a:ln w="12700">
              <a:solidFill>
                <a:srgbClr val="595959"/>
              </a:solidFill>
            </a:ln>
          </c:spPr>
        </c:hiLowLines>
        <c:marker val="1"/>
        <c:smooth val="0"/>
        <c:axId val="50150001"/>
        <c:axId val="501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4B17-45B2-AA20-2DB6B7E46C9E}"/>
              </c:ext>
            </c:extLst>
          </c:dPt>
          <c:dPt>
            <c:idx val="3"/>
            <c:marker>
              <c:spPr>
                <a:solidFill>
                  <a:srgbClr val="002060"/>
                </a:solidFill>
                <a:ln>
                  <a:noFill/>
                </a:ln>
              </c:spPr>
            </c:marker>
            <c:bubble3D val="0"/>
            <c:extLst>
              <c:ext xmlns:c16="http://schemas.microsoft.com/office/drawing/2014/chart" uri="{C3380CC4-5D6E-409C-BE32-E72D297353CC}">
                <c16:uniqueId val="{00000009-4B17-45B2-AA20-2DB6B7E46C9E}"/>
              </c:ext>
            </c:extLst>
          </c:dPt>
          <c:dPt>
            <c:idx val="5"/>
            <c:marker>
              <c:spPr>
                <a:solidFill>
                  <a:srgbClr val="002060"/>
                </a:solidFill>
                <a:ln>
                  <a:noFill/>
                </a:ln>
              </c:spPr>
            </c:marker>
            <c:bubble3D val="0"/>
            <c:extLst>
              <c:ext xmlns:c16="http://schemas.microsoft.com/office/drawing/2014/chart" uri="{C3380CC4-5D6E-409C-BE32-E72D297353CC}">
                <c16:uniqueId val="{0000000A-4B17-45B2-AA20-2DB6B7E46C9E}"/>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4B17-45B2-AA20-2DB6B7E46C9E}"/>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4B17-45B2-AA20-2DB6B7E46C9E}"/>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4B17-45B2-AA20-2DB6B7E46C9E}"/>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_RURALIDAD_INT_!$B$2:$C$7</c:f>
              <c:multiLvlStrCache>
                <c:ptCount val="6"/>
                <c:lvl>
                  <c:pt idx="0">
                    <c:v>2015</c:v>
                  </c:pt>
                  <c:pt idx="1">
                    <c:v>2018</c:v>
                  </c:pt>
                  <c:pt idx="2">
                    <c:v>2015</c:v>
                  </c:pt>
                  <c:pt idx="3">
                    <c:v>2018</c:v>
                  </c:pt>
                  <c:pt idx="4">
                    <c:v>2015</c:v>
                  </c:pt>
                  <c:pt idx="5">
                    <c:v>2018</c:v>
                  </c:pt>
                </c:lvl>
                <c:lvl>
                  <c:pt idx="0">
                    <c:v>Sinaloa</c:v>
                  </c:pt>
                  <c:pt idx="2">
                    <c:v>Urbana</c:v>
                  </c:pt>
                  <c:pt idx="4">
                    <c:v>Rural</c:v>
                  </c:pt>
                </c:lvl>
              </c:multiLvlStrCache>
            </c:multiLvlStrRef>
          </c:cat>
          <c:val>
            <c:numRef>
              <c:f>_RURALIDAD_INT_!$F$2:$F$7</c:f>
              <c:numCache>
                <c:formatCode>General</c:formatCode>
                <c:ptCount val="6"/>
                <c:pt idx="0">
                  <c:v>500</c:v>
                </c:pt>
                <c:pt idx="1">
                  <c:v>498</c:v>
                </c:pt>
                <c:pt idx="2">
                  <c:v>510</c:v>
                </c:pt>
                <c:pt idx="3">
                  <c:v>511</c:v>
                </c:pt>
                <c:pt idx="4">
                  <c:v>467</c:v>
                </c:pt>
                <c:pt idx="5">
                  <c:v>460</c:v>
                </c:pt>
              </c:numCache>
            </c:numRef>
          </c:val>
          <c:smooth val="0"/>
          <c:extLst>
            <c:ext xmlns:c16="http://schemas.microsoft.com/office/drawing/2014/chart" uri="{C3380CC4-5D6E-409C-BE32-E72D297353CC}">
              <c16:uniqueId val="{0000000B-4B17-45B2-AA20-2DB6B7E46C9E}"/>
            </c:ext>
          </c:extLst>
        </c:ser>
        <c:dLbls>
          <c:showLegendKey val="0"/>
          <c:showVal val="0"/>
          <c:showCatName val="0"/>
          <c:showSerName val="0"/>
          <c:showPercent val="0"/>
          <c:showBubbleSize val="0"/>
        </c:dLbls>
        <c:marker val="1"/>
        <c:smooth val="0"/>
        <c:axId val="50150001"/>
        <c:axId val="50150002"/>
      </c:lineChart>
      <c:catAx>
        <c:axId val="501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50002"/>
        <c:crosses val="autoZero"/>
        <c:auto val="1"/>
        <c:lblAlgn val="ctr"/>
        <c:lblOffset val="100"/>
        <c:noMultiLvlLbl val="0"/>
      </c:catAx>
      <c:valAx>
        <c:axId val="501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50001"/>
        <c:crosses val="autoZero"/>
        <c:crossBetween val="between"/>
        <c:majorUnit val="20"/>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002060"/>
              </a:solidFill>
            </a:ln>
          </c:spPr>
          <c:marker>
            <c:symbol val="square"/>
            <c:size val="5"/>
            <c:spPr>
              <a:solidFill>
                <a:srgbClr val="002060"/>
              </a:solidFill>
              <a:ln>
                <a:solidFill>
                  <a:srgbClr val="002060"/>
                </a:solidFill>
              </a:ln>
            </c:spPr>
          </c:marker>
          <c:cat>
            <c:strRef>
              <c:f>_RFABP25_INT_!$B$27:$B$30</c:f>
              <c:strCache>
                <c:ptCount val="4"/>
                <c:pt idx="0">
                  <c:v>Nivel 1</c:v>
                </c:pt>
                <c:pt idx="1">
                  <c:v>Nivel 2</c:v>
                </c:pt>
                <c:pt idx="2">
                  <c:v>Nivel 3</c:v>
                </c:pt>
                <c:pt idx="3">
                  <c:v>Nivel 4</c:v>
                </c:pt>
              </c:strCache>
            </c:strRef>
          </c:cat>
          <c:val>
            <c:numRef>
              <c:f>_RFABP25_INT_!$C$27:$C$30</c:f>
              <c:numCache>
                <c:formatCode>General</c:formatCode>
                <c:ptCount val="4"/>
                <c:pt idx="0">
                  <c:v>460.4</c:v>
                </c:pt>
                <c:pt idx="1">
                  <c:v>487.5</c:v>
                </c:pt>
                <c:pt idx="2">
                  <c:v>513.70000000000005</c:v>
                </c:pt>
                <c:pt idx="3">
                  <c:v>546.70000000000005</c:v>
                </c:pt>
              </c:numCache>
            </c:numRef>
          </c:val>
          <c:smooth val="0"/>
          <c:extLst>
            <c:ext xmlns:c16="http://schemas.microsoft.com/office/drawing/2014/chart" uri="{C3380CC4-5D6E-409C-BE32-E72D297353CC}">
              <c16:uniqueId val="{00000000-8560-4DD1-A596-DEE7D54093C7}"/>
            </c:ext>
          </c:extLst>
        </c:ser>
        <c:dLbls>
          <c:showLegendKey val="0"/>
          <c:showVal val="0"/>
          <c:showCatName val="0"/>
          <c:showSerName val="0"/>
          <c:showPercent val="0"/>
          <c:showBubbleSize val="0"/>
        </c:dLbls>
        <c:marker val="1"/>
        <c:smooth val="0"/>
        <c:axId val="-797897888"/>
        <c:axId val="-797895408"/>
      </c:lineChart>
      <c:catAx>
        <c:axId val="-797897888"/>
        <c:scaling>
          <c:orientation val="minMax"/>
        </c:scaling>
        <c:delete val="0"/>
        <c:axPos val="b"/>
        <c:numFmt formatCode="General" sourceLinked="0"/>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797895408"/>
        <c:crosses val="autoZero"/>
        <c:auto val="1"/>
        <c:lblAlgn val="ctr"/>
        <c:lblOffset val="100"/>
        <c:noMultiLvlLbl val="0"/>
      </c:catAx>
      <c:valAx>
        <c:axId val="-797895408"/>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797897888"/>
        <c:crosses val="autoZero"/>
        <c:crossBetween val="between"/>
        <c:majorUnit val="20"/>
      </c:valAx>
    </c:plotArea>
    <c:plotVisOnly val="1"/>
    <c:dispBlanksAs val="gap"/>
    <c:showDLblsOverMax val="0"/>
  </c:chart>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9433-478F-99D6-618B68DDC9A0}"/>
              </c:ext>
            </c:extLst>
          </c:dPt>
          <c:dPt>
            <c:idx val="3"/>
            <c:marker>
              <c:spPr>
                <a:solidFill>
                  <a:srgbClr val="002060"/>
                </a:solidFill>
                <a:ln>
                  <a:noFill/>
                </a:ln>
              </c:spPr>
            </c:marker>
            <c:bubble3D val="0"/>
            <c:extLst>
              <c:ext xmlns:c16="http://schemas.microsoft.com/office/drawing/2014/chart" uri="{C3380CC4-5D6E-409C-BE32-E72D297353CC}">
                <c16:uniqueId val="{00000001-9433-478F-99D6-618B68DDC9A0}"/>
              </c:ext>
            </c:extLst>
          </c:dPt>
          <c:dPt>
            <c:idx val="5"/>
            <c:marker>
              <c:spPr>
                <a:solidFill>
                  <a:srgbClr val="002060"/>
                </a:solidFill>
                <a:ln>
                  <a:noFill/>
                </a:ln>
              </c:spPr>
            </c:marker>
            <c:bubble3D val="0"/>
            <c:extLst>
              <c:ext xmlns:c16="http://schemas.microsoft.com/office/drawing/2014/chart" uri="{C3380CC4-5D6E-409C-BE32-E72D297353CC}">
                <c16:uniqueId val="{00000002-9433-478F-99D6-618B68DDC9A0}"/>
              </c:ext>
            </c:extLst>
          </c:dPt>
          <c:cat>
            <c:multiLvlStrRef>
              <c:f>_RURALIDAD_INT_!$B$27:$C$32</c:f>
              <c:multiLvlStrCache>
                <c:ptCount val="6"/>
                <c:lvl>
                  <c:pt idx="0">
                    <c:v>2015</c:v>
                  </c:pt>
                  <c:pt idx="1">
                    <c:v>2018</c:v>
                  </c:pt>
                  <c:pt idx="2">
                    <c:v>2015</c:v>
                  </c:pt>
                  <c:pt idx="3">
                    <c:v>2018</c:v>
                  </c:pt>
                  <c:pt idx="4">
                    <c:v>2015</c:v>
                  </c:pt>
                  <c:pt idx="5">
                    <c:v>2018</c:v>
                  </c:pt>
                </c:lvl>
                <c:lvl>
                  <c:pt idx="0">
                    <c:v>Sinaloa</c:v>
                  </c:pt>
                  <c:pt idx="2">
                    <c:v>Urbana</c:v>
                  </c:pt>
                  <c:pt idx="4">
                    <c:v>Rural</c:v>
                  </c:pt>
                </c:lvl>
              </c:multiLvlStrCache>
            </c:multiLvlStrRef>
          </c:cat>
          <c:val>
            <c:numRef>
              <c:f>_RURALIDAD_INT_!$D$27:$D$32</c:f>
              <c:numCache>
                <c:formatCode>General</c:formatCode>
                <c:ptCount val="6"/>
                <c:pt idx="0">
                  <c:v>497.851</c:v>
                </c:pt>
                <c:pt idx="1">
                  <c:v>500.63200000000001</c:v>
                </c:pt>
                <c:pt idx="2">
                  <c:v>503.86599999999999</c:v>
                </c:pt>
                <c:pt idx="3">
                  <c:v>508.43799999999999</c:v>
                </c:pt>
                <c:pt idx="4">
                  <c:v>469.86099999999999</c:v>
                </c:pt>
                <c:pt idx="5">
                  <c:v>469.06</c:v>
                </c:pt>
              </c:numCache>
            </c:numRef>
          </c:val>
          <c:smooth val="0"/>
          <c:extLst>
            <c:ext xmlns:c16="http://schemas.microsoft.com/office/drawing/2014/chart" uri="{C3380CC4-5D6E-409C-BE32-E72D297353CC}">
              <c16:uniqueId val="{00000003-9433-478F-99D6-618B68DDC9A0}"/>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9433-478F-99D6-618B68DDC9A0}"/>
              </c:ext>
            </c:extLst>
          </c:dPt>
          <c:dPt>
            <c:idx val="3"/>
            <c:marker>
              <c:spPr>
                <a:solidFill>
                  <a:srgbClr val="002060"/>
                </a:solidFill>
                <a:ln>
                  <a:noFill/>
                </a:ln>
              </c:spPr>
            </c:marker>
            <c:bubble3D val="0"/>
            <c:extLst>
              <c:ext xmlns:c16="http://schemas.microsoft.com/office/drawing/2014/chart" uri="{C3380CC4-5D6E-409C-BE32-E72D297353CC}">
                <c16:uniqueId val="{00000005-9433-478F-99D6-618B68DDC9A0}"/>
              </c:ext>
            </c:extLst>
          </c:dPt>
          <c:dPt>
            <c:idx val="5"/>
            <c:marker>
              <c:spPr>
                <a:solidFill>
                  <a:srgbClr val="002060"/>
                </a:solidFill>
                <a:ln>
                  <a:noFill/>
                </a:ln>
              </c:spPr>
            </c:marker>
            <c:bubble3D val="0"/>
            <c:extLst>
              <c:ext xmlns:c16="http://schemas.microsoft.com/office/drawing/2014/chart" uri="{C3380CC4-5D6E-409C-BE32-E72D297353CC}">
                <c16:uniqueId val="{00000006-9433-478F-99D6-618B68DDC9A0}"/>
              </c:ext>
            </c:extLst>
          </c:dPt>
          <c:cat>
            <c:multiLvlStrRef>
              <c:f>_RURALIDAD_INT_!$B$27:$C$32</c:f>
              <c:multiLvlStrCache>
                <c:ptCount val="6"/>
                <c:lvl>
                  <c:pt idx="0">
                    <c:v>2015</c:v>
                  </c:pt>
                  <c:pt idx="1">
                    <c:v>2018</c:v>
                  </c:pt>
                  <c:pt idx="2">
                    <c:v>2015</c:v>
                  </c:pt>
                  <c:pt idx="3">
                    <c:v>2018</c:v>
                  </c:pt>
                  <c:pt idx="4">
                    <c:v>2015</c:v>
                  </c:pt>
                  <c:pt idx="5">
                    <c:v>2018</c:v>
                  </c:pt>
                </c:lvl>
                <c:lvl>
                  <c:pt idx="0">
                    <c:v>Sinaloa</c:v>
                  </c:pt>
                  <c:pt idx="2">
                    <c:v>Urbana</c:v>
                  </c:pt>
                  <c:pt idx="4">
                    <c:v>Rural</c:v>
                  </c:pt>
                </c:lvl>
              </c:multiLvlStrCache>
            </c:multiLvlStrRef>
          </c:cat>
          <c:val>
            <c:numRef>
              <c:f>_RURALIDAD_INT_!$E$27:$E$32</c:f>
              <c:numCache>
                <c:formatCode>General</c:formatCode>
                <c:ptCount val="6"/>
                <c:pt idx="0">
                  <c:v>518.149</c:v>
                </c:pt>
                <c:pt idx="1">
                  <c:v>513.36800000000005</c:v>
                </c:pt>
                <c:pt idx="2">
                  <c:v>530.13400000000001</c:v>
                </c:pt>
                <c:pt idx="3">
                  <c:v>523.56200000000001</c:v>
                </c:pt>
                <c:pt idx="4">
                  <c:v>494.13900000000001</c:v>
                </c:pt>
                <c:pt idx="5">
                  <c:v>492.94</c:v>
                </c:pt>
              </c:numCache>
            </c:numRef>
          </c:val>
          <c:smooth val="0"/>
          <c:extLst>
            <c:ext xmlns:c16="http://schemas.microsoft.com/office/drawing/2014/chart" uri="{C3380CC4-5D6E-409C-BE32-E72D297353CC}">
              <c16:uniqueId val="{00000007-9433-478F-99D6-618B68DDC9A0}"/>
            </c:ext>
          </c:extLst>
        </c:ser>
        <c:dLbls>
          <c:showLegendKey val="0"/>
          <c:showVal val="0"/>
          <c:showCatName val="0"/>
          <c:showSerName val="0"/>
          <c:showPercent val="0"/>
          <c:showBubbleSize val="0"/>
        </c:dLbls>
        <c:hiLowLines>
          <c:spPr>
            <a:ln w="12700">
              <a:solidFill>
                <a:srgbClr val="595959"/>
              </a:solidFill>
            </a:ln>
          </c:spPr>
        </c:hiLowLines>
        <c:marker val="1"/>
        <c:smooth val="0"/>
        <c:axId val="50160001"/>
        <c:axId val="501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9433-478F-99D6-618B68DDC9A0}"/>
              </c:ext>
            </c:extLst>
          </c:dPt>
          <c:dPt>
            <c:idx val="3"/>
            <c:marker>
              <c:spPr>
                <a:solidFill>
                  <a:srgbClr val="002060"/>
                </a:solidFill>
                <a:ln>
                  <a:noFill/>
                </a:ln>
              </c:spPr>
            </c:marker>
            <c:bubble3D val="0"/>
            <c:extLst>
              <c:ext xmlns:c16="http://schemas.microsoft.com/office/drawing/2014/chart" uri="{C3380CC4-5D6E-409C-BE32-E72D297353CC}">
                <c16:uniqueId val="{00000009-9433-478F-99D6-618B68DDC9A0}"/>
              </c:ext>
            </c:extLst>
          </c:dPt>
          <c:dPt>
            <c:idx val="5"/>
            <c:marker>
              <c:spPr>
                <a:solidFill>
                  <a:srgbClr val="002060"/>
                </a:solidFill>
                <a:ln>
                  <a:noFill/>
                </a:ln>
              </c:spPr>
            </c:marker>
            <c:bubble3D val="0"/>
            <c:extLst>
              <c:ext xmlns:c16="http://schemas.microsoft.com/office/drawing/2014/chart" uri="{C3380CC4-5D6E-409C-BE32-E72D297353CC}">
                <c16:uniqueId val="{0000000A-9433-478F-99D6-618B68DDC9A0}"/>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9433-478F-99D6-618B68DDC9A0}"/>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9433-478F-99D6-618B68DDC9A0}"/>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9433-478F-99D6-618B68DDC9A0}"/>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_RURALIDAD_INT_!$B$27:$C$32</c:f>
              <c:multiLvlStrCache>
                <c:ptCount val="6"/>
                <c:lvl>
                  <c:pt idx="0">
                    <c:v>2015</c:v>
                  </c:pt>
                  <c:pt idx="1">
                    <c:v>2018</c:v>
                  </c:pt>
                  <c:pt idx="2">
                    <c:v>2015</c:v>
                  </c:pt>
                  <c:pt idx="3">
                    <c:v>2018</c:v>
                  </c:pt>
                  <c:pt idx="4">
                    <c:v>2015</c:v>
                  </c:pt>
                  <c:pt idx="5">
                    <c:v>2018</c:v>
                  </c:pt>
                </c:lvl>
                <c:lvl>
                  <c:pt idx="0">
                    <c:v>Sinaloa</c:v>
                  </c:pt>
                  <c:pt idx="2">
                    <c:v>Urbana</c:v>
                  </c:pt>
                  <c:pt idx="4">
                    <c:v>Rural</c:v>
                  </c:pt>
                </c:lvl>
              </c:multiLvlStrCache>
            </c:multiLvlStrRef>
          </c:cat>
          <c:val>
            <c:numRef>
              <c:f>_RURALIDAD_INT_!$F$27:$F$32</c:f>
              <c:numCache>
                <c:formatCode>General</c:formatCode>
                <c:ptCount val="6"/>
                <c:pt idx="0">
                  <c:v>508</c:v>
                </c:pt>
                <c:pt idx="1">
                  <c:v>507</c:v>
                </c:pt>
                <c:pt idx="2">
                  <c:v>517</c:v>
                </c:pt>
                <c:pt idx="3">
                  <c:v>516</c:v>
                </c:pt>
                <c:pt idx="4">
                  <c:v>482</c:v>
                </c:pt>
                <c:pt idx="5">
                  <c:v>481</c:v>
                </c:pt>
              </c:numCache>
            </c:numRef>
          </c:val>
          <c:smooth val="0"/>
          <c:extLst>
            <c:ext xmlns:c16="http://schemas.microsoft.com/office/drawing/2014/chart" uri="{C3380CC4-5D6E-409C-BE32-E72D297353CC}">
              <c16:uniqueId val="{0000000B-9433-478F-99D6-618B68DDC9A0}"/>
            </c:ext>
          </c:extLst>
        </c:ser>
        <c:dLbls>
          <c:showLegendKey val="0"/>
          <c:showVal val="0"/>
          <c:showCatName val="0"/>
          <c:showSerName val="0"/>
          <c:showPercent val="0"/>
          <c:showBubbleSize val="0"/>
        </c:dLbls>
        <c:marker val="1"/>
        <c:smooth val="0"/>
        <c:axId val="50160001"/>
        <c:axId val="50160002"/>
      </c:lineChart>
      <c:catAx>
        <c:axId val="501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60002"/>
        <c:crosses val="autoZero"/>
        <c:auto val="1"/>
        <c:lblAlgn val="ctr"/>
        <c:lblOffset val="100"/>
        <c:noMultiLvlLbl val="0"/>
      </c:catAx>
      <c:valAx>
        <c:axId val="501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60001"/>
        <c:crosses val="autoZero"/>
        <c:crossBetween val="between"/>
        <c:majorUnit val="20"/>
      </c:valAx>
    </c:plotArea>
    <c:plotVisOnly val="1"/>
    <c:dispBlanksAs val="gap"/>
    <c:showDLblsOverMax val="0"/>
  </c:chart>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_REGION_NOROESTE_!$E$1</c:f>
              <c:strCache>
                <c:ptCount val="1"/>
                <c:pt idx="0">
                  <c:v>NI</c:v>
                </c:pt>
              </c:strCache>
            </c:strRef>
          </c:tx>
          <c:spPr>
            <a:solidFill>
              <a:srgbClr val="C8A8C8"/>
            </a:solidFill>
          </c:spPr>
          <c:invertIfNegative val="0"/>
          <c:dLbls>
            <c:dLbl>
              <c:idx val="0"/>
              <c:tx>
                <c:rich>
                  <a:bodyPr/>
                  <a:lstStyle/>
                  <a:p>
                    <a:fld id="{96624701-D6FC-4674-B4B5-6880731B399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8219-4ED8-AF5E-AFDDFB0F7508}"/>
                </c:ext>
              </c:extLst>
            </c:dLbl>
            <c:dLbl>
              <c:idx val="1"/>
              <c:tx>
                <c:rich>
                  <a:bodyPr/>
                  <a:lstStyle/>
                  <a:p>
                    <a:fld id="{E27B745E-E21A-498B-8506-65DB39F1EEA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219-4ED8-AF5E-AFDDFB0F7508}"/>
                </c:ext>
              </c:extLst>
            </c:dLbl>
            <c:dLbl>
              <c:idx val="2"/>
              <c:tx>
                <c:rich>
                  <a:bodyPr/>
                  <a:lstStyle/>
                  <a:p>
                    <a:fld id="{7883DFF7-0908-4F59-8005-453A0043BFE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219-4ED8-AF5E-AFDDFB0F7508}"/>
                </c:ext>
              </c:extLst>
            </c:dLbl>
            <c:dLbl>
              <c:idx val="3"/>
              <c:tx>
                <c:rich>
                  <a:bodyPr/>
                  <a:lstStyle/>
                  <a:p>
                    <a:fld id="{08F7EA40-0444-481C-BB6B-BE81DAF8CD6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219-4ED8-AF5E-AFDDFB0F7508}"/>
                </c:ext>
              </c:extLst>
            </c:dLbl>
            <c:dLbl>
              <c:idx val="4"/>
              <c:tx>
                <c:rich>
                  <a:bodyPr/>
                  <a:lstStyle/>
                  <a:p>
                    <a:fld id="{66E7833C-14CB-44FB-8877-DEA24A48188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219-4ED8-AF5E-AFDDFB0F7508}"/>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219-4ED8-AF5E-AFDDFB0F7508}"/>
                </c:ext>
              </c:extLst>
            </c:dLbl>
            <c:dLbl>
              <c:idx val="6"/>
              <c:tx>
                <c:rich>
                  <a:bodyPr/>
                  <a:lstStyle/>
                  <a:p>
                    <a:fld id="{330FB014-8776-47D0-B831-83B5BA22158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8219-4ED8-AF5E-AFDDFB0F7508}"/>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_REGION_NOROESTE_!$B$2:$B$8</c:f>
              <c:strCache>
                <c:ptCount val="7"/>
                <c:pt idx="0">
                  <c:v>Chihuahua</c:v>
                </c:pt>
                <c:pt idx="1">
                  <c:v>Sinaloa</c:v>
                </c:pt>
                <c:pt idx="2">
                  <c:v>Baja California Sur</c:v>
                </c:pt>
                <c:pt idx="3">
                  <c:v>Baja California</c:v>
                </c:pt>
                <c:pt idx="4">
                  <c:v>Sonora</c:v>
                </c:pt>
                <c:pt idx="6">
                  <c:v>Nacional</c:v>
                </c:pt>
              </c:strCache>
            </c:strRef>
          </c:cat>
          <c:val>
            <c:numRef>
              <c:f>_REGION_NOROESTE_!$E$2:$E$8</c:f>
              <c:numCache>
                <c:formatCode>General</c:formatCode>
                <c:ptCount val="7"/>
                <c:pt idx="0">
                  <c:v>-52.1</c:v>
                </c:pt>
                <c:pt idx="1">
                  <c:v>-50.9</c:v>
                </c:pt>
                <c:pt idx="2">
                  <c:v>-48.7</c:v>
                </c:pt>
                <c:pt idx="3">
                  <c:v>-44.1</c:v>
                </c:pt>
                <c:pt idx="4">
                  <c:v>-43.8</c:v>
                </c:pt>
                <c:pt idx="6">
                  <c:v>-49.1</c:v>
                </c:pt>
              </c:numCache>
            </c:numRef>
          </c:val>
          <c:extLst>
            <c:ext xmlns:c15="http://schemas.microsoft.com/office/drawing/2012/chart" uri="{02D57815-91ED-43cb-92C2-25804820EDAC}">
              <c15:datalabelsRange>
                <c15:f>_REGION_NOROESTE_!$I$2:$I$8</c15:f>
                <c15:dlblRangeCache>
                  <c:ptCount val="7"/>
                  <c:pt idx="0">
                    <c:v>52.1</c:v>
                  </c:pt>
                  <c:pt idx="1">
                    <c:v>50.9</c:v>
                  </c:pt>
                  <c:pt idx="2">
                    <c:v>48.7</c:v>
                  </c:pt>
                  <c:pt idx="3">
                    <c:v>44.1</c:v>
                  </c:pt>
                  <c:pt idx="4">
                    <c:v>43.8</c:v>
                  </c:pt>
                  <c:pt idx="6">
                    <c:v>49.1</c:v>
                  </c:pt>
                </c15:dlblRangeCache>
              </c15:datalabelsRange>
            </c:ext>
            <c:ext xmlns:c16="http://schemas.microsoft.com/office/drawing/2014/chart" uri="{C3380CC4-5D6E-409C-BE32-E72D297353CC}">
              <c16:uniqueId val="{00000007-8219-4ED8-AF5E-AFDDFB0F7508}"/>
            </c:ext>
          </c:extLst>
        </c:ser>
        <c:ser>
          <c:idx val="1"/>
          <c:order val="1"/>
          <c:tx>
            <c:strRef>
              <c:f>_REGION_NOROESTE_!$F$1</c:f>
              <c:strCache>
                <c:ptCount val="1"/>
                <c:pt idx="0">
                  <c:v>NII</c:v>
                </c:pt>
              </c:strCache>
            </c:strRef>
          </c:tx>
          <c:spPr>
            <a:solidFill>
              <a:srgbClr val="B07CAA"/>
            </a:solidFill>
          </c:spPr>
          <c:invertIfNegative val="0"/>
          <c:dLbls>
            <c:dLbl>
              <c:idx val="0"/>
              <c:tx>
                <c:rich>
                  <a:bodyPr/>
                  <a:lstStyle/>
                  <a:p>
                    <a:fld id="{2BB6DA83-7384-4633-89DA-9EB402E5E25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8219-4ED8-AF5E-AFDDFB0F7508}"/>
                </c:ext>
              </c:extLst>
            </c:dLbl>
            <c:dLbl>
              <c:idx val="1"/>
              <c:tx>
                <c:rich>
                  <a:bodyPr/>
                  <a:lstStyle/>
                  <a:p>
                    <a:fld id="{91EEA418-AC1A-4898-A968-5189302282A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8219-4ED8-AF5E-AFDDFB0F7508}"/>
                </c:ext>
              </c:extLst>
            </c:dLbl>
            <c:dLbl>
              <c:idx val="2"/>
              <c:tx>
                <c:rich>
                  <a:bodyPr/>
                  <a:lstStyle/>
                  <a:p>
                    <a:fld id="{CB871610-476A-47B0-9C39-FD86B3AEA01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8219-4ED8-AF5E-AFDDFB0F7508}"/>
                </c:ext>
              </c:extLst>
            </c:dLbl>
            <c:dLbl>
              <c:idx val="3"/>
              <c:tx>
                <c:rich>
                  <a:bodyPr/>
                  <a:lstStyle/>
                  <a:p>
                    <a:fld id="{ADEA36B5-B4A0-48E5-99D0-C7CCA46BFE8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8219-4ED8-AF5E-AFDDFB0F7508}"/>
                </c:ext>
              </c:extLst>
            </c:dLbl>
            <c:dLbl>
              <c:idx val="4"/>
              <c:tx>
                <c:rich>
                  <a:bodyPr/>
                  <a:lstStyle/>
                  <a:p>
                    <a:fld id="{DE4AA962-391D-40A8-B1F0-362D5D3B09D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8219-4ED8-AF5E-AFDDFB0F7508}"/>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219-4ED8-AF5E-AFDDFB0F7508}"/>
                </c:ext>
              </c:extLst>
            </c:dLbl>
            <c:dLbl>
              <c:idx val="6"/>
              <c:tx>
                <c:rich>
                  <a:bodyPr/>
                  <a:lstStyle/>
                  <a:p>
                    <a:fld id="{C4775D17-B2BC-491E-A8C4-8C6F210F4A7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8219-4ED8-AF5E-AFDDFB0F7508}"/>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_REGION_NOROESTE_!$B$2:$B$8</c:f>
              <c:strCache>
                <c:ptCount val="7"/>
                <c:pt idx="0">
                  <c:v>Chihuahua</c:v>
                </c:pt>
                <c:pt idx="1">
                  <c:v>Sinaloa</c:v>
                </c:pt>
                <c:pt idx="2">
                  <c:v>Baja California Sur</c:v>
                </c:pt>
                <c:pt idx="3">
                  <c:v>Baja California</c:v>
                </c:pt>
                <c:pt idx="4">
                  <c:v>Sonora</c:v>
                </c:pt>
                <c:pt idx="6">
                  <c:v>Nacional</c:v>
                </c:pt>
              </c:strCache>
            </c:strRef>
          </c:cat>
          <c:val>
            <c:numRef>
              <c:f>_REGION_NOROESTE_!$F$2:$F$8</c:f>
              <c:numCache>
                <c:formatCode>General</c:formatCode>
                <c:ptCount val="7"/>
                <c:pt idx="0">
                  <c:v>32</c:v>
                </c:pt>
                <c:pt idx="1">
                  <c:v>32.1</c:v>
                </c:pt>
                <c:pt idx="2">
                  <c:v>32.6</c:v>
                </c:pt>
                <c:pt idx="3">
                  <c:v>37.5</c:v>
                </c:pt>
                <c:pt idx="4">
                  <c:v>35.200000000000003</c:v>
                </c:pt>
                <c:pt idx="6">
                  <c:v>32.9</c:v>
                </c:pt>
              </c:numCache>
            </c:numRef>
          </c:val>
          <c:extLst>
            <c:ext xmlns:c15="http://schemas.microsoft.com/office/drawing/2012/chart" uri="{02D57815-91ED-43cb-92C2-25804820EDAC}">
              <c15:datalabelsRange>
                <c15:f>_REGION_NOROESTE_!$J$2:$J$8</c15:f>
                <c15:dlblRangeCache>
                  <c:ptCount val="7"/>
                  <c:pt idx="0">
                    <c:v>32.0</c:v>
                  </c:pt>
                  <c:pt idx="1">
                    <c:v>32.1</c:v>
                  </c:pt>
                  <c:pt idx="2">
                    <c:v>32.6</c:v>
                  </c:pt>
                  <c:pt idx="3">
                    <c:v>37.5</c:v>
                  </c:pt>
                  <c:pt idx="4">
                    <c:v>35.2</c:v>
                  </c:pt>
                  <c:pt idx="6">
                    <c:v>32.9</c:v>
                  </c:pt>
                </c15:dlblRangeCache>
              </c15:datalabelsRange>
            </c:ext>
            <c:ext xmlns:c16="http://schemas.microsoft.com/office/drawing/2014/chart" uri="{C3380CC4-5D6E-409C-BE32-E72D297353CC}">
              <c16:uniqueId val="{0000000F-8219-4ED8-AF5E-AFDDFB0F7508}"/>
            </c:ext>
          </c:extLst>
        </c:ser>
        <c:ser>
          <c:idx val="2"/>
          <c:order val="2"/>
          <c:tx>
            <c:strRef>
              <c:f>_REGION_NOROESTE_!$G$1</c:f>
              <c:strCache>
                <c:ptCount val="1"/>
                <c:pt idx="0">
                  <c:v>NIII</c:v>
                </c:pt>
              </c:strCache>
            </c:strRef>
          </c:tx>
          <c:spPr>
            <a:solidFill>
              <a:srgbClr val="9A528E"/>
            </a:solidFill>
          </c:spPr>
          <c:invertIfNegative val="0"/>
          <c:dLbls>
            <c:dLbl>
              <c:idx val="0"/>
              <c:tx>
                <c:rich>
                  <a:bodyPr/>
                  <a:lstStyle/>
                  <a:p>
                    <a:fld id="{7AFF355B-2442-4FB0-B2D0-254517AD71A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8219-4ED8-AF5E-AFDDFB0F7508}"/>
                </c:ext>
              </c:extLst>
            </c:dLbl>
            <c:dLbl>
              <c:idx val="1"/>
              <c:tx>
                <c:rich>
                  <a:bodyPr/>
                  <a:lstStyle/>
                  <a:p>
                    <a:fld id="{B6498DAE-BE8B-4F2C-BFCC-BF84D18E83E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8219-4ED8-AF5E-AFDDFB0F7508}"/>
                </c:ext>
              </c:extLst>
            </c:dLbl>
            <c:dLbl>
              <c:idx val="2"/>
              <c:tx>
                <c:rich>
                  <a:bodyPr/>
                  <a:lstStyle/>
                  <a:p>
                    <a:fld id="{9DF4D18A-F551-4A64-BE90-7CE3BF62C8E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8219-4ED8-AF5E-AFDDFB0F7508}"/>
                </c:ext>
              </c:extLst>
            </c:dLbl>
            <c:dLbl>
              <c:idx val="3"/>
              <c:tx>
                <c:rich>
                  <a:bodyPr/>
                  <a:lstStyle/>
                  <a:p>
                    <a:fld id="{38675382-8275-4CF5-BF29-267E316B5FE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8219-4ED8-AF5E-AFDDFB0F7508}"/>
                </c:ext>
              </c:extLst>
            </c:dLbl>
            <c:dLbl>
              <c:idx val="4"/>
              <c:tx>
                <c:rich>
                  <a:bodyPr/>
                  <a:lstStyle/>
                  <a:p>
                    <a:fld id="{176991C9-6CEA-4B0E-B84D-6A6C766B7FE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8219-4ED8-AF5E-AFDDFB0F7508}"/>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8219-4ED8-AF5E-AFDDFB0F7508}"/>
                </c:ext>
              </c:extLst>
            </c:dLbl>
            <c:dLbl>
              <c:idx val="6"/>
              <c:tx>
                <c:rich>
                  <a:bodyPr/>
                  <a:lstStyle/>
                  <a:p>
                    <a:fld id="{74192617-CABB-439E-88CC-69F4617A90D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8219-4ED8-AF5E-AFDDFB0F7508}"/>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_REGION_NOROESTE_!$B$2:$B$8</c:f>
              <c:strCache>
                <c:ptCount val="7"/>
                <c:pt idx="0">
                  <c:v>Chihuahua</c:v>
                </c:pt>
                <c:pt idx="1">
                  <c:v>Sinaloa</c:v>
                </c:pt>
                <c:pt idx="2">
                  <c:v>Baja California Sur</c:v>
                </c:pt>
                <c:pt idx="3">
                  <c:v>Baja California</c:v>
                </c:pt>
                <c:pt idx="4">
                  <c:v>Sonora</c:v>
                </c:pt>
                <c:pt idx="6">
                  <c:v>Nacional</c:v>
                </c:pt>
              </c:strCache>
            </c:strRef>
          </c:cat>
          <c:val>
            <c:numRef>
              <c:f>_REGION_NOROESTE_!$G$2:$G$8</c:f>
              <c:numCache>
                <c:formatCode>General</c:formatCode>
                <c:ptCount val="7"/>
                <c:pt idx="0">
                  <c:v>13.9</c:v>
                </c:pt>
                <c:pt idx="1">
                  <c:v>14.4</c:v>
                </c:pt>
                <c:pt idx="2">
                  <c:v>15.7</c:v>
                </c:pt>
                <c:pt idx="3">
                  <c:v>15.7</c:v>
                </c:pt>
                <c:pt idx="4">
                  <c:v>17.3</c:v>
                </c:pt>
                <c:pt idx="6">
                  <c:v>15.1</c:v>
                </c:pt>
              </c:numCache>
            </c:numRef>
          </c:val>
          <c:extLst>
            <c:ext xmlns:c15="http://schemas.microsoft.com/office/drawing/2012/chart" uri="{02D57815-91ED-43cb-92C2-25804820EDAC}">
              <c15:datalabelsRange>
                <c15:f>_REGION_NOROESTE_!$K$2:$K$8</c15:f>
                <c15:dlblRangeCache>
                  <c:ptCount val="7"/>
                  <c:pt idx="0">
                    <c:v>13.9</c:v>
                  </c:pt>
                  <c:pt idx="1">
                    <c:v>14.4</c:v>
                  </c:pt>
                  <c:pt idx="2">
                    <c:v>15.7</c:v>
                  </c:pt>
                  <c:pt idx="3">
                    <c:v>15.7</c:v>
                  </c:pt>
                  <c:pt idx="4">
                    <c:v>17.3</c:v>
                  </c:pt>
                  <c:pt idx="6">
                    <c:v>15.1</c:v>
                  </c:pt>
                </c15:dlblRangeCache>
              </c15:datalabelsRange>
            </c:ext>
            <c:ext xmlns:c16="http://schemas.microsoft.com/office/drawing/2014/chart" uri="{C3380CC4-5D6E-409C-BE32-E72D297353CC}">
              <c16:uniqueId val="{00000017-8219-4ED8-AF5E-AFDDFB0F7508}"/>
            </c:ext>
          </c:extLst>
        </c:ser>
        <c:ser>
          <c:idx val="3"/>
          <c:order val="3"/>
          <c:tx>
            <c:strRef>
              <c:f>_REGION_NOROESTE_!$H$1</c:f>
              <c:strCache>
                <c:ptCount val="1"/>
                <c:pt idx="0">
                  <c:v>NIV</c:v>
                </c:pt>
              </c:strCache>
            </c:strRef>
          </c:tx>
          <c:spPr>
            <a:solidFill>
              <a:srgbClr val="862A77"/>
            </a:solidFill>
          </c:spPr>
          <c:invertIfNegative val="0"/>
          <c:dLbls>
            <c:dLbl>
              <c:idx val="0"/>
              <c:layout>
                <c:manualLayout>
                  <c:x val="2.9645191409897183E-2"/>
                  <c:y val="0"/>
                </c:manualLayout>
              </c:layout>
              <c:tx>
                <c:rich>
                  <a:bodyPr/>
                  <a:lstStyle/>
                  <a:p>
                    <a:fld id="{07570AF6-D5E1-4BA3-AC55-31CB0CA4BB0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8-8219-4ED8-AF5E-AFDDFB0F7508}"/>
                </c:ext>
              </c:extLst>
            </c:dLbl>
            <c:dLbl>
              <c:idx val="1"/>
              <c:layout>
                <c:manualLayout>
                  <c:x val="4.1503267973856207E-2"/>
                  <c:y val="0"/>
                </c:manualLayout>
              </c:layout>
              <c:tx>
                <c:rich>
                  <a:bodyPr/>
                  <a:lstStyle/>
                  <a:p>
                    <a:fld id="{14DCEDE3-0DBA-4B1A-8AC1-9019FC4E7BD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9-8219-4ED8-AF5E-AFDDFB0F7508}"/>
                </c:ext>
              </c:extLst>
            </c:dLbl>
            <c:dLbl>
              <c:idx val="2"/>
              <c:layout>
                <c:manualLayout>
                  <c:x val="2.9645191409897291E-2"/>
                  <c:y val="0"/>
                </c:manualLayout>
              </c:layout>
              <c:tx>
                <c:rich>
                  <a:bodyPr/>
                  <a:lstStyle/>
                  <a:p>
                    <a:fld id="{925A210C-0745-4780-A338-4C9B127D248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A-8219-4ED8-AF5E-AFDDFB0F7508}"/>
                </c:ext>
              </c:extLst>
            </c:dLbl>
            <c:dLbl>
              <c:idx val="3"/>
              <c:layout>
                <c:manualLayout>
                  <c:x val="3.8538748832866482E-2"/>
                  <c:y val="0"/>
                </c:manualLayout>
              </c:layout>
              <c:tx>
                <c:rich>
                  <a:bodyPr/>
                  <a:lstStyle/>
                  <a:p>
                    <a:fld id="{E5A12F64-2B76-4A87-AA4C-500CF0ED04D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B-8219-4ED8-AF5E-AFDDFB0F7508}"/>
                </c:ext>
              </c:extLst>
            </c:dLbl>
            <c:dLbl>
              <c:idx val="4"/>
              <c:layout>
                <c:manualLayout>
                  <c:x val="3.2609710550887128E-2"/>
                  <c:y val="-5.9118079335229948E-17"/>
                </c:manualLayout>
              </c:layout>
              <c:tx>
                <c:rich>
                  <a:bodyPr/>
                  <a:lstStyle/>
                  <a:p>
                    <a:fld id="{D4DD7D97-4564-4345-8701-4731922442A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C-8219-4ED8-AF5E-AFDDFB0F7508}"/>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8219-4ED8-AF5E-AFDDFB0F7508}"/>
                </c:ext>
              </c:extLst>
            </c:dLbl>
            <c:dLbl>
              <c:idx val="6"/>
              <c:layout>
                <c:manualLayout>
                  <c:x val="2.6680672268907454E-2"/>
                  <c:y val="-2.9559039667614974E-17"/>
                </c:manualLayout>
              </c:layout>
              <c:tx>
                <c:rich>
                  <a:bodyPr/>
                  <a:lstStyle/>
                  <a:p>
                    <a:fld id="{8BC1A61B-AF9F-40C0-B26D-C2D2C17883F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E-8219-4ED8-AF5E-AFDDFB0F7508}"/>
                </c:ext>
              </c:extLst>
            </c:dLbl>
            <c:dLbl>
              <c:idx val="7"/>
              <c:layout>
                <c:manualLayout>
                  <c:x val="2.6680672268907454E-2"/>
                  <c:y val="0"/>
                </c:manualLayout>
              </c:layout>
              <c:tx>
                <c:rich>
                  <a:bodyPr/>
                  <a:lstStyle/>
                  <a:p>
                    <a:fld id="{EE77A2A6-552C-4F48-A378-3CFC086DD58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F-8219-4ED8-AF5E-AFDDFB0F7508}"/>
                </c:ext>
              </c:extLst>
            </c:dLbl>
            <c:spPr>
              <a:noFill/>
              <a:ln>
                <a:noFill/>
              </a:ln>
              <a:effectLst/>
            </c:spPr>
            <c:txPr>
              <a:bodyPr wrap="square" lIns="38100" tIns="19050" rIns="38100" bIns="19050" anchor="ctr">
                <a:spAutoFit/>
              </a:bodyPr>
              <a:lstStyle/>
              <a:p>
                <a:pPr>
                  <a:defRPr b="1">
                    <a:solidFill>
                      <a:srgbClr val="9A2A77"/>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_REGION_NOROESTE_!$B$2:$B$8</c:f>
              <c:strCache>
                <c:ptCount val="7"/>
                <c:pt idx="0">
                  <c:v>Chihuahua</c:v>
                </c:pt>
                <c:pt idx="1">
                  <c:v>Sinaloa</c:v>
                </c:pt>
                <c:pt idx="2">
                  <c:v>Baja California Sur</c:v>
                </c:pt>
                <c:pt idx="3">
                  <c:v>Baja California</c:v>
                </c:pt>
                <c:pt idx="4">
                  <c:v>Sonora</c:v>
                </c:pt>
                <c:pt idx="6">
                  <c:v>Nacional</c:v>
                </c:pt>
              </c:strCache>
            </c:strRef>
          </c:cat>
          <c:val>
            <c:numRef>
              <c:f>_REGION_NOROESTE_!$H$2:$H$8</c:f>
              <c:numCache>
                <c:formatCode>General</c:formatCode>
                <c:ptCount val="7"/>
                <c:pt idx="0">
                  <c:v>2</c:v>
                </c:pt>
                <c:pt idx="1">
                  <c:v>2.7</c:v>
                </c:pt>
                <c:pt idx="2">
                  <c:v>3</c:v>
                </c:pt>
                <c:pt idx="3">
                  <c:v>2.7</c:v>
                </c:pt>
                <c:pt idx="4">
                  <c:v>3.7</c:v>
                </c:pt>
                <c:pt idx="6">
                  <c:v>2.8</c:v>
                </c:pt>
              </c:numCache>
            </c:numRef>
          </c:val>
          <c:extLst>
            <c:ext xmlns:c15="http://schemas.microsoft.com/office/drawing/2012/chart" uri="{02D57815-91ED-43cb-92C2-25804820EDAC}">
              <c15:datalabelsRange>
                <c15:f>_REGION_NOROESTE_!$L$2:$L$8</c15:f>
                <c15:dlblRangeCache>
                  <c:ptCount val="7"/>
                  <c:pt idx="0">
                    <c:v>2.0˟</c:v>
                  </c:pt>
                  <c:pt idx="1">
                    <c:v>2.7</c:v>
                  </c:pt>
                  <c:pt idx="2">
                    <c:v>3.0</c:v>
                  </c:pt>
                  <c:pt idx="3">
                    <c:v>2.7</c:v>
                  </c:pt>
                  <c:pt idx="4">
                    <c:v>3.7</c:v>
                  </c:pt>
                  <c:pt idx="6">
                    <c:v>2.8</c:v>
                  </c:pt>
                </c15:dlblRangeCache>
              </c15:datalabelsRange>
            </c:ext>
            <c:ext xmlns:c16="http://schemas.microsoft.com/office/drawing/2014/chart" uri="{C3380CC4-5D6E-409C-BE32-E72D297353CC}">
              <c16:uniqueId val="{00000020-8219-4ED8-AF5E-AFDDFB0F7508}"/>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_REGION_NOROESTE_!$E$24</c:f>
              <c:strCache>
                <c:ptCount val="1"/>
                <c:pt idx="0">
                  <c:v>NI</c:v>
                </c:pt>
              </c:strCache>
            </c:strRef>
          </c:tx>
          <c:spPr>
            <a:solidFill>
              <a:srgbClr val="C8A8C8"/>
            </a:solidFill>
          </c:spPr>
          <c:invertIfNegative val="0"/>
          <c:dLbls>
            <c:dLbl>
              <c:idx val="0"/>
              <c:tx>
                <c:rich>
                  <a:bodyPr/>
                  <a:lstStyle/>
                  <a:p>
                    <a:fld id="{54EA205E-BF9E-4520-A764-51DE8B090CB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10EC-4F6D-9B1F-E8E0C9C13E5F}"/>
                </c:ext>
              </c:extLst>
            </c:dLbl>
            <c:dLbl>
              <c:idx val="1"/>
              <c:tx>
                <c:rich>
                  <a:bodyPr/>
                  <a:lstStyle/>
                  <a:p>
                    <a:fld id="{6DD17BC7-5312-46BB-A297-C12DDF58480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0EC-4F6D-9B1F-E8E0C9C13E5F}"/>
                </c:ext>
              </c:extLst>
            </c:dLbl>
            <c:dLbl>
              <c:idx val="2"/>
              <c:tx>
                <c:rich>
                  <a:bodyPr/>
                  <a:lstStyle/>
                  <a:p>
                    <a:fld id="{9CFBB9B1-A2D7-4F2F-B32B-2A45389CF36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0EC-4F6D-9B1F-E8E0C9C13E5F}"/>
                </c:ext>
              </c:extLst>
            </c:dLbl>
            <c:dLbl>
              <c:idx val="3"/>
              <c:tx>
                <c:rich>
                  <a:bodyPr/>
                  <a:lstStyle/>
                  <a:p>
                    <a:fld id="{6C412AB8-9510-4194-B320-639332081A2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0EC-4F6D-9B1F-E8E0C9C13E5F}"/>
                </c:ext>
              </c:extLst>
            </c:dLbl>
            <c:dLbl>
              <c:idx val="4"/>
              <c:tx>
                <c:rich>
                  <a:bodyPr/>
                  <a:lstStyle/>
                  <a:p>
                    <a:fld id="{41B2AEE7-5284-4EC7-A0DB-131AABB422C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0EC-4F6D-9B1F-E8E0C9C13E5F}"/>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0EC-4F6D-9B1F-E8E0C9C13E5F}"/>
                </c:ext>
              </c:extLst>
            </c:dLbl>
            <c:dLbl>
              <c:idx val="6"/>
              <c:tx>
                <c:rich>
                  <a:bodyPr/>
                  <a:lstStyle/>
                  <a:p>
                    <a:fld id="{B4FA828A-002C-4CF0-B594-32797381921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0EC-4F6D-9B1F-E8E0C9C13E5F}"/>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_REGION_NOROESTE_!$B$25:$B$31</c:f>
              <c:strCache>
                <c:ptCount val="7"/>
                <c:pt idx="0">
                  <c:v>Baja California Sur</c:v>
                </c:pt>
                <c:pt idx="1">
                  <c:v>Chihuahua</c:v>
                </c:pt>
                <c:pt idx="2">
                  <c:v>Baja California</c:v>
                </c:pt>
                <c:pt idx="3">
                  <c:v>Sinaloa</c:v>
                </c:pt>
                <c:pt idx="4">
                  <c:v>Sonora</c:v>
                </c:pt>
                <c:pt idx="6">
                  <c:v>Nacional</c:v>
                </c:pt>
              </c:strCache>
            </c:strRef>
          </c:cat>
          <c:val>
            <c:numRef>
              <c:f>_REGION_NOROESTE_!$E$25:$E$31</c:f>
              <c:numCache>
                <c:formatCode>General</c:formatCode>
                <c:ptCount val="7"/>
                <c:pt idx="0">
                  <c:v>-64.7</c:v>
                </c:pt>
                <c:pt idx="1">
                  <c:v>-63.7</c:v>
                </c:pt>
                <c:pt idx="2">
                  <c:v>-62.3</c:v>
                </c:pt>
                <c:pt idx="3">
                  <c:v>-58.2</c:v>
                </c:pt>
                <c:pt idx="4">
                  <c:v>-55.2</c:v>
                </c:pt>
                <c:pt idx="6">
                  <c:v>-59.1</c:v>
                </c:pt>
              </c:numCache>
            </c:numRef>
          </c:val>
          <c:extLst>
            <c:ext xmlns:c15="http://schemas.microsoft.com/office/drawing/2012/chart" uri="{02D57815-91ED-43cb-92C2-25804820EDAC}">
              <c15:datalabelsRange>
                <c15:f>_REGION_NOROESTE_!$I$25:$I$31</c15:f>
                <c15:dlblRangeCache>
                  <c:ptCount val="7"/>
                  <c:pt idx="0">
                    <c:v>64.7</c:v>
                  </c:pt>
                  <c:pt idx="1">
                    <c:v>63.7</c:v>
                  </c:pt>
                  <c:pt idx="2">
                    <c:v>62.3</c:v>
                  </c:pt>
                  <c:pt idx="3">
                    <c:v>58.2</c:v>
                  </c:pt>
                  <c:pt idx="4">
                    <c:v>55.2</c:v>
                  </c:pt>
                  <c:pt idx="6">
                    <c:v>59.1</c:v>
                  </c:pt>
                </c15:dlblRangeCache>
              </c15:datalabelsRange>
            </c:ext>
            <c:ext xmlns:c16="http://schemas.microsoft.com/office/drawing/2014/chart" uri="{C3380CC4-5D6E-409C-BE32-E72D297353CC}">
              <c16:uniqueId val="{00000007-10EC-4F6D-9B1F-E8E0C9C13E5F}"/>
            </c:ext>
          </c:extLst>
        </c:ser>
        <c:ser>
          <c:idx val="1"/>
          <c:order val="1"/>
          <c:tx>
            <c:strRef>
              <c:f>_REGION_NOROESTE_!$F$24</c:f>
              <c:strCache>
                <c:ptCount val="1"/>
                <c:pt idx="0">
                  <c:v>NII</c:v>
                </c:pt>
              </c:strCache>
            </c:strRef>
          </c:tx>
          <c:spPr>
            <a:solidFill>
              <a:srgbClr val="B07CAA"/>
            </a:solidFill>
          </c:spPr>
          <c:invertIfNegative val="0"/>
          <c:dLbls>
            <c:dLbl>
              <c:idx val="0"/>
              <c:tx>
                <c:rich>
                  <a:bodyPr/>
                  <a:lstStyle/>
                  <a:p>
                    <a:fld id="{F45DAB20-4440-4573-AFF3-712F0027C14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10EC-4F6D-9B1F-E8E0C9C13E5F}"/>
                </c:ext>
              </c:extLst>
            </c:dLbl>
            <c:dLbl>
              <c:idx val="1"/>
              <c:tx>
                <c:rich>
                  <a:bodyPr/>
                  <a:lstStyle/>
                  <a:p>
                    <a:fld id="{349977F7-5248-4604-B02A-B3FD4FDFBDD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10EC-4F6D-9B1F-E8E0C9C13E5F}"/>
                </c:ext>
              </c:extLst>
            </c:dLbl>
            <c:dLbl>
              <c:idx val="2"/>
              <c:tx>
                <c:rich>
                  <a:bodyPr/>
                  <a:lstStyle/>
                  <a:p>
                    <a:fld id="{75619D86-6275-4E85-B63C-C7E0ED25471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10EC-4F6D-9B1F-E8E0C9C13E5F}"/>
                </c:ext>
              </c:extLst>
            </c:dLbl>
            <c:dLbl>
              <c:idx val="3"/>
              <c:tx>
                <c:rich>
                  <a:bodyPr/>
                  <a:lstStyle/>
                  <a:p>
                    <a:fld id="{99B4C553-E264-47EC-9781-8702795024D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10EC-4F6D-9B1F-E8E0C9C13E5F}"/>
                </c:ext>
              </c:extLst>
            </c:dLbl>
            <c:dLbl>
              <c:idx val="4"/>
              <c:tx>
                <c:rich>
                  <a:bodyPr/>
                  <a:lstStyle/>
                  <a:p>
                    <a:fld id="{44376691-8797-4730-AD02-70E6D2D0F0D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10EC-4F6D-9B1F-E8E0C9C13E5F}"/>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0EC-4F6D-9B1F-E8E0C9C13E5F}"/>
                </c:ext>
              </c:extLst>
            </c:dLbl>
            <c:dLbl>
              <c:idx val="6"/>
              <c:tx>
                <c:rich>
                  <a:bodyPr/>
                  <a:lstStyle/>
                  <a:p>
                    <a:fld id="{4384F5CE-2FC8-47B1-B8B6-7FE515B9092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10EC-4F6D-9B1F-E8E0C9C13E5F}"/>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_REGION_NOROESTE_!$B$25:$B$31</c:f>
              <c:strCache>
                <c:ptCount val="7"/>
                <c:pt idx="0">
                  <c:v>Baja California Sur</c:v>
                </c:pt>
                <c:pt idx="1">
                  <c:v>Chihuahua</c:v>
                </c:pt>
                <c:pt idx="2">
                  <c:v>Baja California</c:v>
                </c:pt>
                <c:pt idx="3">
                  <c:v>Sinaloa</c:v>
                </c:pt>
                <c:pt idx="4">
                  <c:v>Sonora</c:v>
                </c:pt>
                <c:pt idx="6">
                  <c:v>Nacional</c:v>
                </c:pt>
              </c:strCache>
            </c:strRef>
          </c:cat>
          <c:val>
            <c:numRef>
              <c:f>_REGION_NOROESTE_!$F$25:$F$31</c:f>
              <c:numCache>
                <c:formatCode>General</c:formatCode>
                <c:ptCount val="7"/>
                <c:pt idx="0">
                  <c:v>16.399999999999999</c:v>
                </c:pt>
                <c:pt idx="1">
                  <c:v>16.899999999999999</c:v>
                </c:pt>
                <c:pt idx="2">
                  <c:v>18</c:v>
                </c:pt>
                <c:pt idx="3">
                  <c:v>18.2</c:v>
                </c:pt>
                <c:pt idx="4">
                  <c:v>19.2</c:v>
                </c:pt>
                <c:pt idx="6">
                  <c:v>17.899999999999999</c:v>
                </c:pt>
              </c:numCache>
            </c:numRef>
          </c:val>
          <c:extLst>
            <c:ext xmlns:c15="http://schemas.microsoft.com/office/drawing/2012/chart" uri="{02D57815-91ED-43cb-92C2-25804820EDAC}">
              <c15:datalabelsRange>
                <c15:f>_REGION_NOROESTE_!$J$25:$J$31</c15:f>
                <c15:dlblRangeCache>
                  <c:ptCount val="7"/>
                  <c:pt idx="0">
                    <c:v>16.4</c:v>
                  </c:pt>
                  <c:pt idx="1">
                    <c:v>16.9</c:v>
                  </c:pt>
                  <c:pt idx="2">
                    <c:v>18.0</c:v>
                  </c:pt>
                  <c:pt idx="3">
                    <c:v>18.2</c:v>
                  </c:pt>
                  <c:pt idx="4">
                    <c:v>19.2</c:v>
                  </c:pt>
                  <c:pt idx="6">
                    <c:v>17.9</c:v>
                  </c:pt>
                </c15:dlblRangeCache>
              </c15:datalabelsRange>
            </c:ext>
            <c:ext xmlns:c16="http://schemas.microsoft.com/office/drawing/2014/chart" uri="{C3380CC4-5D6E-409C-BE32-E72D297353CC}">
              <c16:uniqueId val="{0000000F-10EC-4F6D-9B1F-E8E0C9C13E5F}"/>
            </c:ext>
          </c:extLst>
        </c:ser>
        <c:ser>
          <c:idx val="2"/>
          <c:order val="2"/>
          <c:tx>
            <c:strRef>
              <c:f>_REGION_NOROESTE_!$G$24</c:f>
              <c:strCache>
                <c:ptCount val="1"/>
                <c:pt idx="0">
                  <c:v>NIII</c:v>
                </c:pt>
              </c:strCache>
            </c:strRef>
          </c:tx>
          <c:spPr>
            <a:solidFill>
              <a:srgbClr val="9A528E"/>
            </a:solidFill>
          </c:spPr>
          <c:invertIfNegative val="0"/>
          <c:dLbls>
            <c:dLbl>
              <c:idx val="0"/>
              <c:tx>
                <c:rich>
                  <a:bodyPr/>
                  <a:lstStyle/>
                  <a:p>
                    <a:fld id="{4230736F-10A2-43D3-8DC9-ED38F57E5BC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10EC-4F6D-9B1F-E8E0C9C13E5F}"/>
                </c:ext>
              </c:extLst>
            </c:dLbl>
            <c:dLbl>
              <c:idx val="1"/>
              <c:tx>
                <c:rich>
                  <a:bodyPr/>
                  <a:lstStyle/>
                  <a:p>
                    <a:fld id="{80BD7B9B-8AA3-4725-A913-4DCB398F4B2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10EC-4F6D-9B1F-E8E0C9C13E5F}"/>
                </c:ext>
              </c:extLst>
            </c:dLbl>
            <c:dLbl>
              <c:idx val="2"/>
              <c:tx>
                <c:rich>
                  <a:bodyPr/>
                  <a:lstStyle/>
                  <a:p>
                    <a:fld id="{AB7C67CA-E609-4DE9-96AB-A7A4C778171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10EC-4F6D-9B1F-E8E0C9C13E5F}"/>
                </c:ext>
              </c:extLst>
            </c:dLbl>
            <c:dLbl>
              <c:idx val="3"/>
              <c:tx>
                <c:rich>
                  <a:bodyPr/>
                  <a:lstStyle/>
                  <a:p>
                    <a:fld id="{D00D2B91-C378-44D9-B485-AEB41ACBE1E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10EC-4F6D-9B1F-E8E0C9C13E5F}"/>
                </c:ext>
              </c:extLst>
            </c:dLbl>
            <c:dLbl>
              <c:idx val="4"/>
              <c:tx>
                <c:rich>
                  <a:bodyPr/>
                  <a:lstStyle/>
                  <a:p>
                    <a:fld id="{C9A1056C-BB07-46FF-B260-AB9BF3F4B75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10EC-4F6D-9B1F-E8E0C9C13E5F}"/>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10EC-4F6D-9B1F-E8E0C9C13E5F}"/>
                </c:ext>
              </c:extLst>
            </c:dLbl>
            <c:dLbl>
              <c:idx val="6"/>
              <c:tx>
                <c:rich>
                  <a:bodyPr/>
                  <a:lstStyle/>
                  <a:p>
                    <a:fld id="{3B703FCB-3108-41E6-952A-9220660C6E4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10EC-4F6D-9B1F-E8E0C9C13E5F}"/>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_REGION_NOROESTE_!$B$25:$B$31</c:f>
              <c:strCache>
                <c:ptCount val="7"/>
                <c:pt idx="0">
                  <c:v>Baja California Sur</c:v>
                </c:pt>
                <c:pt idx="1">
                  <c:v>Chihuahua</c:v>
                </c:pt>
                <c:pt idx="2">
                  <c:v>Baja California</c:v>
                </c:pt>
                <c:pt idx="3">
                  <c:v>Sinaloa</c:v>
                </c:pt>
                <c:pt idx="4">
                  <c:v>Sonora</c:v>
                </c:pt>
                <c:pt idx="6">
                  <c:v>Nacional</c:v>
                </c:pt>
              </c:strCache>
            </c:strRef>
          </c:cat>
          <c:val>
            <c:numRef>
              <c:f>_REGION_NOROESTE_!$G$25:$G$31</c:f>
              <c:numCache>
                <c:formatCode>General</c:formatCode>
                <c:ptCount val="7"/>
                <c:pt idx="0">
                  <c:v>12.2</c:v>
                </c:pt>
                <c:pt idx="1">
                  <c:v>13</c:v>
                </c:pt>
                <c:pt idx="2">
                  <c:v>13.3</c:v>
                </c:pt>
                <c:pt idx="3">
                  <c:v>15.3</c:v>
                </c:pt>
                <c:pt idx="4">
                  <c:v>16</c:v>
                </c:pt>
                <c:pt idx="6">
                  <c:v>14.8</c:v>
                </c:pt>
              </c:numCache>
            </c:numRef>
          </c:val>
          <c:extLst>
            <c:ext xmlns:c15="http://schemas.microsoft.com/office/drawing/2012/chart" uri="{02D57815-91ED-43cb-92C2-25804820EDAC}">
              <c15:datalabelsRange>
                <c15:f>_REGION_NOROESTE_!$K$25:$K$31</c15:f>
                <c15:dlblRangeCache>
                  <c:ptCount val="7"/>
                  <c:pt idx="0">
                    <c:v>12.2</c:v>
                  </c:pt>
                  <c:pt idx="1">
                    <c:v>13.0</c:v>
                  </c:pt>
                  <c:pt idx="2">
                    <c:v>13.3</c:v>
                  </c:pt>
                  <c:pt idx="3">
                    <c:v>15.3</c:v>
                  </c:pt>
                  <c:pt idx="4">
                    <c:v>16.0</c:v>
                  </c:pt>
                  <c:pt idx="6">
                    <c:v>14.8</c:v>
                  </c:pt>
                </c15:dlblRangeCache>
              </c15:datalabelsRange>
            </c:ext>
            <c:ext xmlns:c16="http://schemas.microsoft.com/office/drawing/2014/chart" uri="{C3380CC4-5D6E-409C-BE32-E72D297353CC}">
              <c16:uniqueId val="{00000017-10EC-4F6D-9B1F-E8E0C9C13E5F}"/>
            </c:ext>
          </c:extLst>
        </c:ser>
        <c:ser>
          <c:idx val="3"/>
          <c:order val="3"/>
          <c:tx>
            <c:strRef>
              <c:f>_REGION_NOROESTE_!$H$24</c:f>
              <c:strCache>
                <c:ptCount val="1"/>
                <c:pt idx="0">
                  <c:v>NIV</c:v>
                </c:pt>
              </c:strCache>
            </c:strRef>
          </c:tx>
          <c:spPr>
            <a:solidFill>
              <a:srgbClr val="862A77"/>
            </a:solidFill>
          </c:spPr>
          <c:invertIfNegative val="0"/>
          <c:dLbls>
            <c:dLbl>
              <c:idx val="0"/>
              <c:layout>
                <c:manualLayout>
                  <c:x val="4.4467787114845829E-2"/>
                  <c:y val="0"/>
                </c:manualLayout>
              </c:layout>
              <c:tx>
                <c:rich>
                  <a:bodyPr wrap="square" lIns="38100" tIns="19050" rIns="38100" bIns="19050" anchor="ctr">
                    <a:spAutoFit/>
                  </a:bodyPr>
                  <a:lstStyle/>
                  <a:p>
                    <a:pPr>
                      <a:defRPr b="1">
                        <a:solidFill>
                          <a:srgbClr val="9A2A77"/>
                        </a:solidFill>
                      </a:defRPr>
                    </a:pPr>
                    <a:fld id="{59B3ED26-B7E2-4197-8C2B-0A68BFFF1EF0}" type="CELLRANGE">
                      <a:rPr lang="en-US"/>
                      <a:pPr>
                        <a:defRPr b="1">
                          <a:solidFill>
                            <a:srgbClr val="9A2A77"/>
                          </a:solidFill>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8-10EC-4F6D-9B1F-E8E0C9C13E5F}"/>
                </c:ext>
              </c:extLst>
            </c:dLbl>
            <c:dLbl>
              <c:idx val="1"/>
              <c:layout>
                <c:manualLayout>
                  <c:x val="3.5574229691876749E-2"/>
                  <c:y val="0"/>
                </c:manualLayout>
              </c:layout>
              <c:tx>
                <c:rich>
                  <a:bodyPr wrap="square" lIns="38100" tIns="19050" rIns="38100" bIns="19050" anchor="ctr">
                    <a:spAutoFit/>
                  </a:bodyPr>
                  <a:lstStyle/>
                  <a:p>
                    <a:pPr>
                      <a:defRPr b="1">
                        <a:solidFill>
                          <a:srgbClr val="9A2A77"/>
                        </a:solidFill>
                      </a:defRPr>
                    </a:pPr>
                    <a:fld id="{BFC7A4DA-BAD9-4D05-95B4-059822CAD489}" type="CELLRANGE">
                      <a:rPr lang="en-US"/>
                      <a:pPr>
                        <a:defRPr b="1">
                          <a:solidFill>
                            <a:srgbClr val="9A2A77"/>
                          </a:solidFill>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9-10EC-4F6D-9B1F-E8E0C9C13E5F}"/>
                </c:ext>
              </c:extLst>
            </c:dLbl>
            <c:dLbl>
              <c:idx val="2"/>
              <c:layout>
                <c:manualLayout>
                  <c:x val="3.8538748832866482E-2"/>
                  <c:y val="0"/>
                </c:manualLayout>
              </c:layout>
              <c:tx>
                <c:rich>
                  <a:bodyPr wrap="square" lIns="38100" tIns="19050" rIns="38100" bIns="19050" anchor="ctr">
                    <a:spAutoFit/>
                  </a:bodyPr>
                  <a:lstStyle/>
                  <a:p>
                    <a:pPr>
                      <a:defRPr b="1">
                        <a:solidFill>
                          <a:srgbClr val="9A2A77"/>
                        </a:solidFill>
                      </a:defRPr>
                    </a:pPr>
                    <a:fld id="{F7C0C04B-E42C-4F38-9802-60009CC2CB0E}" type="CELLRANGE">
                      <a:rPr lang="en-US"/>
                      <a:pPr>
                        <a:defRPr b="1">
                          <a:solidFill>
                            <a:srgbClr val="9A2A77"/>
                          </a:solidFill>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A-10EC-4F6D-9B1F-E8E0C9C13E5F}"/>
                </c:ext>
              </c:extLst>
            </c:dLbl>
            <c:dLbl>
              <c:idx val="3"/>
              <c:tx>
                <c:rich>
                  <a:bodyPr/>
                  <a:lstStyle/>
                  <a:p>
                    <a:fld id="{1EF850BE-0FFC-4076-9BA0-54A3AB6E6AD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10EC-4F6D-9B1F-E8E0C9C13E5F}"/>
                </c:ext>
              </c:extLst>
            </c:dLbl>
            <c:dLbl>
              <c:idx val="4"/>
              <c:tx>
                <c:rich>
                  <a:bodyPr/>
                  <a:lstStyle/>
                  <a:p>
                    <a:fld id="{27AD0514-4EC3-4395-A339-0DAFC218C1C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10EC-4F6D-9B1F-E8E0C9C13E5F}"/>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10EC-4F6D-9B1F-E8E0C9C13E5F}"/>
                </c:ext>
              </c:extLst>
            </c:dLbl>
            <c:dLbl>
              <c:idx val="6"/>
              <c:tx>
                <c:rich>
                  <a:bodyPr/>
                  <a:lstStyle/>
                  <a:p>
                    <a:fld id="{94232C10-0773-43C5-839C-032B9098448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10EC-4F6D-9B1F-E8E0C9C13E5F}"/>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_REGION_NOROESTE_!$B$25:$B$31</c:f>
              <c:strCache>
                <c:ptCount val="7"/>
                <c:pt idx="0">
                  <c:v>Baja California Sur</c:v>
                </c:pt>
                <c:pt idx="1">
                  <c:v>Chihuahua</c:v>
                </c:pt>
                <c:pt idx="2">
                  <c:v>Baja California</c:v>
                </c:pt>
                <c:pt idx="3">
                  <c:v>Sinaloa</c:v>
                </c:pt>
                <c:pt idx="4">
                  <c:v>Sonora</c:v>
                </c:pt>
                <c:pt idx="6">
                  <c:v>Nacional</c:v>
                </c:pt>
              </c:strCache>
            </c:strRef>
          </c:cat>
          <c:val>
            <c:numRef>
              <c:f>_REGION_NOROESTE_!$H$25:$H$31</c:f>
              <c:numCache>
                <c:formatCode>General</c:formatCode>
                <c:ptCount val="7"/>
                <c:pt idx="0">
                  <c:v>6.6</c:v>
                </c:pt>
                <c:pt idx="1">
                  <c:v>6.3</c:v>
                </c:pt>
                <c:pt idx="2">
                  <c:v>6.3</c:v>
                </c:pt>
                <c:pt idx="3">
                  <c:v>8.4</c:v>
                </c:pt>
                <c:pt idx="4">
                  <c:v>9.6</c:v>
                </c:pt>
                <c:pt idx="6">
                  <c:v>8.1999999999999993</c:v>
                </c:pt>
              </c:numCache>
            </c:numRef>
          </c:val>
          <c:extLst>
            <c:ext xmlns:c15="http://schemas.microsoft.com/office/drawing/2012/chart" uri="{02D57815-91ED-43cb-92C2-25804820EDAC}">
              <c15:datalabelsRange>
                <c15:f>_REGION_NOROESTE_!$L$25:$L$31</c15:f>
                <c15:dlblRangeCache>
                  <c:ptCount val="7"/>
                  <c:pt idx="0">
                    <c:v>6.6</c:v>
                  </c:pt>
                  <c:pt idx="1">
                    <c:v>6.3</c:v>
                  </c:pt>
                  <c:pt idx="2">
                    <c:v>6.3</c:v>
                  </c:pt>
                  <c:pt idx="3">
                    <c:v>8.4</c:v>
                  </c:pt>
                  <c:pt idx="4">
                    <c:v>9.6</c:v>
                  </c:pt>
                  <c:pt idx="6">
                    <c:v>8.2</c:v>
                  </c:pt>
                </c15:dlblRangeCache>
              </c15:datalabelsRange>
            </c:ext>
            <c:ext xmlns:c16="http://schemas.microsoft.com/office/drawing/2014/chart" uri="{C3380CC4-5D6E-409C-BE32-E72D297353CC}">
              <c16:uniqueId val="{0000001F-10EC-4F6D-9B1F-E8E0C9C13E5F}"/>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_CDAP25_INT_!$B$2:$C$5</c:f>
              <c:multiLvlStrCache>
                <c:ptCount val="4"/>
                <c:lvl>
                  <c:pt idx="0">
                    <c:v> </c:v>
                  </c:pt>
                  <c:pt idx="1">
                    <c:v> </c:v>
                  </c:pt>
                  <c:pt idx="2">
                    <c:v> </c:v>
                  </c:pt>
                  <c:pt idx="3">
                    <c:v> </c:v>
                  </c:pt>
                </c:lvl>
                <c:lvl>
                  <c:pt idx="0">
                    <c:v>Clima de participación y respeto en el aula</c:v>
                  </c:pt>
                </c:lvl>
              </c:multiLvlStrCache>
            </c:multiLvlStrRef>
          </c:cat>
          <c:val>
            <c:numRef>
              <c:f>_CDAP25_INT_!$D$2:$D$5</c:f>
              <c:numCache>
                <c:formatCode>General</c:formatCode>
                <c:ptCount val="4"/>
                <c:pt idx="0">
                  <c:v>450</c:v>
                </c:pt>
                <c:pt idx="1">
                  <c:v>468</c:v>
                </c:pt>
                <c:pt idx="2">
                  <c:v>524</c:v>
                </c:pt>
                <c:pt idx="3">
                  <c:v>543</c:v>
                </c:pt>
              </c:numCache>
            </c:numRef>
          </c:val>
          <c:smooth val="0"/>
          <c:extLst>
            <c:ext xmlns:c16="http://schemas.microsoft.com/office/drawing/2014/chart" uri="{C3380CC4-5D6E-409C-BE32-E72D297353CC}">
              <c16:uniqueId val="{00000000-1410-4F3F-9E4E-812441A7179A}"/>
            </c:ext>
          </c:extLst>
        </c:ser>
        <c:dLbls>
          <c:showLegendKey val="0"/>
          <c:showVal val="0"/>
          <c:showCatName val="0"/>
          <c:showSerName val="0"/>
          <c:showPercent val="0"/>
          <c:showBubbleSize val="0"/>
        </c:dLbls>
        <c:marker val="1"/>
        <c:smooth val="0"/>
        <c:axId val="50170001"/>
        <c:axId val="50170002"/>
      </c:lineChart>
      <c:catAx>
        <c:axId val="5017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70002"/>
        <c:crosses val="autoZero"/>
        <c:auto val="1"/>
        <c:lblAlgn val="ctr"/>
        <c:lblOffset val="100"/>
        <c:noMultiLvlLbl val="0"/>
      </c:catAx>
      <c:valAx>
        <c:axId val="5017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70001"/>
        <c:crosses val="autoZero"/>
        <c:crossBetween val="between"/>
        <c:majorUnit val="20"/>
      </c:valAx>
    </c:plotArea>
    <c:plotVisOnly val="1"/>
    <c:dispBlanksAs val="gap"/>
    <c:showDLblsOverMax val="0"/>
  </c:chart>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_CDAP25_INT_!$B$27:$C$30</c:f>
              <c:multiLvlStrCache>
                <c:ptCount val="4"/>
                <c:lvl>
                  <c:pt idx="0">
                    <c:v> </c:v>
                  </c:pt>
                  <c:pt idx="1">
                    <c:v> </c:v>
                  </c:pt>
                  <c:pt idx="2">
                    <c:v> </c:v>
                  </c:pt>
                  <c:pt idx="3">
                    <c:v> </c:v>
                  </c:pt>
                </c:lvl>
                <c:lvl>
                  <c:pt idx="0">
                    <c:v>Clima de participación y respeto en el aula</c:v>
                  </c:pt>
                </c:lvl>
              </c:multiLvlStrCache>
            </c:multiLvlStrRef>
          </c:cat>
          <c:val>
            <c:numRef>
              <c:f>_CDAP25_INT_!$D$27:$D$30</c:f>
              <c:numCache>
                <c:formatCode>General</c:formatCode>
                <c:ptCount val="4"/>
                <c:pt idx="0">
                  <c:v>461</c:v>
                </c:pt>
                <c:pt idx="1">
                  <c:v>482</c:v>
                </c:pt>
                <c:pt idx="2">
                  <c:v>531</c:v>
                </c:pt>
                <c:pt idx="3">
                  <c:v>545</c:v>
                </c:pt>
              </c:numCache>
            </c:numRef>
          </c:val>
          <c:smooth val="0"/>
          <c:extLst>
            <c:ext xmlns:c16="http://schemas.microsoft.com/office/drawing/2014/chart" uri="{C3380CC4-5D6E-409C-BE32-E72D297353CC}">
              <c16:uniqueId val="{00000000-95A8-45B3-930E-5A666D612535}"/>
            </c:ext>
          </c:extLst>
        </c:ser>
        <c:dLbls>
          <c:showLegendKey val="0"/>
          <c:showVal val="0"/>
          <c:showCatName val="0"/>
          <c:showSerName val="0"/>
          <c:showPercent val="0"/>
          <c:showBubbleSize val="0"/>
        </c:dLbls>
        <c:marker val="1"/>
        <c:smooth val="0"/>
        <c:axId val="50180001"/>
        <c:axId val="50180002"/>
      </c:lineChart>
      <c:catAx>
        <c:axId val="5018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80002"/>
        <c:crosses val="autoZero"/>
        <c:auto val="1"/>
        <c:lblAlgn val="ctr"/>
        <c:lblOffset val="100"/>
        <c:noMultiLvlLbl val="0"/>
      </c:catAx>
      <c:valAx>
        <c:axId val="5018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80001"/>
        <c:crosses val="autoZero"/>
        <c:crossBetween val="between"/>
        <c:majorUnit val="20"/>
      </c:valAx>
    </c:plotArea>
    <c:plotVisOnly val="1"/>
    <c:dispBlanksAs val="gap"/>
    <c:showDLblsOverMax val="0"/>
  </c:chart>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strRef>
              <c:f>_EXAALU_INT_!$B$2:$B$5</c:f>
              <c:strCache>
                <c:ptCount val="4"/>
                <c:pt idx="0">
                  <c:v>Secundaria</c:v>
                </c:pt>
                <c:pt idx="1">
                  <c:v>Bachillerato</c:v>
                </c:pt>
                <c:pt idx="2">
                  <c:v>Carrera universitaria</c:v>
                </c:pt>
                <c:pt idx="3">
                  <c:v>Posgrado</c:v>
                </c:pt>
              </c:strCache>
            </c:strRef>
          </c:cat>
          <c:val>
            <c:numRef>
              <c:f>_EXAALU_INT_!$C$2:$C$5</c:f>
              <c:numCache>
                <c:formatCode>General</c:formatCode>
                <c:ptCount val="4"/>
                <c:pt idx="0">
                  <c:v>418</c:v>
                </c:pt>
                <c:pt idx="1">
                  <c:v>443</c:v>
                </c:pt>
                <c:pt idx="2">
                  <c:v>480</c:v>
                </c:pt>
                <c:pt idx="3">
                  <c:v>531</c:v>
                </c:pt>
              </c:numCache>
            </c:numRef>
          </c:val>
          <c:smooth val="0"/>
          <c:extLst>
            <c:ext xmlns:c16="http://schemas.microsoft.com/office/drawing/2014/chart" uri="{C3380CC4-5D6E-409C-BE32-E72D297353CC}">
              <c16:uniqueId val="{00000000-B774-44F0-84A0-587C136252C2}"/>
            </c:ext>
          </c:extLst>
        </c:ser>
        <c:dLbls>
          <c:showLegendKey val="0"/>
          <c:showVal val="0"/>
          <c:showCatName val="0"/>
          <c:showSerName val="0"/>
          <c:showPercent val="0"/>
          <c:showBubbleSize val="0"/>
        </c:dLbls>
        <c:marker val="1"/>
        <c:smooth val="0"/>
        <c:axId val="50210001"/>
        <c:axId val="50210002"/>
      </c:lineChart>
      <c:catAx>
        <c:axId val="5021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10002"/>
        <c:crosses val="autoZero"/>
        <c:auto val="1"/>
        <c:lblAlgn val="ctr"/>
        <c:lblOffset val="100"/>
        <c:noMultiLvlLbl val="0"/>
      </c:catAx>
      <c:valAx>
        <c:axId val="5021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10001"/>
        <c:crosses val="autoZero"/>
        <c:crossBetween val="between"/>
        <c:majorUnit val="20"/>
      </c:valAx>
    </c:plotArea>
    <c:plotVisOnly val="1"/>
    <c:dispBlanksAs val="gap"/>
    <c:showDLblsOverMax val="0"/>
  </c:chart>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strRef>
              <c:f>_EXAALU_INT_!$B$27:$B$30</c:f>
              <c:strCache>
                <c:ptCount val="4"/>
                <c:pt idx="0">
                  <c:v>Secundaria</c:v>
                </c:pt>
                <c:pt idx="1">
                  <c:v>Bachillerato</c:v>
                </c:pt>
                <c:pt idx="2">
                  <c:v>Carrera universitaria</c:v>
                </c:pt>
                <c:pt idx="3">
                  <c:v>Posgrado</c:v>
                </c:pt>
              </c:strCache>
            </c:strRef>
          </c:cat>
          <c:val>
            <c:numRef>
              <c:f>_EXAALU_INT_!$C$27:$C$30</c:f>
              <c:numCache>
                <c:formatCode>General</c:formatCode>
                <c:ptCount val="4"/>
                <c:pt idx="0">
                  <c:v>434</c:v>
                </c:pt>
                <c:pt idx="1">
                  <c:v>457</c:v>
                </c:pt>
                <c:pt idx="2">
                  <c:v>488</c:v>
                </c:pt>
                <c:pt idx="3">
                  <c:v>538</c:v>
                </c:pt>
              </c:numCache>
            </c:numRef>
          </c:val>
          <c:smooth val="0"/>
          <c:extLst>
            <c:ext xmlns:c16="http://schemas.microsoft.com/office/drawing/2014/chart" uri="{C3380CC4-5D6E-409C-BE32-E72D297353CC}">
              <c16:uniqueId val="{00000000-1548-458E-806A-D2EF3C373B38}"/>
            </c:ext>
          </c:extLst>
        </c:ser>
        <c:dLbls>
          <c:showLegendKey val="0"/>
          <c:showVal val="0"/>
          <c:showCatName val="0"/>
          <c:showSerName val="0"/>
          <c:showPercent val="0"/>
          <c:showBubbleSize val="0"/>
        </c:dLbls>
        <c:marker val="1"/>
        <c:smooth val="0"/>
        <c:axId val="50220001"/>
        <c:axId val="50220002"/>
      </c:lineChart>
      <c:catAx>
        <c:axId val="5022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20002"/>
        <c:crosses val="autoZero"/>
        <c:auto val="1"/>
        <c:lblAlgn val="ctr"/>
        <c:lblOffset val="100"/>
        <c:noMultiLvlLbl val="0"/>
      </c:catAx>
      <c:valAx>
        <c:axId val="5022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20001"/>
        <c:crosses val="autoZero"/>
        <c:crossBetween val="between"/>
        <c:majorUnit val="20"/>
      </c:valAx>
    </c:plotArea>
    <c:plotVisOnly val="1"/>
    <c:dispBlanksAs val="gap"/>
    <c:showDLblsOverMax val="0"/>
  </c:chart>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_HHEP25_INT_!$B$2:$C$5</c:f>
              <c:multiLvlStrCache>
                <c:ptCount val="4"/>
                <c:lvl>
                  <c:pt idx="0">
                    <c:v> </c:v>
                  </c:pt>
                  <c:pt idx="1">
                    <c:v> </c:v>
                  </c:pt>
                  <c:pt idx="2">
                    <c:v> </c:v>
                  </c:pt>
                  <c:pt idx="3">
                    <c:v> </c:v>
                  </c:pt>
                </c:lvl>
                <c:lvl>
                  <c:pt idx="0">
                    <c:v>Compromiso con las tareas escolares</c:v>
                  </c:pt>
                </c:lvl>
              </c:multiLvlStrCache>
            </c:multiLvlStrRef>
          </c:cat>
          <c:val>
            <c:numRef>
              <c:f>_HHEP25_INT_!$D$2:$D$5</c:f>
              <c:numCache>
                <c:formatCode>General</c:formatCode>
                <c:ptCount val="4"/>
                <c:pt idx="0">
                  <c:v>454</c:v>
                </c:pt>
                <c:pt idx="1">
                  <c:v>487</c:v>
                </c:pt>
                <c:pt idx="2">
                  <c:v>505</c:v>
                </c:pt>
                <c:pt idx="3">
                  <c:v>537</c:v>
                </c:pt>
              </c:numCache>
            </c:numRef>
          </c:val>
          <c:smooth val="0"/>
          <c:extLst>
            <c:ext xmlns:c16="http://schemas.microsoft.com/office/drawing/2014/chart" uri="{C3380CC4-5D6E-409C-BE32-E72D297353CC}">
              <c16:uniqueId val="{00000000-0C3F-4874-A7A0-60F012AFCF4B}"/>
            </c:ext>
          </c:extLst>
        </c:ser>
        <c:dLbls>
          <c:showLegendKey val="0"/>
          <c:showVal val="0"/>
          <c:showCatName val="0"/>
          <c:showSerName val="0"/>
          <c:showPercent val="0"/>
          <c:showBubbleSize val="0"/>
        </c:dLbls>
        <c:marker val="1"/>
        <c:smooth val="0"/>
        <c:axId val="50190001"/>
        <c:axId val="50190002"/>
      </c:lineChart>
      <c:catAx>
        <c:axId val="5019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90002"/>
        <c:crosses val="autoZero"/>
        <c:auto val="1"/>
        <c:lblAlgn val="ctr"/>
        <c:lblOffset val="100"/>
        <c:noMultiLvlLbl val="0"/>
      </c:catAx>
      <c:valAx>
        <c:axId val="5019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90001"/>
        <c:crosses val="autoZero"/>
        <c:crossBetween val="between"/>
        <c:majorUnit val="20"/>
      </c:valAx>
    </c:plotArea>
    <c:plotVisOnly val="1"/>
    <c:dispBlanksAs val="gap"/>
    <c:showDLblsOverMax val="0"/>
  </c:chart>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_HHEP25_INT_!$B$27:$C$30</c:f>
              <c:multiLvlStrCache>
                <c:ptCount val="4"/>
                <c:lvl>
                  <c:pt idx="0">
                    <c:v> </c:v>
                  </c:pt>
                  <c:pt idx="1">
                    <c:v> </c:v>
                  </c:pt>
                  <c:pt idx="2">
                    <c:v> </c:v>
                  </c:pt>
                  <c:pt idx="3">
                    <c:v> </c:v>
                  </c:pt>
                </c:lvl>
                <c:lvl>
                  <c:pt idx="0">
                    <c:v>Compromiso con las tareas escolares</c:v>
                  </c:pt>
                </c:lvl>
              </c:multiLvlStrCache>
            </c:multiLvlStrRef>
          </c:cat>
          <c:val>
            <c:numRef>
              <c:f>_HHEP25_INT_!$D$27:$D$30</c:f>
              <c:numCache>
                <c:formatCode>General</c:formatCode>
                <c:ptCount val="4"/>
                <c:pt idx="0">
                  <c:v>465</c:v>
                </c:pt>
                <c:pt idx="1">
                  <c:v>493</c:v>
                </c:pt>
                <c:pt idx="2">
                  <c:v>514</c:v>
                </c:pt>
                <c:pt idx="3">
                  <c:v>545</c:v>
                </c:pt>
              </c:numCache>
            </c:numRef>
          </c:val>
          <c:smooth val="0"/>
          <c:extLst>
            <c:ext xmlns:c16="http://schemas.microsoft.com/office/drawing/2014/chart" uri="{C3380CC4-5D6E-409C-BE32-E72D297353CC}">
              <c16:uniqueId val="{00000000-F722-41D2-A39A-9BC60390A6BC}"/>
            </c:ext>
          </c:extLst>
        </c:ser>
        <c:dLbls>
          <c:showLegendKey val="0"/>
          <c:showVal val="0"/>
          <c:showCatName val="0"/>
          <c:showSerName val="0"/>
          <c:showPercent val="0"/>
          <c:showBubbleSize val="0"/>
        </c:dLbls>
        <c:marker val="1"/>
        <c:smooth val="0"/>
        <c:axId val="50200001"/>
        <c:axId val="50200002"/>
      </c:lineChart>
      <c:catAx>
        <c:axId val="5020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00002"/>
        <c:crosses val="autoZero"/>
        <c:auto val="1"/>
        <c:lblAlgn val="ctr"/>
        <c:lblOffset val="100"/>
        <c:noMultiLvlLbl val="0"/>
      </c:catAx>
      <c:valAx>
        <c:axId val="5020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00001"/>
        <c:crosses val="autoZero"/>
        <c:crossBetween val="between"/>
        <c:majorUnit val="20"/>
      </c:valAx>
    </c:plotArea>
    <c:plotVisOnly val="1"/>
    <c:dispBlanksAs val="gap"/>
    <c:showDLblsOverMax val="0"/>
  </c:chart>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3FF476DD-FCD9-4386-92BB-A5D06EB5BC2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B07E-46BD-939D-02B3BD618761}"/>
                </c:ext>
              </c:extLst>
            </c:dLbl>
            <c:dLbl>
              <c:idx val="1"/>
              <c:tx>
                <c:rich>
                  <a:bodyPr/>
                  <a:lstStyle/>
                  <a:p>
                    <a:fld id="{0E3DAA2D-8512-413D-88BB-B722AA2780A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B07E-46BD-939D-02B3BD618761}"/>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07E-46BD-939D-02B3BD618761}"/>
                </c:ext>
              </c:extLst>
            </c:dLbl>
            <c:dLbl>
              <c:idx val="3"/>
              <c:tx>
                <c:rich>
                  <a:bodyPr/>
                  <a:lstStyle/>
                  <a:p>
                    <a:fld id="{0889C5D3-3C8E-4647-8469-CC69022932F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07E-46BD-939D-02B3BD618761}"/>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Sinaloa</c:v>
                </c:pt>
              </c:strCache>
            </c:strRef>
          </c:cat>
          <c:val>
            <c:numRef>
              <c:f>_SEXO_!$C$2:$C$5</c:f>
              <c:numCache>
                <c:formatCode>General</c:formatCode>
                <c:ptCount val="4"/>
                <c:pt idx="0">
                  <c:v>-58.3</c:v>
                </c:pt>
                <c:pt idx="1">
                  <c:v>-42.7</c:v>
                </c:pt>
                <c:pt idx="3">
                  <c:v>-50.9</c:v>
                </c:pt>
              </c:numCache>
            </c:numRef>
          </c:val>
          <c:extLst>
            <c:ext xmlns:c15="http://schemas.microsoft.com/office/drawing/2012/chart" uri="{02D57815-91ED-43cb-92C2-25804820EDAC}">
              <c15:datalabelsRange>
                <c15:f>_SEXO_!$G$2:$G$5</c15:f>
                <c15:dlblRangeCache>
                  <c:ptCount val="4"/>
                  <c:pt idx="0">
                    <c:v>58.3</c:v>
                  </c:pt>
                  <c:pt idx="1">
                    <c:v>42.7</c:v>
                  </c:pt>
                  <c:pt idx="3">
                    <c:v>50.9</c:v>
                  </c:pt>
                </c15:dlblRangeCache>
              </c15:datalabelsRange>
            </c:ext>
            <c:ext xmlns:c16="http://schemas.microsoft.com/office/drawing/2014/chart" uri="{C3380CC4-5D6E-409C-BE32-E72D297353CC}">
              <c16:uniqueId val="{00000004-B07E-46BD-939D-02B3BD618761}"/>
            </c:ext>
          </c:extLst>
        </c:ser>
        <c:ser>
          <c:idx val="1"/>
          <c:order val="1"/>
          <c:tx>
            <c:v>NII</c:v>
          </c:tx>
          <c:spPr>
            <a:solidFill>
              <a:srgbClr val="B07CAA"/>
            </a:solidFill>
          </c:spPr>
          <c:invertIfNegative val="0"/>
          <c:dLbls>
            <c:dLbl>
              <c:idx val="0"/>
              <c:tx>
                <c:rich>
                  <a:bodyPr/>
                  <a:lstStyle/>
                  <a:p>
                    <a:fld id="{088FE366-A3FF-47B7-BEA5-1289750618B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B07E-46BD-939D-02B3BD618761}"/>
                </c:ext>
              </c:extLst>
            </c:dLbl>
            <c:dLbl>
              <c:idx val="1"/>
              <c:tx>
                <c:rich>
                  <a:bodyPr/>
                  <a:lstStyle/>
                  <a:p>
                    <a:fld id="{BA6D7EED-D34B-48C0-B88D-E72F2238D7E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B07E-46BD-939D-02B3BD618761}"/>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07E-46BD-939D-02B3BD618761}"/>
                </c:ext>
              </c:extLst>
            </c:dLbl>
            <c:dLbl>
              <c:idx val="3"/>
              <c:tx>
                <c:rich>
                  <a:bodyPr/>
                  <a:lstStyle/>
                  <a:p>
                    <a:fld id="{B7E14E02-9366-4115-AB98-BE1A434D13F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B07E-46BD-939D-02B3BD618761}"/>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Sinaloa</c:v>
                </c:pt>
              </c:strCache>
            </c:strRef>
          </c:cat>
          <c:val>
            <c:numRef>
              <c:f>_SEXO_!$D$2:$D$5</c:f>
              <c:numCache>
                <c:formatCode>General</c:formatCode>
                <c:ptCount val="4"/>
                <c:pt idx="0">
                  <c:v>27.4</c:v>
                </c:pt>
                <c:pt idx="1">
                  <c:v>37.1</c:v>
                </c:pt>
                <c:pt idx="3">
                  <c:v>32.1</c:v>
                </c:pt>
              </c:numCache>
            </c:numRef>
          </c:val>
          <c:extLst>
            <c:ext xmlns:c15="http://schemas.microsoft.com/office/drawing/2012/chart" uri="{02D57815-91ED-43cb-92C2-25804820EDAC}">
              <c15:datalabelsRange>
                <c15:f>_SEXO_!$H$2:$H$5</c15:f>
                <c15:dlblRangeCache>
                  <c:ptCount val="4"/>
                  <c:pt idx="0">
                    <c:v>27.4</c:v>
                  </c:pt>
                  <c:pt idx="1">
                    <c:v>37.1</c:v>
                  </c:pt>
                  <c:pt idx="3">
                    <c:v>32.1</c:v>
                  </c:pt>
                </c15:dlblRangeCache>
              </c15:datalabelsRange>
            </c:ext>
            <c:ext xmlns:c16="http://schemas.microsoft.com/office/drawing/2014/chart" uri="{C3380CC4-5D6E-409C-BE32-E72D297353CC}">
              <c16:uniqueId val="{00000009-B07E-46BD-939D-02B3BD618761}"/>
            </c:ext>
          </c:extLst>
        </c:ser>
        <c:ser>
          <c:idx val="2"/>
          <c:order val="2"/>
          <c:tx>
            <c:v>NIII</c:v>
          </c:tx>
          <c:spPr>
            <a:solidFill>
              <a:srgbClr val="9A528E"/>
            </a:solidFill>
          </c:spPr>
          <c:invertIfNegative val="0"/>
          <c:dLbls>
            <c:dLbl>
              <c:idx val="0"/>
              <c:tx>
                <c:rich>
                  <a:bodyPr/>
                  <a:lstStyle/>
                  <a:p>
                    <a:fld id="{998627C1-BB40-4B3B-99DC-BE80408E2B0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B07E-46BD-939D-02B3BD618761}"/>
                </c:ext>
              </c:extLst>
            </c:dLbl>
            <c:dLbl>
              <c:idx val="1"/>
              <c:tx>
                <c:rich>
                  <a:bodyPr/>
                  <a:lstStyle/>
                  <a:p>
                    <a:fld id="{C1C34268-451F-467F-A2AB-041A407A6BA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B07E-46BD-939D-02B3BD618761}"/>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07E-46BD-939D-02B3BD618761}"/>
                </c:ext>
              </c:extLst>
            </c:dLbl>
            <c:dLbl>
              <c:idx val="3"/>
              <c:tx>
                <c:rich>
                  <a:bodyPr/>
                  <a:lstStyle/>
                  <a:p>
                    <a:fld id="{D32131F0-D334-4659-9A7A-F7D49775D9E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B07E-46BD-939D-02B3BD618761}"/>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Sinaloa</c:v>
                </c:pt>
              </c:strCache>
            </c:strRef>
          </c:cat>
          <c:val>
            <c:numRef>
              <c:f>_SEXO_!$E$2:$E$5</c:f>
              <c:numCache>
                <c:formatCode>General</c:formatCode>
                <c:ptCount val="4"/>
                <c:pt idx="0">
                  <c:v>12.1</c:v>
                </c:pt>
                <c:pt idx="1">
                  <c:v>16.8</c:v>
                </c:pt>
                <c:pt idx="3">
                  <c:v>14.4</c:v>
                </c:pt>
              </c:numCache>
            </c:numRef>
          </c:val>
          <c:extLst>
            <c:ext xmlns:c15="http://schemas.microsoft.com/office/drawing/2012/chart" uri="{02D57815-91ED-43cb-92C2-25804820EDAC}">
              <c15:datalabelsRange>
                <c15:f>_SEXO_!$I$2:$I$5</c15:f>
                <c15:dlblRangeCache>
                  <c:ptCount val="4"/>
                  <c:pt idx="0">
                    <c:v>12.1</c:v>
                  </c:pt>
                  <c:pt idx="1">
                    <c:v>16.8</c:v>
                  </c:pt>
                  <c:pt idx="3">
                    <c:v>14.4</c:v>
                  </c:pt>
                </c15:dlblRangeCache>
              </c15:datalabelsRange>
            </c:ext>
            <c:ext xmlns:c16="http://schemas.microsoft.com/office/drawing/2014/chart" uri="{C3380CC4-5D6E-409C-BE32-E72D297353CC}">
              <c16:uniqueId val="{0000000E-B07E-46BD-939D-02B3BD618761}"/>
            </c:ext>
          </c:extLst>
        </c:ser>
        <c:ser>
          <c:idx val="3"/>
          <c:order val="3"/>
          <c:tx>
            <c:v>NIV</c:v>
          </c:tx>
          <c:spPr>
            <a:solidFill>
              <a:srgbClr val="862A77"/>
            </a:solidFill>
          </c:spPr>
          <c:invertIfNegative val="0"/>
          <c:dLbls>
            <c:dLbl>
              <c:idx val="0"/>
              <c:layout>
                <c:manualLayout>
                  <c:x val="2.5757575757575757E-2"/>
                  <c:y val="0"/>
                </c:manualLayout>
              </c:layout>
              <c:tx>
                <c:rich>
                  <a:bodyPr/>
                  <a:lstStyle/>
                  <a:p>
                    <a:fld id="{3C35432F-C953-42D2-9ADA-386B09A7E48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B07E-46BD-939D-02B3BD618761}"/>
                </c:ext>
              </c:extLst>
            </c:dLbl>
            <c:dLbl>
              <c:idx val="1"/>
              <c:layout>
                <c:manualLayout>
                  <c:x val="2.8787878787878789E-2"/>
                  <c:y val="0"/>
                </c:manualLayout>
              </c:layout>
              <c:tx>
                <c:rich>
                  <a:bodyPr/>
                  <a:lstStyle/>
                  <a:p>
                    <a:fld id="{28F9178D-F555-4AA6-97D5-134C2C2F96B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B07E-46BD-939D-02B3BD618761}"/>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07E-46BD-939D-02B3BD618761}"/>
                </c:ext>
              </c:extLst>
            </c:dLbl>
            <c:dLbl>
              <c:idx val="3"/>
              <c:layout>
                <c:manualLayout>
                  <c:x val="2.4242424242424353E-2"/>
                  <c:y val="0"/>
                </c:manualLayout>
              </c:layout>
              <c:tx>
                <c:rich>
                  <a:bodyPr/>
                  <a:lstStyle/>
                  <a:p>
                    <a:fld id="{C4C02989-3FB4-4F21-8C36-591EC5452F6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B07E-46BD-939D-02B3BD618761}"/>
                </c:ext>
              </c:extLst>
            </c:dLbl>
            <c:spPr>
              <a:noFill/>
              <a:ln>
                <a:noFill/>
              </a:ln>
              <a:effectLst/>
            </c:spPr>
            <c:txPr>
              <a:bodyPr/>
              <a:lstStyle/>
              <a:p>
                <a:pPr>
                  <a:defRPr sz="1400" b="1" baseline="0">
                    <a:solidFill>
                      <a:srgbClr val="862A77"/>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Sinaloa</c:v>
                </c:pt>
              </c:strCache>
            </c:strRef>
          </c:cat>
          <c:val>
            <c:numRef>
              <c:f>_SEXO_!$F$2:$F$5</c:f>
              <c:numCache>
                <c:formatCode>General</c:formatCode>
                <c:ptCount val="4"/>
                <c:pt idx="0">
                  <c:v>2.1</c:v>
                </c:pt>
                <c:pt idx="1">
                  <c:v>3.4</c:v>
                </c:pt>
                <c:pt idx="3">
                  <c:v>2.7</c:v>
                </c:pt>
              </c:numCache>
            </c:numRef>
          </c:val>
          <c:extLst>
            <c:ext xmlns:c15="http://schemas.microsoft.com/office/drawing/2012/chart" uri="{02D57815-91ED-43cb-92C2-25804820EDAC}">
              <c15:datalabelsRange>
                <c15:f>_SEXO_!$J$2:$J$5</c15:f>
                <c15:dlblRangeCache>
                  <c:ptCount val="4"/>
                  <c:pt idx="0">
                    <c:v>2.1˟</c:v>
                  </c:pt>
                  <c:pt idx="1">
                    <c:v>3.4˟</c:v>
                  </c:pt>
                  <c:pt idx="3">
                    <c:v>2.7</c:v>
                  </c:pt>
                </c15:dlblRangeCache>
              </c15:datalabelsRange>
            </c:ext>
            <c:ext xmlns:c16="http://schemas.microsoft.com/office/drawing/2014/chart" uri="{C3380CC4-5D6E-409C-BE32-E72D297353CC}">
              <c16:uniqueId val="{00000013-B07E-46BD-939D-02B3BD618761}"/>
            </c:ext>
          </c:extLst>
        </c:ser>
        <c:dLbls>
          <c:showLegendKey val="0"/>
          <c:showVal val="0"/>
          <c:showCatName val="0"/>
          <c:showSerName val="0"/>
          <c:showPercent val="0"/>
          <c:showBubbleSize val="0"/>
        </c:dLbls>
        <c:gapWidth val="30"/>
        <c:overlap val="100"/>
        <c:axId val="50230001"/>
        <c:axId val="50230002"/>
      </c:barChart>
      <c:catAx>
        <c:axId val="5023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230002"/>
        <c:crosses val="autoZero"/>
        <c:auto val="1"/>
        <c:lblAlgn val="ctr"/>
        <c:lblOffset val="100"/>
        <c:noMultiLvlLbl val="0"/>
      </c:catAx>
      <c:valAx>
        <c:axId val="5023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23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0244-4E55-A241-37BAD54933F2}"/>
              </c:ext>
            </c:extLst>
          </c:dPt>
          <c:cat>
            <c:strRef>
              <c:f>_GPOS_MULT_INT_!$B$2:$C$3</c:f>
              <c:strCache>
                <c:ptCount val="2"/>
                <c:pt idx="0">
                  <c:v>Escuela completa</c:v>
                </c:pt>
                <c:pt idx="1">
                  <c:v>Escuela multigrado</c:v>
                </c:pt>
              </c:strCache>
            </c:strRef>
          </c:cat>
          <c:val>
            <c:numRef>
              <c:f>_GPOS_MULT_INT_!$D$2:$D$3</c:f>
              <c:numCache>
                <c:formatCode>General</c:formatCode>
                <c:ptCount val="2"/>
                <c:pt idx="0">
                  <c:v>503.11500000000001</c:v>
                </c:pt>
                <c:pt idx="1">
                  <c:v>457.22999999999996</c:v>
                </c:pt>
              </c:numCache>
            </c:numRef>
          </c:val>
          <c:smooth val="0"/>
          <c:extLst>
            <c:ext xmlns:c16="http://schemas.microsoft.com/office/drawing/2014/chart" uri="{C3380CC4-5D6E-409C-BE32-E72D297353CC}">
              <c16:uniqueId val="{00000001-0244-4E55-A241-37BAD54933F2}"/>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0244-4E55-A241-37BAD54933F2}"/>
              </c:ext>
            </c:extLst>
          </c:dPt>
          <c:cat>
            <c:strRef>
              <c:f>_GPOS_MULT_INT_!$B$2:$C$3</c:f>
              <c:strCache>
                <c:ptCount val="2"/>
                <c:pt idx="0">
                  <c:v>Escuela completa</c:v>
                </c:pt>
                <c:pt idx="1">
                  <c:v>Escuela multigrado</c:v>
                </c:pt>
              </c:strCache>
            </c:strRef>
          </c:cat>
          <c:val>
            <c:numRef>
              <c:f>_GPOS_MULT_INT_!$E$2:$E$3</c:f>
              <c:numCache>
                <c:formatCode>General</c:formatCode>
                <c:ptCount val="2"/>
                <c:pt idx="0">
                  <c:v>509.08500000000004</c:v>
                </c:pt>
                <c:pt idx="1">
                  <c:v>469.17</c:v>
                </c:pt>
              </c:numCache>
            </c:numRef>
          </c:val>
          <c:smooth val="0"/>
          <c:extLst>
            <c:ext xmlns:c16="http://schemas.microsoft.com/office/drawing/2014/chart" uri="{C3380CC4-5D6E-409C-BE32-E72D297353CC}">
              <c16:uniqueId val="{00000003-0244-4E55-A241-37BAD54933F2}"/>
            </c:ext>
          </c:extLst>
        </c:ser>
        <c:dLbls>
          <c:showLegendKey val="0"/>
          <c:showVal val="0"/>
          <c:showCatName val="0"/>
          <c:showSerName val="0"/>
          <c:showPercent val="0"/>
          <c:showBubbleSize val="0"/>
        </c:dLbls>
        <c:hiLowLines>
          <c:spPr>
            <a:ln w="12700">
              <a:solidFill>
                <a:srgbClr val="595959"/>
              </a:solidFill>
            </a:ln>
          </c:spPr>
        </c:hiLowLines>
        <c:marker val="1"/>
        <c:smooth val="0"/>
        <c:axId val="50170001"/>
        <c:axId val="5017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0244-4E55-A241-37BAD54933F2}"/>
              </c:ext>
            </c:extLst>
          </c:dPt>
          <c:dLbls>
            <c:dLbl>
              <c:idx val="1"/>
              <c:numFmt formatCode="0;0" sourceLinked="0"/>
              <c:spPr>
                <a:solidFill>
                  <a:srgbClr val="002060"/>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04-0244-4E55-A241-37BAD54933F2}"/>
                </c:ext>
              </c:extLst>
            </c:dLbl>
            <c:numFmt formatCode="0;0" sourceLinked="0"/>
            <c:spPr>
              <a:solidFill>
                <a:srgbClr val="9A528E"/>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_GPOS_MULT_INT_!$B$2:$C$3</c:f>
              <c:strCache>
                <c:ptCount val="2"/>
                <c:pt idx="0">
                  <c:v>Escuela completa</c:v>
                </c:pt>
                <c:pt idx="1">
                  <c:v>Escuela multigrado</c:v>
                </c:pt>
              </c:strCache>
            </c:strRef>
          </c:cat>
          <c:val>
            <c:numRef>
              <c:f>_GPOS_MULT_INT_!$F$2:$F$3</c:f>
              <c:numCache>
                <c:formatCode>General</c:formatCode>
                <c:ptCount val="2"/>
                <c:pt idx="0">
                  <c:v>506.1</c:v>
                </c:pt>
                <c:pt idx="1">
                  <c:v>463.2</c:v>
                </c:pt>
              </c:numCache>
            </c:numRef>
          </c:val>
          <c:smooth val="0"/>
          <c:extLst>
            <c:ext xmlns:c16="http://schemas.microsoft.com/office/drawing/2014/chart" uri="{C3380CC4-5D6E-409C-BE32-E72D297353CC}">
              <c16:uniqueId val="{00000005-0244-4E55-A241-37BAD54933F2}"/>
            </c:ext>
          </c:extLst>
        </c:ser>
        <c:dLbls>
          <c:showLegendKey val="0"/>
          <c:showVal val="0"/>
          <c:showCatName val="0"/>
          <c:showSerName val="0"/>
          <c:showPercent val="0"/>
          <c:showBubbleSize val="0"/>
        </c:dLbls>
        <c:marker val="1"/>
        <c:smooth val="0"/>
        <c:axId val="50170001"/>
        <c:axId val="50170002"/>
      </c:lineChart>
      <c:catAx>
        <c:axId val="50170001"/>
        <c:scaling>
          <c:orientation val="minMax"/>
        </c:scaling>
        <c:delete val="1"/>
        <c:axPos val="b"/>
        <c:numFmt formatCode="General" sourceLinked="1"/>
        <c:majorTickMark val="out"/>
        <c:minorTickMark val="none"/>
        <c:tickLblPos val="nextTo"/>
        <c:crossAx val="50170002"/>
        <c:crosses val="autoZero"/>
        <c:auto val="1"/>
        <c:lblAlgn val="ctr"/>
        <c:lblOffset val="100"/>
        <c:noMultiLvlLbl val="0"/>
      </c:catAx>
      <c:valAx>
        <c:axId val="5017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70001"/>
        <c:crosses val="autoZero"/>
        <c:crossBetween val="between"/>
        <c:majorUnit val="20"/>
      </c:valAx>
    </c:plotArea>
    <c:plotVisOnly val="1"/>
    <c:dispBlanksAs val="gap"/>
    <c:showDLblsOverMax val="0"/>
  </c:chart>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FC24F989-8CF9-4FA5-A81B-61BEF42E6D4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7B94-4478-89D5-295B684690E0}"/>
                </c:ext>
              </c:extLst>
            </c:dLbl>
            <c:dLbl>
              <c:idx val="1"/>
              <c:tx>
                <c:rich>
                  <a:bodyPr/>
                  <a:lstStyle/>
                  <a:p>
                    <a:fld id="{39C08AA9-DFDF-4966-AF0B-461FC14176D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B94-4478-89D5-295B684690E0}"/>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B94-4478-89D5-295B684690E0}"/>
                </c:ext>
              </c:extLst>
            </c:dLbl>
            <c:dLbl>
              <c:idx val="3"/>
              <c:tx>
                <c:rich>
                  <a:bodyPr/>
                  <a:lstStyle/>
                  <a:p>
                    <a:fld id="{752ADA4D-5091-4797-A7F8-187F75AEC88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B94-4478-89D5-295B684690E0}"/>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Sinaloa</c:v>
                </c:pt>
              </c:strCache>
            </c:strRef>
          </c:cat>
          <c:val>
            <c:numRef>
              <c:f>_SEXO_!$C$28:$C$31</c:f>
              <c:numCache>
                <c:formatCode>General</c:formatCode>
                <c:ptCount val="4"/>
                <c:pt idx="0">
                  <c:v>-60.4</c:v>
                </c:pt>
                <c:pt idx="1">
                  <c:v>-55.8</c:v>
                </c:pt>
                <c:pt idx="3">
                  <c:v>-58.2</c:v>
                </c:pt>
              </c:numCache>
            </c:numRef>
          </c:val>
          <c:extLst>
            <c:ext xmlns:c15="http://schemas.microsoft.com/office/drawing/2012/chart" uri="{02D57815-91ED-43cb-92C2-25804820EDAC}">
              <c15:datalabelsRange>
                <c15:f>_SEXO_!$G$28:$G$31</c15:f>
                <c15:dlblRangeCache>
                  <c:ptCount val="4"/>
                  <c:pt idx="0">
                    <c:v>60.4</c:v>
                  </c:pt>
                  <c:pt idx="1">
                    <c:v>55.8</c:v>
                  </c:pt>
                  <c:pt idx="3">
                    <c:v>58.2</c:v>
                  </c:pt>
                </c15:dlblRangeCache>
              </c15:datalabelsRange>
            </c:ext>
            <c:ext xmlns:c16="http://schemas.microsoft.com/office/drawing/2014/chart" uri="{C3380CC4-5D6E-409C-BE32-E72D297353CC}">
              <c16:uniqueId val="{00000004-7B94-4478-89D5-295B684690E0}"/>
            </c:ext>
          </c:extLst>
        </c:ser>
        <c:ser>
          <c:idx val="1"/>
          <c:order val="1"/>
          <c:tx>
            <c:v>NII</c:v>
          </c:tx>
          <c:spPr>
            <a:solidFill>
              <a:srgbClr val="B07CAA"/>
            </a:solidFill>
          </c:spPr>
          <c:invertIfNegative val="0"/>
          <c:dLbls>
            <c:dLbl>
              <c:idx val="0"/>
              <c:tx>
                <c:rich>
                  <a:bodyPr/>
                  <a:lstStyle/>
                  <a:p>
                    <a:fld id="{1B9621EA-A5CA-478C-9EAC-4CDC6669BBA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7B94-4478-89D5-295B684690E0}"/>
                </c:ext>
              </c:extLst>
            </c:dLbl>
            <c:dLbl>
              <c:idx val="1"/>
              <c:tx>
                <c:rich>
                  <a:bodyPr/>
                  <a:lstStyle/>
                  <a:p>
                    <a:fld id="{D7AFE4D6-60F0-4104-AA0D-67F90BB60D0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B94-4478-89D5-295B684690E0}"/>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B94-4478-89D5-295B684690E0}"/>
                </c:ext>
              </c:extLst>
            </c:dLbl>
            <c:dLbl>
              <c:idx val="3"/>
              <c:tx>
                <c:rich>
                  <a:bodyPr/>
                  <a:lstStyle/>
                  <a:p>
                    <a:fld id="{18061D88-8278-4E11-9229-82C0BDED343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7B94-4478-89D5-295B684690E0}"/>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Sinaloa</c:v>
                </c:pt>
              </c:strCache>
            </c:strRef>
          </c:cat>
          <c:val>
            <c:numRef>
              <c:f>_SEXO_!$D$28:$D$31</c:f>
              <c:numCache>
                <c:formatCode>General</c:formatCode>
                <c:ptCount val="4"/>
                <c:pt idx="0">
                  <c:v>17.600000000000001</c:v>
                </c:pt>
                <c:pt idx="1">
                  <c:v>18.8</c:v>
                </c:pt>
                <c:pt idx="3">
                  <c:v>18.2</c:v>
                </c:pt>
              </c:numCache>
            </c:numRef>
          </c:val>
          <c:extLst>
            <c:ext xmlns:c15="http://schemas.microsoft.com/office/drawing/2012/chart" uri="{02D57815-91ED-43cb-92C2-25804820EDAC}">
              <c15:datalabelsRange>
                <c15:f>_SEXO_!$H$28:$H$31</c15:f>
                <c15:dlblRangeCache>
                  <c:ptCount val="4"/>
                  <c:pt idx="0">
                    <c:v>17.6</c:v>
                  </c:pt>
                  <c:pt idx="1">
                    <c:v>18.8</c:v>
                  </c:pt>
                  <c:pt idx="3">
                    <c:v>18.2</c:v>
                  </c:pt>
                </c15:dlblRangeCache>
              </c15:datalabelsRange>
            </c:ext>
            <c:ext xmlns:c16="http://schemas.microsoft.com/office/drawing/2014/chart" uri="{C3380CC4-5D6E-409C-BE32-E72D297353CC}">
              <c16:uniqueId val="{00000009-7B94-4478-89D5-295B684690E0}"/>
            </c:ext>
          </c:extLst>
        </c:ser>
        <c:ser>
          <c:idx val="2"/>
          <c:order val="2"/>
          <c:tx>
            <c:v>NIII</c:v>
          </c:tx>
          <c:spPr>
            <a:solidFill>
              <a:srgbClr val="9A528E"/>
            </a:solidFill>
          </c:spPr>
          <c:invertIfNegative val="0"/>
          <c:dLbls>
            <c:dLbl>
              <c:idx val="0"/>
              <c:tx>
                <c:rich>
                  <a:bodyPr/>
                  <a:lstStyle/>
                  <a:p>
                    <a:fld id="{C8F1690B-267C-49A7-B439-DC41446E606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7B94-4478-89D5-295B684690E0}"/>
                </c:ext>
              </c:extLst>
            </c:dLbl>
            <c:dLbl>
              <c:idx val="1"/>
              <c:tx>
                <c:rich>
                  <a:bodyPr/>
                  <a:lstStyle/>
                  <a:p>
                    <a:fld id="{EBFB8217-B7A0-4329-B4B3-0BA052ED6FE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7B94-4478-89D5-295B684690E0}"/>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B94-4478-89D5-295B684690E0}"/>
                </c:ext>
              </c:extLst>
            </c:dLbl>
            <c:dLbl>
              <c:idx val="3"/>
              <c:tx>
                <c:rich>
                  <a:bodyPr/>
                  <a:lstStyle/>
                  <a:p>
                    <a:fld id="{0E9EF5A1-2F7A-4826-9707-2E936E6A0C3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7B94-4478-89D5-295B684690E0}"/>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Sinaloa</c:v>
                </c:pt>
              </c:strCache>
            </c:strRef>
          </c:cat>
          <c:val>
            <c:numRef>
              <c:f>_SEXO_!$E$28:$E$31</c:f>
              <c:numCache>
                <c:formatCode>General</c:formatCode>
                <c:ptCount val="4"/>
                <c:pt idx="0">
                  <c:v>13.6</c:v>
                </c:pt>
                <c:pt idx="1">
                  <c:v>17</c:v>
                </c:pt>
                <c:pt idx="3">
                  <c:v>15.3</c:v>
                </c:pt>
              </c:numCache>
            </c:numRef>
          </c:val>
          <c:extLst>
            <c:ext xmlns:c15="http://schemas.microsoft.com/office/drawing/2012/chart" uri="{02D57815-91ED-43cb-92C2-25804820EDAC}">
              <c15:datalabelsRange>
                <c15:f>_SEXO_!$I$28:$I$31</c15:f>
                <c15:dlblRangeCache>
                  <c:ptCount val="4"/>
                  <c:pt idx="0">
                    <c:v>13.6</c:v>
                  </c:pt>
                  <c:pt idx="1">
                    <c:v>17.0</c:v>
                  </c:pt>
                  <c:pt idx="3">
                    <c:v>15.3</c:v>
                  </c:pt>
                </c15:dlblRangeCache>
              </c15:datalabelsRange>
            </c:ext>
            <c:ext xmlns:c16="http://schemas.microsoft.com/office/drawing/2014/chart" uri="{C3380CC4-5D6E-409C-BE32-E72D297353CC}">
              <c16:uniqueId val="{0000000E-7B94-4478-89D5-295B684690E0}"/>
            </c:ext>
          </c:extLst>
        </c:ser>
        <c:ser>
          <c:idx val="3"/>
          <c:order val="3"/>
          <c:tx>
            <c:v>NIV</c:v>
          </c:tx>
          <c:spPr>
            <a:solidFill>
              <a:srgbClr val="862A77"/>
            </a:solidFill>
          </c:spPr>
          <c:invertIfNegative val="0"/>
          <c:dLbls>
            <c:dLbl>
              <c:idx val="0"/>
              <c:tx>
                <c:rich>
                  <a:bodyPr/>
                  <a:lstStyle/>
                  <a:p>
                    <a:fld id="{5D73CE22-F594-4372-AA0C-DF990321C24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7B94-4478-89D5-295B684690E0}"/>
                </c:ext>
              </c:extLst>
            </c:dLbl>
            <c:dLbl>
              <c:idx val="1"/>
              <c:tx>
                <c:rich>
                  <a:bodyPr/>
                  <a:lstStyle/>
                  <a:p>
                    <a:fld id="{403D71D6-1F5F-41BE-84DD-0A95571968E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7B94-4478-89D5-295B684690E0}"/>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B94-4478-89D5-295B684690E0}"/>
                </c:ext>
              </c:extLst>
            </c:dLbl>
            <c:dLbl>
              <c:idx val="3"/>
              <c:tx>
                <c:rich>
                  <a:bodyPr/>
                  <a:lstStyle/>
                  <a:p>
                    <a:fld id="{07EA61BB-548A-4E91-9D48-F463601A1C6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7B94-4478-89D5-295B684690E0}"/>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Sinaloa</c:v>
                </c:pt>
              </c:strCache>
            </c:strRef>
          </c:cat>
          <c:val>
            <c:numRef>
              <c:f>_SEXO_!$F$28:$F$31</c:f>
              <c:numCache>
                <c:formatCode>General</c:formatCode>
                <c:ptCount val="4"/>
                <c:pt idx="0">
                  <c:v>8.4</c:v>
                </c:pt>
                <c:pt idx="1">
                  <c:v>8.5</c:v>
                </c:pt>
                <c:pt idx="3">
                  <c:v>8.4</c:v>
                </c:pt>
              </c:numCache>
            </c:numRef>
          </c:val>
          <c:extLst>
            <c:ext xmlns:c15="http://schemas.microsoft.com/office/drawing/2012/chart" uri="{02D57815-91ED-43cb-92C2-25804820EDAC}">
              <c15:datalabelsRange>
                <c15:f>_SEXO_!$J$28:$J$31</c15:f>
                <c15:dlblRangeCache>
                  <c:ptCount val="4"/>
                  <c:pt idx="0">
                    <c:v>8.4</c:v>
                  </c:pt>
                  <c:pt idx="1">
                    <c:v>8.5</c:v>
                  </c:pt>
                  <c:pt idx="3">
                    <c:v>8.4</c:v>
                  </c:pt>
                </c15:dlblRangeCache>
              </c15:datalabelsRange>
            </c:ext>
            <c:ext xmlns:c16="http://schemas.microsoft.com/office/drawing/2014/chart" uri="{C3380CC4-5D6E-409C-BE32-E72D297353CC}">
              <c16:uniqueId val="{00000013-7B94-4478-89D5-295B684690E0}"/>
            </c:ext>
          </c:extLst>
        </c:ser>
        <c:dLbls>
          <c:showLegendKey val="0"/>
          <c:showVal val="0"/>
          <c:showCatName val="0"/>
          <c:showSerName val="0"/>
          <c:showPercent val="0"/>
          <c:showBubbleSize val="0"/>
        </c:dLbls>
        <c:gapWidth val="30"/>
        <c:overlap val="100"/>
        <c:axId val="50240001"/>
        <c:axId val="50240002"/>
      </c:barChart>
      <c:catAx>
        <c:axId val="5024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240002"/>
        <c:crosses val="autoZero"/>
        <c:auto val="1"/>
        <c:lblAlgn val="ctr"/>
        <c:lblOffset val="100"/>
        <c:noMultiLvlLbl val="0"/>
      </c:catAx>
      <c:valAx>
        <c:axId val="5024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24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91C4-4C58-A46F-26553DA9B7E2}"/>
              </c:ext>
            </c:extLst>
          </c:dPt>
          <c:dPt>
            <c:idx val="3"/>
            <c:marker>
              <c:spPr>
                <a:solidFill>
                  <a:srgbClr val="002060"/>
                </a:solidFill>
                <a:ln>
                  <a:noFill/>
                </a:ln>
              </c:spPr>
            </c:marker>
            <c:bubble3D val="0"/>
            <c:extLst>
              <c:ext xmlns:c16="http://schemas.microsoft.com/office/drawing/2014/chart" uri="{C3380CC4-5D6E-409C-BE32-E72D297353CC}">
                <c16:uniqueId val="{00000001-91C4-4C58-A46F-26553DA9B7E2}"/>
              </c:ext>
            </c:extLst>
          </c:dPt>
          <c:dPt>
            <c:idx val="5"/>
            <c:marker>
              <c:spPr>
                <a:solidFill>
                  <a:srgbClr val="002060"/>
                </a:solidFill>
                <a:ln>
                  <a:noFill/>
                </a:ln>
              </c:spPr>
            </c:marker>
            <c:bubble3D val="0"/>
            <c:extLst>
              <c:ext xmlns:c16="http://schemas.microsoft.com/office/drawing/2014/chart" uri="{C3380CC4-5D6E-409C-BE32-E72D297353CC}">
                <c16:uniqueId val="{00000002-91C4-4C58-A46F-26553DA9B7E2}"/>
              </c:ext>
            </c:extLst>
          </c:dPt>
          <c:cat>
            <c:multiLvlStrRef>
              <c:f>_SEXO_INT_!$B$2:$C$7</c:f>
              <c:multiLvlStrCache>
                <c:ptCount val="6"/>
                <c:lvl>
                  <c:pt idx="0">
                    <c:v>2015</c:v>
                  </c:pt>
                  <c:pt idx="1">
                    <c:v>2018</c:v>
                  </c:pt>
                  <c:pt idx="2">
                    <c:v>2015</c:v>
                  </c:pt>
                  <c:pt idx="3">
                    <c:v>2018</c:v>
                  </c:pt>
                  <c:pt idx="4">
                    <c:v>2015</c:v>
                  </c:pt>
                  <c:pt idx="5">
                    <c:v>2018</c:v>
                  </c:pt>
                </c:lvl>
                <c:lvl>
                  <c:pt idx="0">
                    <c:v>Sinaloa</c:v>
                  </c:pt>
                  <c:pt idx="2">
                    <c:v>Hombre</c:v>
                  </c:pt>
                  <c:pt idx="4">
                    <c:v>Mujer</c:v>
                  </c:pt>
                </c:lvl>
              </c:multiLvlStrCache>
            </c:multiLvlStrRef>
          </c:cat>
          <c:val>
            <c:numRef>
              <c:f>_SEXO_INT_!$D$2:$D$7</c:f>
              <c:numCache>
                <c:formatCode>General</c:formatCode>
                <c:ptCount val="6"/>
                <c:pt idx="0">
                  <c:v>489.65199999999999</c:v>
                </c:pt>
                <c:pt idx="1">
                  <c:v>492.22899999999998</c:v>
                </c:pt>
                <c:pt idx="2">
                  <c:v>472.64699999999999</c:v>
                </c:pt>
                <c:pt idx="3">
                  <c:v>474.03500000000003</c:v>
                </c:pt>
                <c:pt idx="4">
                  <c:v>504.46300000000002</c:v>
                </c:pt>
                <c:pt idx="5">
                  <c:v>508.637</c:v>
                </c:pt>
              </c:numCache>
            </c:numRef>
          </c:val>
          <c:smooth val="0"/>
          <c:extLst>
            <c:ext xmlns:c16="http://schemas.microsoft.com/office/drawing/2014/chart" uri="{C3380CC4-5D6E-409C-BE32-E72D297353CC}">
              <c16:uniqueId val="{00000003-91C4-4C58-A46F-26553DA9B7E2}"/>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91C4-4C58-A46F-26553DA9B7E2}"/>
              </c:ext>
            </c:extLst>
          </c:dPt>
          <c:dPt>
            <c:idx val="3"/>
            <c:marker>
              <c:spPr>
                <a:solidFill>
                  <a:srgbClr val="002060"/>
                </a:solidFill>
                <a:ln>
                  <a:noFill/>
                </a:ln>
              </c:spPr>
            </c:marker>
            <c:bubble3D val="0"/>
            <c:extLst>
              <c:ext xmlns:c16="http://schemas.microsoft.com/office/drawing/2014/chart" uri="{C3380CC4-5D6E-409C-BE32-E72D297353CC}">
                <c16:uniqueId val="{00000005-91C4-4C58-A46F-26553DA9B7E2}"/>
              </c:ext>
            </c:extLst>
          </c:dPt>
          <c:dPt>
            <c:idx val="5"/>
            <c:marker>
              <c:spPr>
                <a:solidFill>
                  <a:srgbClr val="002060"/>
                </a:solidFill>
                <a:ln>
                  <a:noFill/>
                </a:ln>
              </c:spPr>
            </c:marker>
            <c:bubble3D val="0"/>
            <c:extLst>
              <c:ext xmlns:c16="http://schemas.microsoft.com/office/drawing/2014/chart" uri="{C3380CC4-5D6E-409C-BE32-E72D297353CC}">
                <c16:uniqueId val="{00000006-91C4-4C58-A46F-26553DA9B7E2}"/>
              </c:ext>
            </c:extLst>
          </c:dPt>
          <c:cat>
            <c:multiLvlStrRef>
              <c:f>_SEXO_INT_!$B$2:$C$7</c:f>
              <c:multiLvlStrCache>
                <c:ptCount val="6"/>
                <c:lvl>
                  <c:pt idx="0">
                    <c:v>2015</c:v>
                  </c:pt>
                  <c:pt idx="1">
                    <c:v>2018</c:v>
                  </c:pt>
                  <c:pt idx="2">
                    <c:v>2015</c:v>
                  </c:pt>
                  <c:pt idx="3">
                    <c:v>2018</c:v>
                  </c:pt>
                  <c:pt idx="4">
                    <c:v>2015</c:v>
                  </c:pt>
                  <c:pt idx="5">
                    <c:v>2018</c:v>
                  </c:pt>
                </c:lvl>
                <c:lvl>
                  <c:pt idx="0">
                    <c:v>Sinaloa</c:v>
                  </c:pt>
                  <c:pt idx="2">
                    <c:v>Hombre</c:v>
                  </c:pt>
                  <c:pt idx="4">
                    <c:v>Mujer</c:v>
                  </c:pt>
                </c:lvl>
              </c:multiLvlStrCache>
            </c:multiLvlStrRef>
          </c:cat>
          <c:val>
            <c:numRef>
              <c:f>_SEXO_INT_!$E$2:$E$7</c:f>
              <c:numCache>
                <c:formatCode>General</c:formatCode>
                <c:ptCount val="6"/>
                <c:pt idx="0">
                  <c:v>510.34800000000001</c:v>
                </c:pt>
                <c:pt idx="1">
                  <c:v>503.77100000000002</c:v>
                </c:pt>
                <c:pt idx="2">
                  <c:v>491.35300000000001</c:v>
                </c:pt>
                <c:pt idx="3">
                  <c:v>487.96499999999997</c:v>
                </c:pt>
                <c:pt idx="4">
                  <c:v>529.53700000000003</c:v>
                </c:pt>
                <c:pt idx="5">
                  <c:v>523.36300000000006</c:v>
                </c:pt>
              </c:numCache>
            </c:numRef>
          </c:val>
          <c:smooth val="0"/>
          <c:extLst>
            <c:ext xmlns:c16="http://schemas.microsoft.com/office/drawing/2014/chart" uri="{C3380CC4-5D6E-409C-BE32-E72D297353CC}">
              <c16:uniqueId val="{00000007-91C4-4C58-A46F-26553DA9B7E2}"/>
            </c:ext>
          </c:extLst>
        </c:ser>
        <c:dLbls>
          <c:showLegendKey val="0"/>
          <c:showVal val="0"/>
          <c:showCatName val="0"/>
          <c:showSerName val="0"/>
          <c:showPercent val="0"/>
          <c:showBubbleSize val="0"/>
        </c:dLbls>
        <c:hiLowLines>
          <c:spPr>
            <a:ln w="12700">
              <a:solidFill>
                <a:srgbClr val="595959"/>
              </a:solidFill>
            </a:ln>
          </c:spPr>
        </c:hiLowLines>
        <c:marker val="1"/>
        <c:smooth val="0"/>
        <c:axId val="50250001"/>
        <c:axId val="502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91C4-4C58-A46F-26553DA9B7E2}"/>
              </c:ext>
            </c:extLst>
          </c:dPt>
          <c:dPt>
            <c:idx val="3"/>
            <c:marker>
              <c:spPr>
                <a:solidFill>
                  <a:srgbClr val="002060"/>
                </a:solidFill>
                <a:ln>
                  <a:noFill/>
                </a:ln>
              </c:spPr>
            </c:marker>
            <c:bubble3D val="0"/>
            <c:extLst>
              <c:ext xmlns:c16="http://schemas.microsoft.com/office/drawing/2014/chart" uri="{C3380CC4-5D6E-409C-BE32-E72D297353CC}">
                <c16:uniqueId val="{00000009-91C4-4C58-A46F-26553DA9B7E2}"/>
              </c:ext>
            </c:extLst>
          </c:dPt>
          <c:dPt>
            <c:idx val="5"/>
            <c:marker>
              <c:spPr>
                <a:solidFill>
                  <a:srgbClr val="002060"/>
                </a:solidFill>
                <a:ln>
                  <a:noFill/>
                </a:ln>
              </c:spPr>
            </c:marker>
            <c:bubble3D val="0"/>
            <c:extLst>
              <c:ext xmlns:c16="http://schemas.microsoft.com/office/drawing/2014/chart" uri="{C3380CC4-5D6E-409C-BE32-E72D297353CC}">
                <c16:uniqueId val="{0000000A-91C4-4C58-A46F-26553DA9B7E2}"/>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91C4-4C58-A46F-26553DA9B7E2}"/>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91C4-4C58-A46F-26553DA9B7E2}"/>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91C4-4C58-A46F-26553DA9B7E2}"/>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_SEXO_INT_!$B$2:$C$7</c:f>
              <c:multiLvlStrCache>
                <c:ptCount val="6"/>
                <c:lvl>
                  <c:pt idx="0">
                    <c:v>2015</c:v>
                  </c:pt>
                  <c:pt idx="1">
                    <c:v>2018</c:v>
                  </c:pt>
                  <c:pt idx="2">
                    <c:v>2015</c:v>
                  </c:pt>
                  <c:pt idx="3">
                    <c:v>2018</c:v>
                  </c:pt>
                  <c:pt idx="4">
                    <c:v>2015</c:v>
                  </c:pt>
                  <c:pt idx="5">
                    <c:v>2018</c:v>
                  </c:pt>
                </c:lvl>
                <c:lvl>
                  <c:pt idx="0">
                    <c:v>Sinaloa</c:v>
                  </c:pt>
                  <c:pt idx="2">
                    <c:v>Hombre</c:v>
                  </c:pt>
                  <c:pt idx="4">
                    <c:v>Mujer</c:v>
                  </c:pt>
                </c:lvl>
              </c:multiLvlStrCache>
            </c:multiLvlStrRef>
          </c:cat>
          <c:val>
            <c:numRef>
              <c:f>_SEXO_INT_!$F$2:$F$7</c:f>
              <c:numCache>
                <c:formatCode>General</c:formatCode>
                <c:ptCount val="6"/>
                <c:pt idx="0">
                  <c:v>500</c:v>
                </c:pt>
                <c:pt idx="1">
                  <c:v>498</c:v>
                </c:pt>
                <c:pt idx="2">
                  <c:v>482</c:v>
                </c:pt>
                <c:pt idx="3">
                  <c:v>481</c:v>
                </c:pt>
                <c:pt idx="4">
                  <c:v>517</c:v>
                </c:pt>
                <c:pt idx="5">
                  <c:v>516</c:v>
                </c:pt>
              </c:numCache>
            </c:numRef>
          </c:val>
          <c:smooth val="0"/>
          <c:extLst>
            <c:ext xmlns:c16="http://schemas.microsoft.com/office/drawing/2014/chart" uri="{C3380CC4-5D6E-409C-BE32-E72D297353CC}">
              <c16:uniqueId val="{0000000B-91C4-4C58-A46F-26553DA9B7E2}"/>
            </c:ext>
          </c:extLst>
        </c:ser>
        <c:dLbls>
          <c:showLegendKey val="0"/>
          <c:showVal val="0"/>
          <c:showCatName val="0"/>
          <c:showSerName val="0"/>
          <c:showPercent val="0"/>
          <c:showBubbleSize val="0"/>
        </c:dLbls>
        <c:marker val="1"/>
        <c:smooth val="0"/>
        <c:axId val="50250001"/>
        <c:axId val="50250002"/>
      </c:lineChart>
      <c:catAx>
        <c:axId val="502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50002"/>
        <c:crosses val="autoZero"/>
        <c:auto val="1"/>
        <c:lblAlgn val="ctr"/>
        <c:lblOffset val="100"/>
        <c:noMultiLvlLbl val="0"/>
      </c:catAx>
      <c:valAx>
        <c:axId val="502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50001"/>
        <c:crosses val="autoZero"/>
        <c:crossBetween val="between"/>
        <c:majorUnit val="20"/>
      </c:valAx>
    </c:plotArea>
    <c:plotVisOnly val="1"/>
    <c:dispBlanksAs val="gap"/>
    <c:showDLblsOverMax val="0"/>
  </c:chart>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D0D9-4644-9EBC-92E2B818E37A}"/>
              </c:ext>
            </c:extLst>
          </c:dPt>
          <c:dPt>
            <c:idx val="3"/>
            <c:marker>
              <c:spPr>
                <a:solidFill>
                  <a:srgbClr val="002060"/>
                </a:solidFill>
                <a:ln>
                  <a:noFill/>
                </a:ln>
              </c:spPr>
            </c:marker>
            <c:bubble3D val="0"/>
            <c:extLst>
              <c:ext xmlns:c16="http://schemas.microsoft.com/office/drawing/2014/chart" uri="{C3380CC4-5D6E-409C-BE32-E72D297353CC}">
                <c16:uniqueId val="{00000001-D0D9-4644-9EBC-92E2B818E37A}"/>
              </c:ext>
            </c:extLst>
          </c:dPt>
          <c:dPt>
            <c:idx val="5"/>
            <c:marker>
              <c:spPr>
                <a:solidFill>
                  <a:srgbClr val="002060"/>
                </a:solidFill>
                <a:ln>
                  <a:noFill/>
                </a:ln>
              </c:spPr>
            </c:marker>
            <c:bubble3D val="0"/>
            <c:extLst>
              <c:ext xmlns:c16="http://schemas.microsoft.com/office/drawing/2014/chart" uri="{C3380CC4-5D6E-409C-BE32-E72D297353CC}">
                <c16:uniqueId val="{00000002-D0D9-4644-9EBC-92E2B818E37A}"/>
              </c:ext>
            </c:extLst>
          </c:dPt>
          <c:cat>
            <c:multiLvlStrRef>
              <c:f>_SEXO_INT_!$B$27:$C$32</c:f>
              <c:multiLvlStrCache>
                <c:ptCount val="6"/>
                <c:lvl>
                  <c:pt idx="0">
                    <c:v>2015</c:v>
                  </c:pt>
                  <c:pt idx="1">
                    <c:v>2018</c:v>
                  </c:pt>
                  <c:pt idx="2">
                    <c:v>2015</c:v>
                  </c:pt>
                  <c:pt idx="3">
                    <c:v>2018</c:v>
                  </c:pt>
                  <c:pt idx="4">
                    <c:v>2015</c:v>
                  </c:pt>
                  <c:pt idx="5">
                    <c:v>2018</c:v>
                  </c:pt>
                </c:lvl>
                <c:lvl>
                  <c:pt idx="0">
                    <c:v>Sinaloa</c:v>
                  </c:pt>
                  <c:pt idx="2">
                    <c:v>Hombre</c:v>
                  </c:pt>
                  <c:pt idx="4">
                    <c:v>Mujer</c:v>
                  </c:pt>
                </c:lvl>
              </c:multiLvlStrCache>
            </c:multiLvlStrRef>
          </c:cat>
          <c:val>
            <c:numRef>
              <c:f>_SEXO_INT_!$D$27:$D$32</c:f>
              <c:numCache>
                <c:formatCode>General</c:formatCode>
                <c:ptCount val="6"/>
                <c:pt idx="0">
                  <c:v>497.851</c:v>
                </c:pt>
                <c:pt idx="1">
                  <c:v>500.63200000000001</c:v>
                </c:pt>
                <c:pt idx="2">
                  <c:v>492.851</c:v>
                </c:pt>
                <c:pt idx="3">
                  <c:v>493.04</c:v>
                </c:pt>
                <c:pt idx="4">
                  <c:v>501.66199999999998</c:v>
                </c:pt>
                <c:pt idx="5">
                  <c:v>505.83600000000001</c:v>
                </c:pt>
              </c:numCache>
            </c:numRef>
          </c:val>
          <c:smooth val="0"/>
          <c:extLst>
            <c:ext xmlns:c16="http://schemas.microsoft.com/office/drawing/2014/chart" uri="{C3380CC4-5D6E-409C-BE32-E72D297353CC}">
              <c16:uniqueId val="{00000003-D0D9-4644-9EBC-92E2B818E37A}"/>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D0D9-4644-9EBC-92E2B818E37A}"/>
              </c:ext>
            </c:extLst>
          </c:dPt>
          <c:dPt>
            <c:idx val="3"/>
            <c:marker>
              <c:spPr>
                <a:solidFill>
                  <a:srgbClr val="002060"/>
                </a:solidFill>
                <a:ln>
                  <a:noFill/>
                </a:ln>
              </c:spPr>
            </c:marker>
            <c:bubble3D val="0"/>
            <c:extLst>
              <c:ext xmlns:c16="http://schemas.microsoft.com/office/drawing/2014/chart" uri="{C3380CC4-5D6E-409C-BE32-E72D297353CC}">
                <c16:uniqueId val="{00000005-D0D9-4644-9EBC-92E2B818E37A}"/>
              </c:ext>
            </c:extLst>
          </c:dPt>
          <c:dPt>
            <c:idx val="5"/>
            <c:marker>
              <c:spPr>
                <a:solidFill>
                  <a:srgbClr val="002060"/>
                </a:solidFill>
                <a:ln>
                  <a:noFill/>
                </a:ln>
              </c:spPr>
            </c:marker>
            <c:bubble3D val="0"/>
            <c:extLst>
              <c:ext xmlns:c16="http://schemas.microsoft.com/office/drawing/2014/chart" uri="{C3380CC4-5D6E-409C-BE32-E72D297353CC}">
                <c16:uniqueId val="{00000006-D0D9-4644-9EBC-92E2B818E37A}"/>
              </c:ext>
            </c:extLst>
          </c:dPt>
          <c:cat>
            <c:multiLvlStrRef>
              <c:f>_SEXO_INT_!$B$27:$C$32</c:f>
              <c:multiLvlStrCache>
                <c:ptCount val="6"/>
                <c:lvl>
                  <c:pt idx="0">
                    <c:v>2015</c:v>
                  </c:pt>
                  <c:pt idx="1">
                    <c:v>2018</c:v>
                  </c:pt>
                  <c:pt idx="2">
                    <c:v>2015</c:v>
                  </c:pt>
                  <c:pt idx="3">
                    <c:v>2018</c:v>
                  </c:pt>
                  <c:pt idx="4">
                    <c:v>2015</c:v>
                  </c:pt>
                  <c:pt idx="5">
                    <c:v>2018</c:v>
                  </c:pt>
                </c:lvl>
                <c:lvl>
                  <c:pt idx="0">
                    <c:v>Sinaloa</c:v>
                  </c:pt>
                  <c:pt idx="2">
                    <c:v>Hombre</c:v>
                  </c:pt>
                  <c:pt idx="4">
                    <c:v>Mujer</c:v>
                  </c:pt>
                </c:lvl>
              </c:multiLvlStrCache>
            </c:multiLvlStrRef>
          </c:cat>
          <c:val>
            <c:numRef>
              <c:f>_SEXO_INT_!$E$27:$E$32</c:f>
              <c:numCache>
                <c:formatCode>General</c:formatCode>
                <c:ptCount val="6"/>
                <c:pt idx="0">
                  <c:v>518.149</c:v>
                </c:pt>
                <c:pt idx="1">
                  <c:v>513.36800000000005</c:v>
                </c:pt>
                <c:pt idx="2">
                  <c:v>513.149</c:v>
                </c:pt>
                <c:pt idx="3">
                  <c:v>508.96</c:v>
                </c:pt>
                <c:pt idx="4">
                  <c:v>526.33799999999997</c:v>
                </c:pt>
                <c:pt idx="5">
                  <c:v>520.16399999999999</c:v>
                </c:pt>
              </c:numCache>
            </c:numRef>
          </c:val>
          <c:smooth val="0"/>
          <c:extLst>
            <c:ext xmlns:c16="http://schemas.microsoft.com/office/drawing/2014/chart" uri="{C3380CC4-5D6E-409C-BE32-E72D297353CC}">
              <c16:uniqueId val="{00000007-D0D9-4644-9EBC-92E2B818E37A}"/>
            </c:ext>
          </c:extLst>
        </c:ser>
        <c:dLbls>
          <c:showLegendKey val="0"/>
          <c:showVal val="0"/>
          <c:showCatName val="0"/>
          <c:showSerName val="0"/>
          <c:showPercent val="0"/>
          <c:showBubbleSize val="0"/>
        </c:dLbls>
        <c:hiLowLines>
          <c:spPr>
            <a:ln w="12700">
              <a:solidFill>
                <a:srgbClr val="595959"/>
              </a:solidFill>
            </a:ln>
          </c:spPr>
        </c:hiLowLines>
        <c:marker val="1"/>
        <c:smooth val="0"/>
        <c:axId val="50260001"/>
        <c:axId val="502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D0D9-4644-9EBC-92E2B818E37A}"/>
              </c:ext>
            </c:extLst>
          </c:dPt>
          <c:dPt>
            <c:idx val="3"/>
            <c:marker>
              <c:spPr>
                <a:solidFill>
                  <a:srgbClr val="002060"/>
                </a:solidFill>
                <a:ln>
                  <a:noFill/>
                </a:ln>
              </c:spPr>
            </c:marker>
            <c:bubble3D val="0"/>
            <c:extLst>
              <c:ext xmlns:c16="http://schemas.microsoft.com/office/drawing/2014/chart" uri="{C3380CC4-5D6E-409C-BE32-E72D297353CC}">
                <c16:uniqueId val="{00000009-D0D9-4644-9EBC-92E2B818E37A}"/>
              </c:ext>
            </c:extLst>
          </c:dPt>
          <c:dPt>
            <c:idx val="5"/>
            <c:marker>
              <c:spPr>
                <a:solidFill>
                  <a:srgbClr val="002060"/>
                </a:solidFill>
                <a:ln>
                  <a:noFill/>
                </a:ln>
              </c:spPr>
            </c:marker>
            <c:bubble3D val="0"/>
            <c:extLst>
              <c:ext xmlns:c16="http://schemas.microsoft.com/office/drawing/2014/chart" uri="{C3380CC4-5D6E-409C-BE32-E72D297353CC}">
                <c16:uniqueId val="{0000000A-D0D9-4644-9EBC-92E2B818E37A}"/>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D0D9-4644-9EBC-92E2B818E37A}"/>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0D9-4644-9EBC-92E2B818E37A}"/>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D0D9-4644-9EBC-92E2B818E37A}"/>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_SEXO_INT_!$B$27:$C$32</c:f>
              <c:multiLvlStrCache>
                <c:ptCount val="6"/>
                <c:lvl>
                  <c:pt idx="0">
                    <c:v>2015</c:v>
                  </c:pt>
                  <c:pt idx="1">
                    <c:v>2018</c:v>
                  </c:pt>
                  <c:pt idx="2">
                    <c:v>2015</c:v>
                  </c:pt>
                  <c:pt idx="3">
                    <c:v>2018</c:v>
                  </c:pt>
                  <c:pt idx="4">
                    <c:v>2015</c:v>
                  </c:pt>
                  <c:pt idx="5">
                    <c:v>2018</c:v>
                  </c:pt>
                </c:lvl>
                <c:lvl>
                  <c:pt idx="0">
                    <c:v>Sinaloa</c:v>
                  </c:pt>
                  <c:pt idx="2">
                    <c:v>Hombre</c:v>
                  </c:pt>
                  <c:pt idx="4">
                    <c:v>Mujer</c:v>
                  </c:pt>
                </c:lvl>
              </c:multiLvlStrCache>
            </c:multiLvlStrRef>
          </c:cat>
          <c:val>
            <c:numRef>
              <c:f>_SEXO_INT_!$F$27:$F$32</c:f>
              <c:numCache>
                <c:formatCode>General</c:formatCode>
                <c:ptCount val="6"/>
                <c:pt idx="0">
                  <c:v>508</c:v>
                </c:pt>
                <c:pt idx="1">
                  <c:v>507</c:v>
                </c:pt>
                <c:pt idx="2">
                  <c:v>503</c:v>
                </c:pt>
                <c:pt idx="3">
                  <c:v>501</c:v>
                </c:pt>
                <c:pt idx="4">
                  <c:v>514</c:v>
                </c:pt>
                <c:pt idx="5">
                  <c:v>513</c:v>
                </c:pt>
              </c:numCache>
            </c:numRef>
          </c:val>
          <c:smooth val="0"/>
          <c:extLst>
            <c:ext xmlns:c16="http://schemas.microsoft.com/office/drawing/2014/chart" uri="{C3380CC4-5D6E-409C-BE32-E72D297353CC}">
              <c16:uniqueId val="{0000000B-D0D9-4644-9EBC-92E2B818E37A}"/>
            </c:ext>
          </c:extLst>
        </c:ser>
        <c:dLbls>
          <c:showLegendKey val="0"/>
          <c:showVal val="0"/>
          <c:showCatName val="0"/>
          <c:showSerName val="0"/>
          <c:showPercent val="0"/>
          <c:showBubbleSize val="0"/>
        </c:dLbls>
        <c:marker val="1"/>
        <c:smooth val="0"/>
        <c:axId val="50260001"/>
        <c:axId val="50260002"/>
      </c:lineChart>
      <c:catAx>
        <c:axId val="502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60002"/>
        <c:crosses val="autoZero"/>
        <c:auto val="1"/>
        <c:lblAlgn val="ctr"/>
        <c:lblOffset val="100"/>
        <c:noMultiLvlLbl val="0"/>
      </c:catAx>
      <c:valAx>
        <c:axId val="502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60001"/>
        <c:crosses val="autoZero"/>
        <c:crossBetween val="between"/>
        <c:majorUnit val="20"/>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45C5-496E-95B8-7903CFCB2212}"/>
              </c:ext>
            </c:extLst>
          </c:dPt>
          <c:cat>
            <c:strRef>
              <c:f>_GPOS_MULT_INT_!$B$26:$C$27</c:f>
              <c:strCache>
                <c:ptCount val="2"/>
                <c:pt idx="0">
                  <c:v>Escuela completa</c:v>
                </c:pt>
                <c:pt idx="1">
                  <c:v>Escuela multigrado</c:v>
                </c:pt>
              </c:strCache>
            </c:strRef>
          </c:cat>
          <c:val>
            <c:numRef>
              <c:f>_GPOS_MULT_INT_!$D$26:$D$27</c:f>
              <c:numCache>
                <c:formatCode>General</c:formatCode>
                <c:ptCount val="2"/>
                <c:pt idx="0">
                  <c:v>504.61399999999998</c:v>
                </c:pt>
                <c:pt idx="1">
                  <c:v>464.63299999999998</c:v>
                </c:pt>
              </c:numCache>
            </c:numRef>
          </c:val>
          <c:smooth val="0"/>
          <c:extLst>
            <c:ext xmlns:c16="http://schemas.microsoft.com/office/drawing/2014/chart" uri="{C3380CC4-5D6E-409C-BE32-E72D297353CC}">
              <c16:uniqueId val="{00000001-45C5-496E-95B8-7903CFCB2212}"/>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45C5-496E-95B8-7903CFCB2212}"/>
              </c:ext>
            </c:extLst>
          </c:dPt>
          <c:cat>
            <c:strRef>
              <c:f>_GPOS_MULT_INT_!$B$26:$C$27</c:f>
              <c:strCache>
                <c:ptCount val="2"/>
                <c:pt idx="0">
                  <c:v>Escuela completa</c:v>
                </c:pt>
                <c:pt idx="1">
                  <c:v>Escuela multigrado</c:v>
                </c:pt>
              </c:strCache>
            </c:strRef>
          </c:cat>
          <c:val>
            <c:numRef>
              <c:f>_GPOS_MULT_INT_!$E$26:$E$27</c:f>
              <c:numCache>
                <c:formatCode>General</c:formatCode>
                <c:ptCount val="2"/>
                <c:pt idx="0">
                  <c:v>510.18599999999998</c:v>
                </c:pt>
                <c:pt idx="1">
                  <c:v>477.767</c:v>
                </c:pt>
              </c:numCache>
            </c:numRef>
          </c:val>
          <c:smooth val="0"/>
          <c:extLst>
            <c:ext xmlns:c16="http://schemas.microsoft.com/office/drawing/2014/chart" uri="{C3380CC4-5D6E-409C-BE32-E72D297353CC}">
              <c16:uniqueId val="{00000003-45C5-496E-95B8-7903CFCB2212}"/>
            </c:ext>
          </c:extLst>
        </c:ser>
        <c:dLbls>
          <c:showLegendKey val="0"/>
          <c:showVal val="0"/>
          <c:showCatName val="0"/>
          <c:showSerName val="0"/>
          <c:showPercent val="0"/>
          <c:showBubbleSize val="0"/>
        </c:dLbls>
        <c:hiLowLines>
          <c:spPr>
            <a:ln w="12700">
              <a:solidFill>
                <a:srgbClr val="595959"/>
              </a:solidFill>
            </a:ln>
          </c:spPr>
        </c:hiLowLines>
        <c:marker val="1"/>
        <c:smooth val="0"/>
        <c:axId val="50180001"/>
        <c:axId val="5018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45C5-496E-95B8-7903CFCB2212}"/>
              </c:ext>
            </c:extLst>
          </c:dPt>
          <c:dLbls>
            <c:dLbl>
              <c:idx val="1"/>
              <c:numFmt formatCode="0;0" sourceLinked="0"/>
              <c:spPr>
                <a:solidFill>
                  <a:srgbClr val="002060"/>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04-45C5-496E-95B8-7903CFCB2212}"/>
                </c:ext>
              </c:extLst>
            </c:dLbl>
            <c:numFmt formatCode="0;0" sourceLinked="0"/>
            <c:spPr>
              <a:solidFill>
                <a:srgbClr val="9A528E"/>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_GPOS_MULT_INT_!$B$26:$C$27</c:f>
              <c:strCache>
                <c:ptCount val="2"/>
                <c:pt idx="0">
                  <c:v>Escuela completa</c:v>
                </c:pt>
                <c:pt idx="1">
                  <c:v>Escuela multigrado</c:v>
                </c:pt>
              </c:strCache>
            </c:strRef>
          </c:cat>
          <c:val>
            <c:numRef>
              <c:f>_GPOS_MULT_INT_!$F$26:$F$27</c:f>
              <c:numCache>
                <c:formatCode>General</c:formatCode>
                <c:ptCount val="2"/>
                <c:pt idx="0">
                  <c:v>507.4</c:v>
                </c:pt>
                <c:pt idx="1">
                  <c:v>471.2</c:v>
                </c:pt>
              </c:numCache>
            </c:numRef>
          </c:val>
          <c:smooth val="0"/>
          <c:extLst>
            <c:ext xmlns:c16="http://schemas.microsoft.com/office/drawing/2014/chart" uri="{C3380CC4-5D6E-409C-BE32-E72D297353CC}">
              <c16:uniqueId val="{00000005-45C5-496E-95B8-7903CFCB2212}"/>
            </c:ext>
          </c:extLst>
        </c:ser>
        <c:dLbls>
          <c:showLegendKey val="0"/>
          <c:showVal val="0"/>
          <c:showCatName val="0"/>
          <c:showSerName val="0"/>
          <c:showPercent val="0"/>
          <c:showBubbleSize val="0"/>
        </c:dLbls>
        <c:marker val="1"/>
        <c:smooth val="0"/>
        <c:axId val="50180001"/>
        <c:axId val="50180002"/>
      </c:lineChart>
      <c:catAx>
        <c:axId val="50180001"/>
        <c:scaling>
          <c:orientation val="minMax"/>
        </c:scaling>
        <c:delete val="1"/>
        <c:axPos val="b"/>
        <c:numFmt formatCode="General" sourceLinked="1"/>
        <c:majorTickMark val="out"/>
        <c:minorTickMark val="none"/>
        <c:tickLblPos val="nextTo"/>
        <c:crossAx val="50180002"/>
        <c:crosses val="autoZero"/>
        <c:auto val="1"/>
        <c:lblAlgn val="ctr"/>
        <c:lblOffset val="100"/>
        <c:noMultiLvlLbl val="0"/>
      </c:catAx>
      <c:valAx>
        <c:axId val="5018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80001"/>
        <c:crosses val="autoZero"/>
        <c:crossBetween val="between"/>
        <c:majorUnit val="20"/>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multiLvlStrRef>
              <c:f>_CDAP25_INT_!$C$2:$D$5</c:f>
            </c:multiLvlStrRef>
          </c:cat>
          <c:val>
            <c:numRef>
              <c:f>_CDAP25_INT_!$E$2:$E$5</c:f>
              <c:numCache>
                <c:formatCode>General</c:formatCode>
                <c:ptCount val="4"/>
                <c:pt idx="0">
                  <c:v>453.7</c:v>
                </c:pt>
                <c:pt idx="1">
                  <c:v>477.6</c:v>
                </c:pt>
                <c:pt idx="2">
                  <c:v>522.1</c:v>
                </c:pt>
                <c:pt idx="3">
                  <c:v>547.4</c:v>
                </c:pt>
              </c:numCache>
            </c:numRef>
          </c:val>
          <c:smooth val="0"/>
          <c:extLst>
            <c:ext xmlns:c16="http://schemas.microsoft.com/office/drawing/2014/chart" uri="{C3380CC4-5D6E-409C-BE32-E72D297353CC}">
              <c16:uniqueId val="{00000000-ECC6-491B-B3FB-C71C64ADAFAE}"/>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multiLvlStrRef>
              <c:f>_CDAP25_INT_!$C$2:$D$5</c:f>
            </c:multiLvlStrRef>
          </c:cat>
          <c:val>
            <c:numRef>
              <c:f>_CDAP25_INT_!$F$2:$F$5</c:f>
              <c:numCache>
                <c:formatCode>General</c:formatCode>
                <c:ptCount val="4"/>
                <c:pt idx="0">
                  <c:v>450.7</c:v>
                </c:pt>
                <c:pt idx="1">
                  <c:v>474</c:v>
                </c:pt>
                <c:pt idx="2">
                  <c:v>515.5</c:v>
                </c:pt>
                <c:pt idx="3">
                  <c:v>541</c:v>
                </c:pt>
              </c:numCache>
            </c:numRef>
          </c:val>
          <c:smooth val="0"/>
          <c:extLst>
            <c:ext xmlns:c16="http://schemas.microsoft.com/office/drawing/2014/chart" uri="{C3380CC4-5D6E-409C-BE32-E72D297353CC}">
              <c16:uniqueId val="{00000001-ECC6-491B-B3FB-C71C64ADAFAE}"/>
            </c:ext>
          </c:extLst>
        </c:ser>
        <c:ser>
          <c:idx val="2"/>
          <c:order val="2"/>
          <c:tx>
            <c:v>Indígena</c:v>
          </c:tx>
          <c:spPr>
            <a:ln w="19050">
              <a:solidFill>
                <a:srgbClr val="C8A8C8"/>
              </a:solidFill>
            </a:ln>
          </c:spPr>
          <c:marker>
            <c:symbol val="star"/>
            <c:size val="7"/>
            <c:spPr>
              <a:noFill/>
              <a:ln w="15875">
                <a:solidFill>
                  <a:srgbClr val="C8A8C8"/>
                </a:solidFill>
              </a:ln>
            </c:spPr>
          </c:marker>
          <c:cat>
            <c:multiLvlStrRef>
              <c:f>_CDAP25_INT_!$C$2:$D$5</c:f>
            </c:multiLvlStrRef>
          </c:cat>
          <c:val>
            <c:numRef>
              <c:f>_CDAP25_INT_!$G$2:$G$5</c:f>
              <c:numCache>
                <c:formatCode>General</c:formatCode>
                <c:ptCount val="4"/>
                <c:pt idx="0">
                  <c:v>401.9</c:v>
                </c:pt>
                <c:pt idx="1">
                  <c:v>411.3</c:v>
                </c:pt>
                <c:pt idx="2">
                  <c:v>449.8</c:v>
                </c:pt>
                <c:pt idx="3">
                  <c:v>474.8</c:v>
                </c:pt>
              </c:numCache>
            </c:numRef>
          </c:val>
          <c:smooth val="0"/>
          <c:extLst>
            <c:ext xmlns:c16="http://schemas.microsoft.com/office/drawing/2014/chart" uri="{C3380CC4-5D6E-409C-BE32-E72D297353CC}">
              <c16:uniqueId val="{00000002-ECC6-491B-B3FB-C71C64ADAFAE}"/>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multiLvlStrRef>
              <c:f>_CDAP25_INT_!$C$2:$D$5</c:f>
            </c:multiLvlStrRef>
          </c:cat>
          <c:val>
            <c:numRef>
              <c:f>_CDAP25_INT_!$H$2:$H$5</c:f>
              <c:numCache>
                <c:formatCode>General</c:formatCode>
                <c:ptCount val="4"/>
                <c:pt idx="0">
                  <c:v>411</c:v>
                </c:pt>
                <c:pt idx="1">
                  <c:v>433.8</c:v>
                </c:pt>
                <c:pt idx="2">
                  <c:v>460</c:v>
                </c:pt>
                <c:pt idx="3">
                  <c:v>487.9</c:v>
                </c:pt>
              </c:numCache>
            </c:numRef>
          </c:val>
          <c:smooth val="0"/>
          <c:extLst>
            <c:ext xmlns:c16="http://schemas.microsoft.com/office/drawing/2014/chart" uri="{C3380CC4-5D6E-409C-BE32-E72D297353CC}">
              <c16:uniqueId val="{00000003-ECC6-491B-B3FB-C71C64ADAFAE}"/>
            </c:ext>
          </c:extLst>
        </c:ser>
        <c:ser>
          <c:idx val="4"/>
          <c:order val="4"/>
          <c:tx>
            <c:v>Privada</c:v>
          </c:tx>
          <c:spPr>
            <a:ln w="19050">
              <a:solidFill>
                <a:srgbClr val="B07CAA"/>
              </a:solidFill>
            </a:ln>
          </c:spPr>
          <c:marker>
            <c:symbol val="circle"/>
            <c:size val="7"/>
            <c:spPr>
              <a:noFill/>
              <a:ln w="15875">
                <a:solidFill>
                  <a:srgbClr val="B07CAA"/>
                </a:solidFill>
              </a:ln>
            </c:spPr>
          </c:marker>
          <c:cat>
            <c:multiLvlStrRef>
              <c:f>_CDAP25_INT_!$C$2:$D$5</c:f>
            </c:multiLvlStrRef>
          </c:cat>
          <c:val>
            <c:numRef>
              <c:f>_CDAP25_INT_!$I$2:$I$5</c:f>
              <c:numCache>
                <c:formatCode>General</c:formatCode>
                <c:ptCount val="4"/>
                <c:pt idx="0">
                  <c:v>557</c:v>
                </c:pt>
                <c:pt idx="1">
                  <c:v>577.1</c:v>
                </c:pt>
                <c:pt idx="2">
                  <c:v>607.9</c:v>
                </c:pt>
                <c:pt idx="3">
                  <c:v>622.29999999999995</c:v>
                </c:pt>
              </c:numCache>
            </c:numRef>
          </c:val>
          <c:smooth val="0"/>
          <c:extLst>
            <c:ext xmlns:c16="http://schemas.microsoft.com/office/drawing/2014/chart" uri="{C3380CC4-5D6E-409C-BE32-E72D297353CC}">
              <c16:uniqueId val="{00000004-ECC6-491B-B3FB-C71C64ADAFAE}"/>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solidFill>
                      <a:srgbClr val="595959"/>
                    </a:solidFill>
                  </a:rPr>
                  <a:t>Clima de participación y respeto en el</a:t>
                </a:r>
                <a:r>
                  <a:rPr lang="es-MX" baseline="0">
                    <a:solidFill>
                      <a:srgbClr val="595959"/>
                    </a:solidFill>
                  </a:rPr>
                  <a:t> aula</a:t>
                </a:r>
                <a:endParaRPr lang="es-MX">
                  <a:solidFill>
                    <a:srgbClr val="595959"/>
                  </a:solidFill>
                </a:endParaRPr>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solidFill>
                      <a:srgbClr val="595959"/>
                    </a:solidFill>
                  </a:rPr>
                  <a:t>Puntaje promedio de</a:t>
                </a:r>
                <a:r>
                  <a:rPr lang="es-MX" baseline="0" dirty="0">
                    <a:solidFill>
                      <a:srgbClr val="595959"/>
                    </a:solidFill>
                  </a:rPr>
                  <a:t> Lenguaje y Comunicación</a:t>
                </a:r>
                <a:endParaRPr lang="es-MX" dirty="0">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445682079226433"/>
          <c:y val="3.1832507108670118E-2"/>
          <c:w val="0.81444649232933553"/>
          <c:h val="0.72545941585880658"/>
        </c:manualLayout>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_CDAP25_INT_!$C$27:$C$30</c:f>
              <c:numCache>
                <c:formatCode>General</c:formatCode>
                <c:ptCount val="4"/>
              </c:numCache>
            </c:numRef>
          </c:cat>
          <c:val>
            <c:numRef>
              <c:f>_CDAP25_INT_!$E$27:$E$30</c:f>
              <c:numCache>
                <c:formatCode>General</c:formatCode>
                <c:ptCount val="4"/>
                <c:pt idx="0">
                  <c:v>460.3</c:v>
                </c:pt>
                <c:pt idx="1">
                  <c:v>482.5</c:v>
                </c:pt>
                <c:pt idx="2">
                  <c:v>522</c:v>
                </c:pt>
                <c:pt idx="3">
                  <c:v>544.79999999999995</c:v>
                </c:pt>
              </c:numCache>
            </c:numRef>
          </c:val>
          <c:smooth val="0"/>
          <c:extLst>
            <c:ext xmlns:c16="http://schemas.microsoft.com/office/drawing/2014/chart" uri="{C3380CC4-5D6E-409C-BE32-E72D297353CC}">
              <c16:uniqueId val="{00000000-CA73-48CF-81E4-B43F3D192CA2}"/>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_CDAP25_INT_!$C$27:$C$30</c:f>
              <c:numCache>
                <c:formatCode>General</c:formatCode>
                <c:ptCount val="4"/>
              </c:numCache>
            </c:numRef>
          </c:cat>
          <c:val>
            <c:numRef>
              <c:f>_CDAP25_INT_!$F$27:$F$30</c:f>
              <c:numCache>
                <c:formatCode>General</c:formatCode>
                <c:ptCount val="4"/>
                <c:pt idx="0">
                  <c:v>457.9</c:v>
                </c:pt>
                <c:pt idx="1">
                  <c:v>479.8</c:v>
                </c:pt>
                <c:pt idx="2">
                  <c:v>517.1</c:v>
                </c:pt>
                <c:pt idx="3">
                  <c:v>538.9</c:v>
                </c:pt>
              </c:numCache>
            </c:numRef>
          </c:val>
          <c:smooth val="0"/>
          <c:extLst>
            <c:ext xmlns:c16="http://schemas.microsoft.com/office/drawing/2014/chart" uri="{C3380CC4-5D6E-409C-BE32-E72D297353CC}">
              <c16:uniqueId val="{00000001-CA73-48CF-81E4-B43F3D192CA2}"/>
            </c:ext>
          </c:extLst>
        </c:ser>
        <c:ser>
          <c:idx val="2"/>
          <c:order val="2"/>
          <c:tx>
            <c:v>Indígena</c:v>
          </c:tx>
          <c:spPr>
            <a:ln w="19050">
              <a:solidFill>
                <a:srgbClr val="C8A8C8"/>
              </a:solidFill>
            </a:ln>
          </c:spPr>
          <c:marker>
            <c:symbol val="star"/>
            <c:size val="7"/>
            <c:spPr>
              <a:noFill/>
              <a:ln w="15875">
                <a:solidFill>
                  <a:srgbClr val="C8A8C8"/>
                </a:solidFill>
              </a:ln>
            </c:spPr>
          </c:marker>
          <c:cat>
            <c:numRef>
              <c:f>_CDAP25_INT_!$C$27:$C$30</c:f>
              <c:numCache>
                <c:formatCode>General</c:formatCode>
                <c:ptCount val="4"/>
              </c:numCache>
            </c:numRef>
          </c:cat>
          <c:val>
            <c:numRef>
              <c:f>_CDAP25_INT_!$G$27:$G$30</c:f>
              <c:numCache>
                <c:formatCode>General</c:formatCode>
                <c:ptCount val="4"/>
                <c:pt idx="0">
                  <c:v>420.6</c:v>
                </c:pt>
                <c:pt idx="1">
                  <c:v>432.7</c:v>
                </c:pt>
                <c:pt idx="2">
                  <c:v>466</c:v>
                </c:pt>
                <c:pt idx="3">
                  <c:v>515.6</c:v>
                </c:pt>
              </c:numCache>
            </c:numRef>
          </c:val>
          <c:smooth val="0"/>
          <c:extLst>
            <c:ext xmlns:c16="http://schemas.microsoft.com/office/drawing/2014/chart" uri="{C3380CC4-5D6E-409C-BE32-E72D297353CC}">
              <c16:uniqueId val="{00000002-CA73-48CF-81E4-B43F3D192CA2}"/>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_CDAP25_INT_!$C$27:$C$30</c:f>
              <c:numCache>
                <c:formatCode>General</c:formatCode>
                <c:ptCount val="4"/>
              </c:numCache>
            </c:numRef>
          </c:cat>
          <c:val>
            <c:numRef>
              <c:f>_CDAP25_INT_!$H$27:$H$30</c:f>
              <c:numCache>
                <c:formatCode>General</c:formatCode>
                <c:ptCount val="4"/>
                <c:pt idx="0">
                  <c:v>423.5</c:v>
                </c:pt>
                <c:pt idx="1">
                  <c:v>439.5</c:v>
                </c:pt>
                <c:pt idx="2">
                  <c:v>469</c:v>
                </c:pt>
                <c:pt idx="3">
                  <c:v>494.5</c:v>
                </c:pt>
              </c:numCache>
            </c:numRef>
          </c:val>
          <c:smooth val="0"/>
          <c:extLst>
            <c:ext xmlns:c16="http://schemas.microsoft.com/office/drawing/2014/chart" uri="{C3380CC4-5D6E-409C-BE32-E72D297353CC}">
              <c16:uniqueId val="{00000003-CA73-48CF-81E4-B43F3D192CA2}"/>
            </c:ext>
          </c:extLst>
        </c:ser>
        <c:ser>
          <c:idx val="4"/>
          <c:order val="4"/>
          <c:tx>
            <c:v>Privada</c:v>
          </c:tx>
          <c:spPr>
            <a:ln w="19050">
              <a:solidFill>
                <a:srgbClr val="B07CAA"/>
              </a:solidFill>
            </a:ln>
          </c:spPr>
          <c:marker>
            <c:symbol val="circle"/>
            <c:size val="7"/>
            <c:spPr>
              <a:noFill/>
              <a:ln w="15875">
                <a:solidFill>
                  <a:srgbClr val="B07CAA"/>
                </a:solidFill>
              </a:ln>
            </c:spPr>
          </c:marker>
          <c:cat>
            <c:numRef>
              <c:f>_CDAP25_INT_!$C$27:$C$30</c:f>
              <c:numCache>
                <c:formatCode>General</c:formatCode>
                <c:ptCount val="4"/>
              </c:numCache>
            </c:numRef>
          </c:cat>
          <c:val>
            <c:numRef>
              <c:f>_CDAP25_INT_!$I$27:$I$30</c:f>
              <c:numCache>
                <c:formatCode>General</c:formatCode>
                <c:ptCount val="4"/>
                <c:pt idx="0">
                  <c:v>541.5</c:v>
                </c:pt>
                <c:pt idx="1">
                  <c:v>557.70000000000005</c:v>
                </c:pt>
                <c:pt idx="2">
                  <c:v>587.5</c:v>
                </c:pt>
                <c:pt idx="3">
                  <c:v>600.29999999999995</c:v>
                </c:pt>
              </c:numCache>
            </c:numRef>
          </c:val>
          <c:smooth val="0"/>
          <c:extLst>
            <c:ext xmlns:c16="http://schemas.microsoft.com/office/drawing/2014/chart" uri="{C3380CC4-5D6E-409C-BE32-E72D297353CC}">
              <c16:uniqueId val="{00000004-CA73-48CF-81E4-B43F3D192CA2}"/>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Clima de participación y respeto en el aula</a:t>
                </a:r>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1"/>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strRef>
              <c:f>_EXAALU_INT_!$B$2:$B$5</c:f>
              <c:strCache>
                <c:ptCount val="4"/>
                <c:pt idx="0">
                  <c:v>Secundaria</c:v>
                </c:pt>
                <c:pt idx="1">
                  <c:v>Bachillerato</c:v>
                </c:pt>
                <c:pt idx="2">
                  <c:v>Carrera universitaria</c:v>
                </c:pt>
                <c:pt idx="3">
                  <c:v>Posgrado</c:v>
                </c:pt>
              </c:strCache>
            </c:strRef>
          </c:cat>
          <c:val>
            <c:numRef>
              <c:f>_EXAALU_INT_!$C$2:$C$5</c:f>
              <c:numCache>
                <c:formatCode>General</c:formatCode>
                <c:ptCount val="4"/>
                <c:pt idx="0">
                  <c:v>427.4</c:v>
                </c:pt>
                <c:pt idx="1">
                  <c:v>454.9</c:v>
                </c:pt>
                <c:pt idx="2">
                  <c:v>497.5</c:v>
                </c:pt>
                <c:pt idx="3">
                  <c:v>540.1</c:v>
                </c:pt>
              </c:numCache>
            </c:numRef>
          </c:val>
          <c:smooth val="0"/>
          <c:extLst>
            <c:ext xmlns:c16="http://schemas.microsoft.com/office/drawing/2014/chart" uri="{C3380CC4-5D6E-409C-BE32-E72D297353CC}">
              <c16:uniqueId val="{00000000-147B-4B95-8489-22271FF8F793}"/>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t>Puntaje promedio</a:t>
                </a:r>
                <a:r>
                  <a:rPr lang="es-MX" baseline="0" dirty="0"/>
                  <a:t> de Lenguaje y Comunicación</a:t>
                </a:r>
                <a:endParaRPr lang="es-MX" dirty="0"/>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850085-1DBC-4C1B-A917-CD04A6D0CC9E}"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s-ES"/>
        </a:p>
      </dgm:t>
    </dgm:pt>
    <dgm:pt modelId="{AB38DACE-D709-4C40-8FAE-DB45B4C36796}">
      <dgm:prSet/>
      <dgm:spPr>
        <a:ln w="19050">
          <a:solidFill>
            <a:srgbClr val="C80069"/>
          </a:solidFill>
        </a:ln>
      </dgm:spPr>
      <dgm:t>
        <a:bodyPr/>
        <a:lstStyle/>
        <a:p>
          <a:pPr rtl="0"/>
          <a:r>
            <a:rPr lang="es-MX" dirty="0">
              <a:solidFill>
                <a:srgbClr val="7030A0"/>
              </a:solidFill>
            </a:rPr>
            <a:t>Características generales de Planea 6</a:t>
          </a:r>
          <a:r>
            <a:rPr lang="es-ES_tradnl" dirty="0">
              <a:solidFill>
                <a:srgbClr val="7030A0"/>
              </a:solidFill>
            </a:rPr>
            <a:t>º de primaria 2018</a:t>
          </a:r>
          <a:endParaRPr lang="es-MX" dirty="0">
            <a:solidFill>
              <a:srgbClr val="7030A0"/>
            </a:solidFill>
          </a:endParaRPr>
        </a:p>
      </dgm:t>
    </dgm:pt>
    <dgm:pt modelId="{53C27E7A-F1D0-4779-AA92-4367A60C2494}" type="parTrans" cxnId="{01EC39E6-F823-420D-90AD-DF3C12BE0F04}">
      <dgm:prSet/>
      <dgm:spPr/>
      <dgm:t>
        <a:bodyPr/>
        <a:lstStyle/>
        <a:p>
          <a:endParaRPr lang="es-ES"/>
        </a:p>
      </dgm:t>
    </dgm:pt>
    <dgm:pt modelId="{030BE838-7D8B-4ECC-A588-26BF913324AE}" type="sibTrans" cxnId="{01EC39E6-F823-420D-90AD-DF3C12BE0F04}">
      <dgm:prSet/>
      <dgm:spPr/>
      <dgm:t>
        <a:bodyPr/>
        <a:lstStyle/>
        <a:p>
          <a:endParaRPr lang="es-ES"/>
        </a:p>
      </dgm:t>
    </dgm:pt>
    <dgm:pt modelId="{5B5740C2-AFF7-48B0-BF02-A3CCE704D420}">
      <dgm:prSet/>
      <dgm:spPr>
        <a:ln w="19050">
          <a:solidFill>
            <a:srgbClr val="C80069"/>
          </a:solidFill>
        </a:ln>
      </dgm:spPr>
      <dgm:t>
        <a:bodyPr/>
        <a:lstStyle/>
        <a:p>
          <a:pPr rtl="0"/>
          <a:r>
            <a:rPr lang="es-MX" dirty="0">
              <a:solidFill>
                <a:srgbClr val="7030A0"/>
              </a:solidFill>
            </a:rPr>
            <a:t>Resultados nacionales</a:t>
          </a:r>
        </a:p>
      </dgm:t>
    </dgm:pt>
    <dgm:pt modelId="{0FD305D6-8E4E-4FC4-BA80-E4C2446945D3}" type="parTrans" cxnId="{4F7461B3-8ED4-49DD-AA7C-8D31546CE3F1}">
      <dgm:prSet/>
      <dgm:spPr/>
      <dgm:t>
        <a:bodyPr/>
        <a:lstStyle/>
        <a:p>
          <a:endParaRPr lang="es-ES"/>
        </a:p>
      </dgm:t>
    </dgm:pt>
    <dgm:pt modelId="{829204CE-8233-4A7F-915C-31CD34E84110}" type="sibTrans" cxnId="{4F7461B3-8ED4-49DD-AA7C-8D31546CE3F1}">
      <dgm:prSet/>
      <dgm:spPr/>
      <dgm:t>
        <a:bodyPr/>
        <a:lstStyle/>
        <a:p>
          <a:endParaRPr lang="es-ES"/>
        </a:p>
      </dgm:t>
    </dgm:pt>
    <dgm:pt modelId="{44DA3573-FC46-4955-B522-AF8C35660037}">
      <dgm:prSet/>
      <dgm:spPr>
        <a:ln w="19050">
          <a:solidFill>
            <a:srgbClr val="C80069"/>
          </a:solidFill>
        </a:ln>
      </dgm:spPr>
      <dgm:t>
        <a:bodyPr/>
        <a:lstStyle/>
        <a:p>
          <a:pPr rtl="0"/>
          <a:r>
            <a:rPr lang="es-MX" dirty="0">
              <a:solidFill>
                <a:srgbClr val="7030A0"/>
              </a:solidFill>
            </a:rPr>
            <a:t>Resultados de las entidades</a:t>
          </a:r>
        </a:p>
      </dgm:t>
    </dgm:pt>
    <dgm:pt modelId="{E6BF9803-962E-4792-8B2C-6275948ABA0E}" type="parTrans" cxnId="{1C85A6E8-8EC1-41A1-9533-17C70753B507}">
      <dgm:prSet/>
      <dgm:spPr/>
      <dgm:t>
        <a:bodyPr/>
        <a:lstStyle/>
        <a:p>
          <a:endParaRPr lang="es-ES"/>
        </a:p>
      </dgm:t>
    </dgm:pt>
    <dgm:pt modelId="{9DCF3E6F-37F2-420D-BBE7-7F215F36D1EC}" type="sibTrans" cxnId="{1C85A6E8-8EC1-41A1-9533-17C70753B507}">
      <dgm:prSet/>
      <dgm:spPr/>
      <dgm:t>
        <a:bodyPr/>
        <a:lstStyle/>
        <a:p>
          <a:endParaRPr lang="es-ES"/>
        </a:p>
      </dgm:t>
    </dgm:pt>
    <dgm:pt modelId="{0C59C681-0627-46FE-AD6D-8442B70B35F8}">
      <dgm:prSet/>
      <dgm:spPr>
        <a:ln w="19050">
          <a:solidFill>
            <a:srgbClr val="C80069"/>
          </a:solidFill>
        </a:ln>
      </dgm:spPr>
      <dgm:t>
        <a:bodyPr/>
        <a:lstStyle/>
        <a:p>
          <a:pPr rtl="0"/>
          <a:r>
            <a:rPr lang="es-MX" dirty="0">
              <a:solidFill>
                <a:srgbClr val="7030A0"/>
              </a:solidFill>
            </a:rPr>
            <a:t>El aprendizaje y su relación con variables personales, del contexto escolar y familiar</a:t>
          </a:r>
        </a:p>
      </dgm:t>
    </dgm:pt>
    <dgm:pt modelId="{DD2B8D85-9E76-4781-A406-AF07E0151E31}" type="parTrans" cxnId="{68C07002-090A-4DB2-BB3C-4F6BC25F6269}">
      <dgm:prSet/>
      <dgm:spPr/>
      <dgm:t>
        <a:bodyPr/>
        <a:lstStyle/>
        <a:p>
          <a:endParaRPr lang="es-ES"/>
        </a:p>
      </dgm:t>
    </dgm:pt>
    <dgm:pt modelId="{85544D5F-19E3-4F8A-9223-41AB3E199EBA}" type="sibTrans" cxnId="{68C07002-090A-4DB2-BB3C-4F6BC25F6269}">
      <dgm:prSet/>
      <dgm:spPr/>
      <dgm:t>
        <a:bodyPr/>
        <a:lstStyle/>
        <a:p>
          <a:endParaRPr lang="es-ES"/>
        </a:p>
      </dgm:t>
    </dgm:pt>
    <dgm:pt modelId="{05D615BA-8403-4998-ABCA-335680DAE5EA}">
      <dgm:prSet/>
      <dgm:spPr>
        <a:ln w="19050">
          <a:solidFill>
            <a:srgbClr val="C80069"/>
          </a:solidFill>
        </a:ln>
      </dgm:spPr>
      <dgm:t>
        <a:bodyPr/>
        <a:lstStyle/>
        <a:p>
          <a:pPr rtl="0"/>
          <a:r>
            <a:rPr lang="es-MX" dirty="0">
              <a:solidFill>
                <a:srgbClr val="7030A0"/>
              </a:solidFill>
            </a:rPr>
            <a:t>Comparación de resultados 2015-2018</a:t>
          </a:r>
        </a:p>
      </dgm:t>
    </dgm:pt>
    <dgm:pt modelId="{2A07A61F-E9A2-4F43-9A74-810B595A0E24}" type="parTrans" cxnId="{6BCFF382-711A-4D20-B58F-D03F501354D6}">
      <dgm:prSet/>
      <dgm:spPr/>
      <dgm:t>
        <a:bodyPr/>
        <a:lstStyle/>
        <a:p>
          <a:endParaRPr lang="es-ES"/>
        </a:p>
      </dgm:t>
    </dgm:pt>
    <dgm:pt modelId="{2D8B869B-606B-4107-AE4E-9B830F0A5F32}" type="sibTrans" cxnId="{6BCFF382-711A-4D20-B58F-D03F501354D6}">
      <dgm:prSet/>
      <dgm:spPr/>
      <dgm:t>
        <a:bodyPr/>
        <a:lstStyle/>
        <a:p>
          <a:endParaRPr lang="es-ES"/>
        </a:p>
      </dgm:t>
    </dgm:pt>
    <dgm:pt modelId="{6F002950-47B1-4EB9-86BC-F3CFB7BE89DB}">
      <dgm:prSet/>
      <dgm:spPr>
        <a:ln w="19050">
          <a:solidFill>
            <a:srgbClr val="C80069"/>
          </a:solidFill>
        </a:ln>
      </dgm:spPr>
      <dgm:t>
        <a:bodyPr/>
        <a:lstStyle/>
        <a:p>
          <a:pPr rtl="0"/>
          <a:r>
            <a:rPr lang="es-MX" dirty="0" smtClean="0">
              <a:solidFill>
                <a:srgbClr val="7030A0"/>
              </a:solidFill>
            </a:rPr>
            <a:t>Conclusiones</a:t>
          </a:r>
        </a:p>
      </dgm:t>
    </dgm:pt>
    <dgm:pt modelId="{7D50488D-E722-49C5-BFC8-F224EA43A5FE}" type="parTrans" cxnId="{E16D5253-6FAE-4E6D-BE02-0EDA998847A7}">
      <dgm:prSet/>
      <dgm:spPr/>
      <dgm:t>
        <a:bodyPr/>
        <a:lstStyle/>
        <a:p>
          <a:endParaRPr lang="es-ES"/>
        </a:p>
      </dgm:t>
    </dgm:pt>
    <dgm:pt modelId="{575E8940-D319-42D5-9F2B-87E2F55E5161}" type="sibTrans" cxnId="{E16D5253-6FAE-4E6D-BE02-0EDA998847A7}">
      <dgm:prSet/>
      <dgm:spPr/>
      <dgm:t>
        <a:bodyPr/>
        <a:lstStyle/>
        <a:p>
          <a:endParaRPr lang="es-ES"/>
        </a:p>
      </dgm:t>
    </dgm:pt>
    <dgm:pt modelId="{6E5AEF74-E1D8-412C-AAAC-B19FDA96A2A8}">
      <dgm:prSet/>
      <dgm:spPr>
        <a:ln w="19050">
          <a:solidFill>
            <a:srgbClr val="C80069"/>
          </a:solidFill>
        </a:ln>
      </dgm:spPr>
      <dgm:t>
        <a:bodyPr/>
        <a:lstStyle/>
        <a:p>
          <a:pPr rtl="0"/>
          <a:r>
            <a:rPr lang="es-MX" dirty="0" smtClean="0">
              <a:solidFill>
                <a:srgbClr val="7030A0"/>
              </a:solidFill>
            </a:rPr>
            <a:t>Resultados de la entidad</a:t>
          </a:r>
        </a:p>
      </dgm:t>
    </dgm:pt>
    <dgm:pt modelId="{317DCF30-DCBC-4C1A-83E8-0F7A2A8085EB}" type="parTrans" cxnId="{07BE1A1D-86D6-4D15-B0CF-E529EE00ABFF}">
      <dgm:prSet/>
      <dgm:spPr/>
      <dgm:t>
        <a:bodyPr/>
        <a:lstStyle/>
        <a:p>
          <a:endParaRPr lang="es-ES"/>
        </a:p>
      </dgm:t>
    </dgm:pt>
    <dgm:pt modelId="{66C3DD9C-2638-422F-BE9F-3938506222D3}" type="sibTrans" cxnId="{07BE1A1D-86D6-4D15-B0CF-E529EE00ABFF}">
      <dgm:prSet/>
      <dgm:spPr/>
      <dgm:t>
        <a:bodyPr/>
        <a:lstStyle/>
        <a:p>
          <a:endParaRPr lang="es-ES"/>
        </a:p>
      </dgm:t>
    </dgm:pt>
    <dgm:pt modelId="{861F0976-D3CE-4BA2-B045-8E03CFDF41D3}" type="pres">
      <dgm:prSet presAssocID="{10850085-1DBC-4C1B-A917-CD04A6D0CC9E}" presName="linear" presStyleCnt="0">
        <dgm:presLayoutVars>
          <dgm:animLvl val="lvl"/>
          <dgm:resizeHandles val="exact"/>
        </dgm:presLayoutVars>
      </dgm:prSet>
      <dgm:spPr/>
      <dgm:t>
        <a:bodyPr/>
        <a:lstStyle/>
        <a:p>
          <a:endParaRPr lang="es-ES"/>
        </a:p>
      </dgm:t>
    </dgm:pt>
    <dgm:pt modelId="{833AFE55-A48A-4595-91B8-DD1BE8E05B3F}" type="pres">
      <dgm:prSet presAssocID="{AB38DACE-D709-4C40-8FAE-DB45B4C36796}" presName="parentText" presStyleLbl="node1" presStyleIdx="0" presStyleCnt="7">
        <dgm:presLayoutVars>
          <dgm:chMax val="0"/>
          <dgm:bulletEnabled val="1"/>
        </dgm:presLayoutVars>
      </dgm:prSet>
      <dgm:spPr/>
      <dgm:t>
        <a:bodyPr/>
        <a:lstStyle/>
        <a:p>
          <a:endParaRPr lang="es-ES"/>
        </a:p>
      </dgm:t>
    </dgm:pt>
    <dgm:pt modelId="{2CA13D7C-3476-463D-8A81-192B66B7BFC2}" type="pres">
      <dgm:prSet presAssocID="{030BE838-7D8B-4ECC-A588-26BF913324AE}" presName="spacer" presStyleCnt="0"/>
      <dgm:spPr/>
    </dgm:pt>
    <dgm:pt modelId="{E302E572-212E-428D-BE1A-A0FDFABC94F2}" type="pres">
      <dgm:prSet presAssocID="{5B5740C2-AFF7-48B0-BF02-A3CCE704D420}" presName="parentText" presStyleLbl="node1" presStyleIdx="1" presStyleCnt="7">
        <dgm:presLayoutVars>
          <dgm:chMax val="0"/>
          <dgm:bulletEnabled val="1"/>
        </dgm:presLayoutVars>
      </dgm:prSet>
      <dgm:spPr/>
      <dgm:t>
        <a:bodyPr/>
        <a:lstStyle/>
        <a:p>
          <a:endParaRPr lang="es-ES"/>
        </a:p>
      </dgm:t>
    </dgm:pt>
    <dgm:pt modelId="{E2DE94E4-251C-42F9-9181-B3167284C0F4}" type="pres">
      <dgm:prSet presAssocID="{829204CE-8233-4A7F-915C-31CD34E84110}" presName="spacer" presStyleCnt="0"/>
      <dgm:spPr/>
    </dgm:pt>
    <dgm:pt modelId="{70488791-D2A5-49F6-A65E-CB76F4DDFF26}" type="pres">
      <dgm:prSet presAssocID="{44DA3573-FC46-4955-B522-AF8C35660037}" presName="parentText" presStyleLbl="node1" presStyleIdx="2" presStyleCnt="7">
        <dgm:presLayoutVars>
          <dgm:chMax val="0"/>
          <dgm:bulletEnabled val="1"/>
        </dgm:presLayoutVars>
      </dgm:prSet>
      <dgm:spPr/>
      <dgm:t>
        <a:bodyPr/>
        <a:lstStyle/>
        <a:p>
          <a:endParaRPr lang="es-ES"/>
        </a:p>
      </dgm:t>
    </dgm:pt>
    <dgm:pt modelId="{47BB0A10-7073-4BD7-9D8E-A258198EAA9F}" type="pres">
      <dgm:prSet presAssocID="{9DCF3E6F-37F2-420D-BBE7-7F215F36D1EC}" presName="spacer" presStyleCnt="0"/>
      <dgm:spPr/>
    </dgm:pt>
    <dgm:pt modelId="{10F42E88-EA2B-4D92-AED3-3DD3828ECC99}" type="pres">
      <dgm:prSet presAssocID="{0C59C681-0627-46FE-AD6D-8442B70B35F8}" presName="parentText" presStyleLbl="node1" presStyleIdx="3" presStyleCnt="7">
        <dgm:presLayoutVars>
          <dgm:chMax val="0"/>
          <dgm:bulletEnabled val="1"/>
        </dgm:presLayoutVars>
      </dgm:prSet>
      <dgm:spPr/>
      <dgm:t>
        <a:bodyPr/>
        <a:lstStyle/>
        <a:p>
          <a:endParaRPr lang="es-ES"/>
        </a:p>
      </dgm:t>
    </dgm:pt>
    <dgm:pt modelId="{828419DC-209B-4BE6-984E-60F3D5C3CAA2}" type="pres">
      <dgm:prSet presAssocID="{85544D5F-19E3-4F8A-9223-41AB3E199EBA}" presName="spacer" presStyleCnt="0"/>
      <dgm:spPr/>
    </dgm:pt>
    <dgm:pt modelId="{5C33D005-5517-4858-BF0E-6B13DF284355}" type="pres">
      <dgm:prSet presAssocID="{05D615BA-8403-4998-ABCA-335680DAE5EA}" presName="parentText" presStyleLbl="node1" presStyleIdx="4" presStyleCnt="7">
        <dgm:presLayoutVars>
          <dgm:chMax val="0"/>
          <dgm:bulletEnabled val="1"/>
        </dgm:presLayoutVars>
      </dgm:prSet>
      <dgm:spPr/>
      <dgm:t>
        <a:bodyPr/>
        <a:lstStyle/>
        <a:p>
          <a:endParaRPr lang="es-ES"/>
        </a:p>
      </dgm:t>
    </dgm:pt>
    <dgm:pt modelId="{45E985D4-F965-469A-A059-9A7C36B01D1D}" type="pres">
      <dgm:prSet presAssocID="{2D8B869B-606B-4107-AE4E-9B830F0A5F32}" presName="spacer" presStyleCnt="0"/>
      <dgm:spPr/>
    </dgm:pt>
    <dgm:pt modelId="{62825A0E-863D-4B90-BA0A-438776CFC224}" type="pres">
      <dgm:prSet presAssocID="{6F002950-47B1-4EB9-86BC-F3CFB7BE89DB}" presName="parentText" presStyleLbl="node1" presStyleIdx="5" presStyleCnt="7">
        <dgm:presLayoutVars>
          <dgm:chMax val="0"/>
          <dgm:bulletEnabled val="1"/>
        </dgm:presLayoutVars>
      </dgm:prSet>
      <dgm:spPr/>
      <dgm:t>
        <a:bodyPr/>
        <a:lstStyle/>
        <a:p>
          <a:endParaRPr lang="es-ES"/>
        </a:p>
      </dgm:t>
    </dgm:pt>
    <dgm:pt modelId="{11BA4C86-FCA9-4BA6-82FB-14896058307F}" type="pres">
      <dgm:prSet presAssocID="{575E8940-D319-42D5-9F2B-87E2F55E5161}" presName="spacer" presStyleCnt="0"/>
      <dgm:spPr/>
    </dgm:pt>
    <dgm:pt modelId="{9B6A0636-3FA9-45AB-9F63-BF30391EC5C8}" type="pres">
      <dgm:prSet presAssocID="{6E5AEF74-E1D8-412C-AAAC-B19FDA96A2A8}" presName="parentText" presStyleLbl="node1" presStyleIdx="6" presStyleCnt="7">
        <dgm:presLayoutVars>
          <dgm:chMax val="0"/>
          <dgm:bulletEnabled val="1"/>
        </dgm:presLayoutVars>
      </dgm:prSet>
      <dgm:spPr/>
      <dgm:t>
        <a:bodyPr/>
        <a:lstStyle/>
        <a:p>
          <a:endParaRPr lang="es-ES"/>
        </a:p>
      </dgm:t>
    </dgm:pt>
  </dgm:ptLst>
  <dgm:cxnLst>
    <dgm:cxn modelId="{4CAED7D2-954A-46EC-A596-5A02D3FE8E4B}" type="presOf" srcId="{5B5740C2-AFF7-48B0-BF02-A3CCE704D420}" destId="{E302E572-212E-428D-BE1A-A0FDFABC94F2}" srcOrd="0" destOrd="0" presId="urn:microsoft.com/office/officeart/2005/8/layout/vList2"/>
    <dgm:cxn modelId="{B6E75B95-1342-4D5B-AAB4-B0E52C24E176}" type="presOf" srcId="{05D615BA-8403-4998-ABCA-335680DAE5EA}" destId="{5C33D005-5517-4858-BF0E-6B13DF284355}" srcOrd="0" destOrd="0" presId="urn:microsoft.com/office/officeart/2005/8/layout/vList2"/>
    <dgm:cxn modelId="{2A47D689-B834-45CD-8D04-205A5C376A97}" type="presOf" srcId="{6E5AEF74-E1D8-412C-AAAC-B19FDA96A2A8}" destId="{9B6A0636-3FA9-45AB-9F63-BF30391EC5C8}" srcOrd="0" destOrd="0" presId="urn:microsoft.com/office/officeart/2005/8/layout/vList2"/>
    <dgm:cxn modelId="{03406346-F2B6-4357-B1D5-730230F42A44}" type="presOf" srcId="{44DA3573-FC46-4955-B522-AF8C35660037}" destId="{70488791-D2A5-49F6-A65E-CB76F4DDFF26}" srcOrd="0" destOrd="0" presId="urn:microsoft.com/office/officeart/2005/8/layout/vList2"/>
    <dgm:cxn modelId="{479164D8-61C6-4672-ABD0-D19BB3DBE550}" type="presOf" srcId="{6F002950-47B1-4EB9-86BC-F3CFB7BE89DB}" destId="{62825A0E-863D-4B90-BA0A-438776CFC224}" srcOrd="0" destOrd="0" presId="urn:microsoft.com/office/officeart/2005/8/layout/vList2"/>
    <dgm:cxn modelId="{8F426903-2DE2-4393-BFB2-1E7B0E7B5BD3}" type="presOf" srcId="{0C59C681-0627-46FE-AD6D-8442B70B35F8}" destId="{10F42E88-EA2B-4D92-AED3-3DD3828ECC99}" srcOrd="0" destOrd="0" presId="urn:microsoft.com/office/officeart/2005/8/layout/vList2"/>
    <dgm:cxn modelId="{07BE1A1D-86D6-4D15-B0CF-E529EE00ABFF}" srcId="{10850085-1DBC-4C1B-A917-CD04A6D0CC9E}" destId="{6E5AEF74-E1D8-412C-AAAC-B19FDA96A2A8}" srcOrd="6" destOrd="0" parTransId="{317DCF30-DCBC-4C1A-83E8-0F7A2A8085EB}" sibTransId="{66C3DD9C-2638-422F-BE9F-3938506222D3}"/>
    <dgm:cxn modelId="{5569E6D6-D82B-4112-90DC-0AA2CABF51DB}" type="presOf" srcId="{10850085-1DBC-4C1B-A917-CD04A6D0CC9E}" destId="{861F0976-D3CE-4BA2-B045-8E03CFDF41D3}" srcOrd="0" destOrd="0" presId="urn:microsoft.com/office/officeart/2005/8/layout/vList2"/>
    <dgm:cxn modelId="{1C85A6E8-8EC1-41A1-9533-17C70753B507}" srcId="{10850085-1DBC-4C1B-A917-CD04A6D0CC9E}" destId="{44DA3573-FC46-4955-B522-AF8C35660037}" srcOrd="2" destOrd="0" parTransId="{E6BF9803-962E-4792-8B2C-6275948ABA0E}" sibTransId="{9DCF3E6F-37F2-420D-BBE7-7F215F36D1EC}"/>
    <dgm:cxn modelId="{2C06B3C7-3AE9-4F0B-8530-7181351E65A9}" type="presOf" srcId="{AB38DACE-D709-4C40-8FAE-DB45B4C36796}" destId="{833AFE55-A48A-4595-91B8-DD1BE8E05B3F}" srcOrd="0" destOrd="0" presId="urn:microsoft.com/office/officeart/2005/8/layout/vList2"/>
    <dgm:cxn modelId="{E16D5253-6FAE-4E6D-BE02-0EDA998847A7}" srcId="{10850085-1DBC-4C1B-A917-CD04A6D0CC9E}" destId="{6F002950-47B1-4EB9-86BC-F3CFB7BE89DB}" srcOrd="5" destOrd="0" parTransId="{7D50488D-E722-49C5-BFC8-F224EA43A5FE}" sibTransId="{575E8940-D319-42D5-9F2B-87E2F55E5161}"/>
    <dgm:cxn modelId="{4F7461B3-8ED4-49DD-AA7C-8D31546CE3F1}" srcId="{10850085-1DBC-4C1B-A917-CD04A6D0CC9E}" destId="{5B5740C2-AFF7-48B0-BF02-A3CCE704D420}" srcOrd="1" destOrd="0" parTransId="{0FD305D6-8E4E-4FC4-BA80-E4C2446945D3}" sibTransId="{829204CE-8233-4A7F-915C-31CD34E84110}"/>
    <dgm:cxn modelId="{01EC39E6-F823-420D-90AD-DF3C12BE0F04}" srcId="{10850085-1DBC-4C1B-A917-CD04A6D0CC9E}" destId="{AB38DACE-D709-4C40-8FAE-DB45B4C36796}" srcOrd="0" destOrd="0" parTransId="{53C27E7A-F1D0-4779-AA92-4367A60C2494}" sibTransId="{030BE838-7D8B-4ECC-A588-26BF913324AE}"/>
    <dgm:cxn modelId="{6BCFF382-711A-4D20-B58F-D03F501354D6}" srcId="{10850085-1DBC-4C1B-A917-CD04A6D0CC9E}" destId="{05D615BA-8403-4998-ABCA-335680DAE5EA}" srcOrd="4" destOrd="0" parTransId="{2A07A61F-E9A2-4F43-9A74-810B595A0E24}" sibTransId="{2D8B869B-606B-4107-AE4E-9B830F0A5F32}"/>
    <dgm:cxn modelId="{68C07002-090A-4DB2-BB3C-4F6BC25F6269}" srcId="{10850085-1DBC-4C1B-A917-CD04A6D0CC9E}" destId="{0C59C681-0627-46FE-AD6D-8442B70B35F8}" srcOrd="3" destOrd="0" parTransId="{DD2B8D85-9E76-4781-A406-AF07E0151E31}" sibTransId="{85544D5F-19E3-4F8A-9223-41AB3E199EBA}"/>
    <dgm:cxn modelId="{58428019-BC0F-42A9-B162-804D0DBF7273}" type="presParOf" srcId="{861F0976-D3CE-4BA2-B045-8E03CFDF41D3}" destId="{833AFE55-A48A-4595-91B8-DD1BE8E05B3F}" srcOrd="0" destOrd="0" presId="urn:microsoft.com/office/officeart/2005/8/layout/vList2"/>
    <dgm:cxn modelId="{774B02C6-B3E8-498F-9E5D-DE5DF7A2BE96}" type="presParOf" srcId="{861F0976-D3CE-4BA2-B045-8E03CFDF41D3}" destId="{2CA13D7C-3476-463D-8A81-192B66B7BFC2}" srcOrd="1" destOrd="0" presId="urn:microsoft.com/office/officeart/2005/8/layout/vList2"/>
    <dgm:cxn modelId="{CC0C8269-91C8-450B-A50C-167225B11641}" type="presParOf" srcId="{861F0976-D3CE-4BA2-B045-8E03CFDF41D3}" destId="{E302E572-212E-428D-BE1A-A0FDFABC94F2}" srcOrd="2" destOrd="0" presId="urn:microsoft.com/office/officeart/2005/8/layout/vList2"/>
    <dgm:cxn modelId="{366A9811-C24A-4868-B245-B7CDF8EF6BE8}" type="presParOf" srcId="{861F0976-D3CE-4BA2-B045-8E03CFDF41D3}" destId="{E2DE94E4-251C-42F9-9181-B3167284C0F4}" srcOrd="3" destOrd="0" presId="urn:microsoft.com/office/officeart/2005/8/layout/vList2"/>
    <dgm:cxn modelId="{DF072B0B-D329-4D7C-B13E-7E7931B6182E}" type="presParOf" srcId="{861F0976-D3CE-4BA2-B045-8E03CFDF41D3}" destId="{70488791-D2A5-49F6-A65E-CB76F4DDFF26}" srcOrd="4" destOrd="0" presId="urn:microsoft.com/office/officeart/2005/8/layout/vList2"/>
    <dgm:cxn modelId="{5ACA18FD-4BC6-4D78-9133-688E1520A582}" type="presParOf" srcId="{861F0976-D3CE-4BA2-B045-8E03CFDF41D3}" destId="{47BB0A10-7073-4BD7-9D8E-A258198EAA9F}" srcOrd="5" destOrd="0" presId="urn:microsoft.com/office/officeart/2005/8/layout/vList2"/>
    <dgm:cxn modelId="{58311D28-07E3-4F48-BC7E-4D417F4182CF}" type="presParOf" srcId="{861F0976-D3CE-4BA2-B045-8E03CFDF41D3}" destId="{10F42E88-EA2B-4D92-AED3-3DD3828ECC99}" srcOrd="6" destOrd="0" presId="urn:microsoft.com/office/officeart/2005/8/layout/vList2"/>
    <dgm:cxn modelId="{713AB691-C20C-46FE-A0B8-21D8B2966C60}" type="presParOf" srcId="{861F0976-D3CE-4BA2-B045-8E03CFDF41D3}" destId="{828419DC-209B-4BE6-984E-60F3D5C3CAA2}" srcOrd="7" destOrd="0" presId="urn:microsoft.com/office/officeart/2005/8/layout/vList2"/>
    <dgm:cxn modelId="{03D062B1-63C8-4023-A135-92AA0C8FD62F}" type="presParOf" srcId="{861F0976-D3CE-4BA2-B045-8E03CFDF41D3}" destId="{5C33D005-5517-4858-BF0E-6B13DF284355}" srcOrd="8" destOrd="0" presId="urn:microsoft.com/office/officeart/2005/8/layout/vList2"/>
    <dgm:cxn modelId="{9A5C1C29-40FD-4FC6-B10F-06415C97ED9C}" type="presParOf" srcId="{861F0976-D3CE-4BA2-B045-8E03CFDF41D3}" destId="{45E985D4-F965-469A-A059-9A7C36B01D1D}" srcOrd="9" destOrd="0" presId="urn:microsoft.com/office/officeart/2005/8/layout/vList2"/>
    <dgm:cxn modelId="{C6AA2610-959B-47F7-8133-0C4BAEE8D0AF}" type="presParOf" srcId="{861F0976-D3CE-4BA2-B045-8E03CFDF41D3}" destId="{62825A0E-863D-4B90-BA0A-438776CFC224}" srcOrd="10" destOrd="0" presId="urn:microsoft.com/office/officeart/2005/8/layout/vList2"/>
    <dgm:cxn modelId="{3CFA180E-6CBE-4B6A-9D36-D0E1B9546AF5}" type="presParOf" srcId="{861F0976-D3CE-4BA2-B045-8E03CFDF41D3}" destId="{11BA4C86-FCA9-4BA6-82FB-14896058307F}" srcOrd="11" destOrd="0" presId="urn:microsoft.com/office/officeart/2005/8/layout/vList2"/>
    <dgm:cxn modelId="{47048325-FD86-4401-BFA6-D6DF06B8E28A}" type="presParOf" srcId="{861F0976-D3CE-4BA2-B045-8E03CFDF41D3}" destId="{9B6A0636-3FA9-45AB-9F63-BF30391EC5C8}"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AFE55-A48A-4595-91B8-DD1BE8E05B3F}">
      <dsp:nvSpPr>
        <dsp:cNvPr id="0" name=""/>
        <dsp:cNvSpPr/>
      </dsp:nvSpPr>
      <dsp:spPr>
        <a:xfrm>
          <a:off x="0" y="82024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Características generales de Planea 6</a:t>
          </a:r>
          <a:r>
            <a:rPr lang="es-ES_tradnl" sz="1800" kern="1200" dirty="0">
              <a:solidFill>
                <a:srgbClr val="7030A0"/>
              </a:solidFill>
            </a:rPr>
            <a:t>º de primaria 2018</a:t>
          </a:r>
          <a:endParaRPr lang="es-MX" sz="1800" kern="1200" dirty="0">
            <a:solidFill>
              <a:srgbClr val="7030A0"/>
            </a:solidFill>
          </a:endParaRPr>
        </a:p>
      </dsp:txBody>
      <dsp:txXfrm>
        <a:off x="21075" y="841319"/>
        <a:ext cx="7844550" cy="389580"/>
      </dsp:txXfrm>
    </dsp:sp>
    <dsp:sp modelId="{E302E572-212E-428D-BE1A-A0FDFABC94F2}">
      <dsp:nvSpPr>
        <dsp:cNvPr id="0" name=""/>
        <dsp:cNvSpPr/>
      </dsp:nvSpPr>
      <dsp:spPr>
        <a:xfrm>
          <a:off x="0" y="130381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Resultados nacionales</a:t>
          </a:r>
        </a:p>
      </dsp:txBody>
      <dsp:txXfrm>
        <a:off x="21075" y="1324889"/>
        <a:ext cx="7844550" cy="389580"/>
      </dsp:txXfrm>
    </dsp:sp>
    <dsp:sp modelId="{70488791-D2A5-49F6-A65E-CB76F4DDFF26}">
      <dsp:nvSpPr>
        <dsp:cNvPr id="0" name=""/>
        <dsp:cNvSpPr/>
      </dsp:nvSpPr>
      <dsp:spPr>
        <a:xfrm>
          <a:off x="0" y="178738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Resultados de las entidades</a:t>
          </a:r>
        </a:p>
      </dsp:txBody>
      <dsp:txXfrm>
        <a:off x="21075" y="1808459"/>
        <a:ext cx="7844550" cy="389580"/>
      </dsp:txXfrm>
    </dsp:sp>
    <dsp:sp modelId="{10F42E88-EA2B-4D92-AED3-3DD3828ECC99}">
      <dsp:nvSpPr>
        <dsp:cNvPr id="0" name=""/>
        <dsp:cNvSpPr/>
      </dsp:nvSpPr>
      <dsp:spPr>
        <a:xfrm>
          <a:off x="0" y="227095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El aprendizaje y su relación con variables personales, del contexto escolar y familiar</a:t>
          </a:r>
        </a:p>
      </dsp:txBody>
      <dsp:txXfrm>
        <a:off x="21075" y="2292029"/>
        <a:ext cx="7844550" cy="389580"/>
      </dsp:txXfrm>
    </dsp:sp>
    <dsp:sp modelId="{5C33D005-5517-4858-BF0E-6B13DF284355}">
      <dsp:nvSpPr>
        <dsp:cNvPr id="0" name=""/>
        <dsp:cNvSpPr/>
      </dsp:nvSpPr>
      <dsp:spPr>
        <a:xfrm>
          <a:off x="0" y="2754523"/>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Comparación de resultados 2015-2018</a:t>
          </a:r>
        </a:p>
      </dsp:txBody>
      <dsp:txXfrm>
        <a:off x="21075" y="2775598"/>
        <a:ext cx="7844550" cy="389580"/>
      </dsp:txXfrm>
    </dsp:sp>
    <dsp:sp modelId="{62825A0E-863D-4B90-BA0A-438776CFC224}">
      <dsp:nvSpPr>
        <dsp:cNvPr id="0" name=""/>
        <dsp:cNvSpPr/>
      </dsp:nvSpPr>
      <dsp:spPr>
        <a:xfrm>
          <a:off x="0" y="323809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smtClean="0">
              <a:solidFill>
                <a:srgbClr val="7030A0"/>
              </a:solidFill>
            </a:rPr>
            <a:t>Conclusiones</a:t>
          </a:r>
        </a:p>
      </dsp:txBody>
      <dsp:txXfrm>
        <a:off x="21075" y="3259169"/>
        <a:ext cx="7844550" cy="389580"/>
      </dsp:txXfrm>
    </dsp:sp>
    <dsp:sp modelId="{9B6A0636-3FA9-45AB-9F63-BF30391EC5C8}">
      <dsp:nvSpPr>
        <dsp:cNvPr id="0" name=""/>
        <dsp:cNvSpPr/>
      </dsp:nvSpPr>
      <dsp:spPr>
        <a:xfrm>
          <a:off x="0" y="372166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smtClean="0">
              <a:solidFill>
                <a:srgbClr val="7030A0"/>
              </a:solidFill>
            </a:rPr>
            <a:t>Resultados de la entidad</a:t>
          </a:r>
        </a:p>
      </dsp:txBody>
      <dsp:txXfrm>
        <a:off x="21075" y="3742739"/>
        <a:ext cx="7844550" cy="3895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0.06374</cdr:x>
      <cdr:y>1</cdr:y>
    </cdr:from>
    <cdr:to>
      <cdr:x>1</cdr:x>
      <cdr:y>1</cdr:y>
    </cdr:to>
    <cdr:cxnSp macro="">
      <cdr:nvCxnSpPr>
        <cdr:cNvPr id="2" name="Conector recto 1">
          <a:extLst xmlns:a="http://schemas.openxmlformats.org/drawingml/2006/main">
            <a:ext uri="{FF2B5EF4-FFF2-40B4-BE49-F238E27FC236}">
              <a16:creationId xmlns:a16="http://schemas.microsoft.com/office/drawing/2014/main" id="{B9DA55D4-3575-40E3-87FE-26F3CD42B968}"/>
            </a:ext>
          </a:extLst>
        </cdr:cNvPr>
        <cdr:cNvCxnSpPr>
          <a:cxnSpLocks xmlns:a="http://schemas.openxmlformats.org/drawingml/2006/main"/>
        </cdr:cNvCxnSpPr>
      </cdr:nvCxnSpPr>
      <cdr:spPr>
        <a:xfrm xmlns:a="http://schemas.openxmlformats.org/drawingml/2006/main">
          <a:off x="7711497" y="8412486"/>
          <a:ext cx="8089324" cy="0"/>
        </a:xfrm>
        <a:prstGeom xmlns:a="http://schemas.openxmlformats.org/drawingml/2006/main" prst="line">
          <a:avLst/>
        </a:prstGeom>
        <a:ln xmlns:a="http://schemas.openxmlformats.org/drawingml/2006/main" w="12700">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0.06374</cdr:x>
      <cdr:y>1</cdr:y>
    </cdr:from>
    <cdr:to>
      <cdr:x>1</cdr:x>
      <cdr:y>1</cdr:y>
    </cdr:to>
    <cdr:cxnSp macro="">
      <cdr:nvCxnSpPr>
        <cdr:cNvPr id="3" name="Conector recto 2">
          <a:extLst xmlns:a="http://schemas.openxmlformats.org/drawingml/2006/main">
            <a:ext uri="{FF2B5EF4-FFF2-40B4-BE49-F238E27FC236}">
              <a16:creationId xmlns:a16="http://schemas.microsoft.com/office/drawing/2014/main" id="{B9DA55D4-3575-40E3-87FE-26F3CD42B968}"/>
            </a:ext>
          </a:extLst>
        </cdr:cNvPr>
        <cdr:cNvCxnSpPr>
          <a:cxnSpLocks xmlns:a="http://schemas.openxmlformats.org/drawingml/2006/main"/>
        </cdr:cNvCxnSpPr>
      </cdr:nvCxnSpPr>
      <cdr:spPr>
        <a:xfrm xmlns:a="http://schemas.openxmlformats.org/drawingml/2006/main">
          <a:off x="7711497" y="8412486"/>
          <a:ext cx="8089324" cy="0"/>
        </a:xfrm>
        <a:prstGeom xmlns:a="http://schemas.openxmlformats.org/drawingml/2006/main" prst="line">
          <a:avLst/>
        </a:prstGeom>
        <a:ln xmlns:a="http://schemas.openxmlformats.org/drawingml/2006/main" w="12700">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2946400" cy="498475"/>
          </a:xfrm>
          <a:prstGeom prst="rect">
            <a:avLst/>
          </a:prstGeom>
        </p:spPr>
        <p:txBody>
          <a:bodyPr vert="horz" lIns="91440" tIns="45720" rIns="91440" bIns="45720" rtlCol="0"/>
          <a:lstStyle>
            <a:lvl1pPr algn="l">
              <a:defRPr sz="1200"/>
            </a:lvl1pPr>
          </a:lstStyle>
          <a:p>
            <a:endParaRPr lang="es-ES_tradnl" dirty="0"/>
          </a:p>
        </p:txBody>
      </p:sp>
      <p:sp>
        <p:nvSpPr>
          <p:cNvPr id="3" name="Marcador de fecha 2"/>
          <p:cNvSpPr>
            <a:spLocks noGrp="1"/>
          </p:cNvSpPr>
          <p:nvPr>
            <p:ph type="dt" sz="quarter" idx="1"/>
          </p:nvPr>
        </p:nvSpPr>
        <p:spPr>
          <a:xfrm>
            <a:off x="3849688" y="1"/>
            <a:ext cx="2946400" cy="498475"/>
          </a:xfrm>
          <a:prstGeom prst="rect">
            <a:avLst/>
          </a:prstGeom>
        </p:spPr>
        <p:txBody>
          <a:bodyPr vert="horz" lIns="91440" tIns="45720" rIns="91440" bIns="45720" rtlCol="0"/>
          <a:lstStyle>
            <a:lvl1pPr algn="r">
              <a:defRPr sz="1200"/>
            </a:lvl1pPr>
          </a:lstStyle>
          <a:p>
            <a:fld id="{0023BA56-172B-424A-8565-47093238E66D}" type="datetimeFigureOut">
              <a:rPr lang="es-ES_tradnl" smtClean="0"/>
              <a:t>30/11/2018</a:t>
            </a:fld>
            <a:endParaRPr lang="es-ES_tradnl" dirty="0"/>
          </a:p>
        </p:txBody>
      </p:sp>
      <p:sp>
        <p:nvSpPr>
          <p:cNvPr id="4" name="Marcador de pie de página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s-ES_tradnl" dirty="0"/>
          </a:p>
        </p:txBody>
      </p:sp>
      <p:sp>
        <p:nvSpPr>
          <p:cNvPr id="5" name="Marcador de número de diapositiva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653DD396-5056-5C4D-B871-0E0763C240A6}" type="slidenum">
              <a:rPr lang="es-ES_tradnl" smtClean="0"/>
              <a:t>‹Nº›</a:t>
            </a:fld>
            <a:endParaRPr lang="es-ES_tradnl" dirty="0"/>
          </a:p>
        </p:txBody>
      </p:sp>
    </p:spTree>
    <p:extLst>
      <p:ext uri="{BB962C8B-B14F-4D97-AF65-F5344CB8AC3E}">
        <p14:creationId xmlns:p14="http://schemas.microsoft.com/office/powerpoint/2010/main" val="1441994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s-MX" dirty="0"/>
          </a:p>
        </p:txBody>
      </p:sp>
      <p:sp>
        <p:nvSpPr>
          <p:cNvPr id="3" name="Marcador de fecha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1CFF6BCA-9B10-4B0A-99AD-F16AFA81228D}" type="datetimeFigureOut">
              <a:rPr lang="es-MX" smtClean="0"/>
              <a:t>30/11/2018</a:t>
            </a:fld>
            <a:endParaRPr lang="es-MX" dirty="0"/>
          </a:p>
        </p:txBody>
      </p:sp>
      <p:sp>
        <p:nvSpPr>
          <p:cNvPr id="4" name="Marcador de imagen de diapositiva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s-MX" dirty="0"/>
          </a:p>
        </p:txBody>
      </p:sp>
      <p:sp>
        <p:nvSpPr>
          <p:cNvPr id="5" name="Marcador de notas 4"/>
          <p:cNvSpPr>
            <a:spLocks noGrp="1"/>
          </p:cNvSpPr>
          <p:nvPr>
            <p:ph type="body" sz="quarter" idx="3"/>
          </p:nvPr>
        </p:nvSpPr>
        <p:spPr>
          <a:xfrm>
            <a:off x="679768" y="4777959"/>
            <a:ext cx="5438140" cy="3909239"/>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9430092"/>
            <a:ext cx="2945659" cy="498134"/>
          </a:xfrm>
          <a:prstGeom prst="rect">
            <a:avLst/>
          </a:prstGeom>
        </p:spPr>
        <p:txBody>
          <a:bodyPr vert="horz" lIns="91440" tIns="45720" rIns="91440" bIns="45720" rtlCol="0" anchor="b"/>
          <a:lstStyle>
            <a:lvl1pPr algn="l">
              <a:defRPr sz="1200"/>
            </a:lvl1pPr>
          </a:lstStyle>
          <a:p>
            <a:endParaRPr lang="es-MX" dirty="0"/>
          </a:p>
        </p:txBody>
      </p:sp>
      <p:sp>
        <p:nvSpPr>
          <p:cNvPr id="7" name="Marcador de número de diapositiva 6"/>
          <p:cNvSpPr>
            <a:spLocks noGrp="1"/>
          </p:cNvSpPr>
          <p:nvPr>
            <p:ph type="sldNum" sz="quarter" idx="5"/>
          </p:nvPr>
        </p:nvSpPr>
        <p:spPr>
          <a:xfrm>
            <a:off x="3850443" y="9430092"/>
            <a:ext cx="2945659" cy="498134"/>
          </a:xfrm>
          <a:prstGeom prst="rect">
            <a:avLst/>
          </a:prstGeom>
        </p:spPr>
        <p:txBody>
          <a:bodyPr vert="horz" lIns="91440" tIns="45720" rIns="91440" bIns="45720" rtlCol="0" anchor="b"/>
          <a:lstStyle>
            <a:lvl1pPr algn="r">
              <a:defRPr sz="1200"/>
            </a:lvl1pPr>
          </a:lstStyle>
          <a:p>
            <a:fld id="{CE527D8A-6D8C-4E8D-83F9-0740D83DC384}" type="slidenum">
              <a:rPr lang="es-MX" smtClean="0"/>
              <a:t>‹Nº›</a:t>
            </a:fld>
            <a:endParaRPr lang="es-MX" dirty="0"/>
          </a:p>
        </p:txBody>
      </p:sp>
    </p:spTree>
    <p:extLst>
      <p:ext uri="{BB962C8B-B14F-4D97-AF65-F5344CB8AC3E}">
        <p14:creationId xmlns:p14="http://schemas.microsoft.com/office/powerpoint/2010/main" val="333000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1</a:t>
            </a:fld>
            <a:endParaRPr lang="es-MX" dirty="0"/>
          </a:p>
        </p:txBody>
      </p:sp>
    </p:spTree>
    <p:extLst>
      <p:ext uri="{BB962C8B-B14F-4D97-AF65-F5344CB8AC3E}">
        <p14:creationId xmlns:p14="http://schemas.microsoft.com/office/powerpoint/2010/main" val="1193150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presenta la puntuación media en Lenguaje y comunicación que alcanzan los alumnos de sexto grado</a:t>
            </a:r>
            <a:r>
              <a:rPr lang="es-MX" baseline="0" dirty="0"/>
              <a:t> en</a:t>
            </a:r>
            <a:r>
              <a:rPr lang="es-MX" dirty="0"/>
              <a:t> cada </a:t>
            </a:r>
            <a:r>
              <a:rPr lang="es-MX" dirty="0" smtClean="0"/>
              <a:t>entidad. </a:t>
            </a:r>
            <a:r>
              <a:rPr lang="es-MX" dirty="0"/>
              <a:t>Además, se presentan los</a:t>
            </a:r>
            <a:r>
              <a:rPr lang="es-MX" baseline="0" dirty="0"/>
              <a:t> intervalos de confianza asociados a los promedios. Se puede decir que hay diferencias significativas entre dos entidades cuando sus intervalos de confianza no “se tocan</a:t>
            </a:r>
            <a:r>
              <a:rPr lang="es-MX" baseline="0" dirty="0" smtClean="0"/>
              <a:t>” verticalmente. </a:t>
            </a:r>
          </a:p>
          <a:p>
            <a:r>
              <a:rPr lang="es-MX" baseline="0" dirty="0" smtClean="0"/>
              <a:t>Como </a:t>
            </a:r>
            <a:r>
              <a:rPr lang="es-MX" baseline="0" dirty="0"/>
              <a:t>referencia, se proyectaron los intervalos de confianza del promedio nacional en forma de líneas punteadas azules. Las entidades cuyo intervalo de confianza está por encima de las líneas azules, obtuvieron  resultados significativamente mejores que la media nacional. Las entidades cuyo intervalo de confianza está por debajo de las líneas azules se encuentran significativamente por debajo de la media nacional.</a:t>
            </a:r>
          </a:p>
          <a:p>
            <a:r>
              <a:rPr lang="es-MX" b="1" dirty="0"/>
              <a:t>Debe</a:t>
            </a:r>
            <a:r>
              <a:rPr lang="es-MX" b="1" baseline="0" dirty="0"/>
              <a:t> recordarse que no se cuenta con datos de Chiapas, Michoacán y Oaxaca puesto que en estas entidades no se alcanzó la tasa de participación suficiente.</a:t>
            </a:r>
            <a:endParaRPr lang="es-MX" b="1"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15</a:t>
            </a:fld>
            <a:endParaRPr lang="es-MX" dirty="0"/>
          </a:p>
        </p:txBody>
      </p:sp>
    </p:spTree>
    <p:extLst>
      <p:ext uri="{BB962C8B-B14F-4D97-AF65-F5344CB8AC3E}">
        <p14:creationId xmlns:p14="http://schemas.microsoft.com/office/powerpoint/2010/main" val="4283361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es similar a la anterior. Muestra la puntuación media en</a:t>
            </a:r>
            <a:r>
              <a:rPr lang="es-MX" baseline="0" dirty="0"/>
              <a:t> Matemáticas obtenida por los alumnos de cada entidad, con sus respectivos intervalos de confianza. Como en la anterior, se trazó el intervalo de confianza de la media nacional, para identificar las entidades que se encuentran por arriba o por debajo de la misma </a:t>
            </a:r>
            <a:r>
              <a:rPr lang="es-MX" baseline="0" dirty="0" smtClean="0"/>
              <a:t>en términos </a:t>
            </a:r>
            <a:r>
              <a:rPr lang="es-MX" baseline="0" dirty="0"/>
              <a:t>estadísticamente </a:t>
            </a:r>
            <a:r>
              <a:rPr lang="es-MX" baseline="0" dirty="0" smtClean="0"/>
              <a:t>significativos.</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16</a:t>
            </a:fld>
            <a:endParaRPr lang="es-MX"/>
          </a:p>
        </p:txBody>
      </p:sp>
    </p:spTree>
    <p:extLst>
      <p:ext uri="{BB962C8B-B14F-4D97-AF65-F5344CB8AC3E}">
        <p14:creationId xmlns:p14="http://schemas.microsoft.com/office/powerpoint/2010/main" val="3600859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Hagamos un pequeño paréntesis en la información estatal para mostrar de </a:t>
            </a:r>
            <a:r>
              <a:rPr lang="es-MX" dirty="0"/>
              <a:t>qué manera se relacionan la puntuación promedio en Lenguaje y Comunicación con los recursos familiares asociados al bienestar,</a:t>
            </a:r>
            <a:r>
              <a:rPr lang="es-MX" baseline="0" dirty="0"/>
              <a:t> en una escala construida a partir de 14 preguntas que se incluyeron en el cuestionario de contexto de los estudiantes</a:t>
            </a:r>
            <a:r>
              <a:rPr lang="es-MX" dirty="0"/>
              <a:t>. Puede observarse que mientras mayor es el nivel de recursos familiares, mayores son las puntuaciones promedio en ambas asignaturas</a:t>
            </a:r>
            <a:r>
              <a:rPr lang="es-MX" dirty="0" smtClean="0"/>
              <a:t>. Esto es relevante porque sabemos que las condiciones</a:t>
            </a:r>
            <a:r>
              <a:rPr lang="es-MX" baseline="0" dirty="0" smtClean="0"/>
              <a:t> de bienestar en las entidades es distinta.</a:t>
            </a:r>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17</a:t>
            </a:fld>
            <a:endParaRPr lang="es-MX" dirty="0"/>
          </a:p>
        </p:txBody>
      </p:sp>
    </p:spTree>
    <p:extLst>
      <p:ext uri="{BB962C8B-B14F-4D97-AF65-F5344CB8AC3E}">
        <p14:creationId xmlns:p14="http://schemas.microsoft.com/office/powerpoint/2010/main" val="107584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sirve para matizar </a:t>
            </a:r>
            <a:r>
              <a:rPr lang="es-MX" dirty="0" smtClean="0"/>
              <a:t>las previas, </a:t>
            </a:r>
            <a:r>
              <a:rPr lang="es-MX" dirty="0"/>
              <a:t>al considerar elementos </a:t>
            </a:r>
            <a:r>
              <a:rPr lang="es-MX" dirty="0" smtClean="0"/>
              <a:t>de desarrollo </a:t>
            </a:r>
            <a:r>
              <a:rPr lang="es-MX" dirty="0"/>
              <a:t>de las diferentes entidades para presentar los resultados. Cada punto en la gráfica representa a una entidad, siguiendo la clave de abreviaturas presentado en la tabla de la derecha.</a:t>
            </a:r>
            <a:r>
              <a:rPr lang="es-MX" baseline="0" dirty="0"/>
              <a:t> </a:t>
            </a:r>
          </a:p>
          <a:p>
            <a:r>
              <a:rPr lang="es-MX" dirty="0"/>
              <a:t>En el eje vertical se representan los resultados de Planea en Lenguaje y comunicación de manera que, mientras más arriba está un punto, quiere decir que en</a:t>
            </a:r>
            <a:r>
              <a:rPr lang="es-MX" baseline="0" dirty="0"/>
              <a:t> la entidad correspondiente los estudiantes obtuvieron un promedio más alto. </a:t>
            </a:r>
          </a:p>
          <a:p>
            <a:r>
              <a:rPr lang="es-MX" baseline="0" dirty="0"/>
              <a:t>En el eje horizontal se presenta el Índice de Desarrollo Humano (IDH), un indicador elaborado por el Programa de las Naciones Unidas para el Desarrollo (PNUD) que incluye elementos de salud, educación e ingresos. Mientras más hacia la derecha se encuentre un punto, quiere decir que la entidad correspondiente tiene un mejor Índice de Desarrollo Humano. </a:t>
            </a:r>
          </a:p>
          <a:p>
            <a:r>
              <a:rPr lang="es-MX" baseline="0" dirty="0"/>
              <a:t>El tercer componente relevante es la línea de regresión que atraviesa toda la gráfica. Los puntos de la gráfica que se encuentran dentro de las bandas de confianza de dicha línea tienen un promedio en Lenguaje que sería el esperado, considerando el IDH de la entidad. Los que se encuentran por arriba de las bandas de confianza tienen un promedio en Lenguaje por arriba de lo que cabría esperar a partir del IDH, y los que se encuentran por debajo, tienen un promedio en Lenguaje menor de lo que cabría esperar a partir de su IDH.</a:t>
            </a:r>
          </a:p>
          <a:p>
            <a:r>
              <a:rPr lang="es-MX" baseline="0" dirty="0"/>
              <a:t>Como ejemplos, la Ciudad de México (DF) y Veracruz (VZ) tienen resultados en Lenguaje conforme a lo esperado a partir de su IDH, mientras que Aguascalientes (AS) y Colima (CM) tiene resultados superiores a lo esperado; y Guerrero (GR) y Tabasco (TC) tienen resultados menores a lo esperado.</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18</a:t>
            </a:fld>
            <a:endParaRPr lang="es-MX" dirty="0"/>
          </a:p>
        </p:txBody>
      </p:sp>
    </p:spTree>
    <p:extLst>
      <p:ext uri="{BB962C8B-B14F-4D97-AF65-F5344CB8AC3E}">
        <p14:creationId xmlns:p14="http://schemas.microsoft.com/office/powerpoint/2010/main" val="3288669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se lee de manera similar a la anterior, pero se refiere a los resultados en Matemáticas.</a:t>
            </a:r>
            <a:r>
              <a:rPr lang="es-MX" baseline="0" dirty="0"/>
              <a:t> Nuevamente tenemos puntos que representan las entidades y se encuentran dispersos alrededor de las bandas de confianza.</a:t>
            </a:r>
          </a:p>
          <a:p>
            <a:r>
              <a:rPr lang="es-MX" baseline="0" dirty="0"/>
              <a:t>Podemos observar que, por ejemplo, Jalisco (JC) y la Ciudad de México (DF) tienen resultados similares, pero la Ciudad de México se encuentra conforme a lo esperado a partir de su IDH, mientras que Jalisco se encuentra muy por </a:t>
            </a:r>
            <a:r>
              <a:rPr lang="es-MX" baseline="0" dirty="0" smtClean="0"/>
              <a:t>arriba de </a:t>
            </a:r>
            <a:r>
              <a:rPr lang="es-MX" baseline="0" dirty="0"/>
              <a:t>lo esperado a partir de su IDH.</a:t>
            </a:r>
          </a:p>
          <a:p>
            <a:r>
              <a:rPr lang="es-MX" baseline="0" dirty="0"/>
              <a:t>Algo similar ocurre entre Morelos (MS) y Veracruz (VZ). Ambos tienen puntuaciones promedio similares en Matemáticas, pero el resultado de Veracruz está en la zona de lo esperado a partir del IDH, mientras que Morelos se encuentra por debajo de lo esperado.</a:t>
            </a:r>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19</a:t>
            </a:fld>
            <a:endParaRPr lang="es-MX" dirty="0"/>
          </a:p>
        </p:txBody>
      </p:sp>
    </p:spTree>
    <p:extLst>
      <p:ext uri="{BB962C8B-B14F-4D97-AF65-F5344CB8AC3E}">
        <p14:creationId xmlns:p14="http://schemas.microsoft.com/office/powerpoint/2010/main" val="2297123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Estar en un grupo </a:t>
            </a:r>
            <a:r>
              <a:rPr lang="es-MX" dirty="0" smtClean="0"/>
              <a:t>con </a:t>
            </a:r>
            <a:r>
              <a:rPr lang="es-MX" dirty="0"/>
              <a:t>estudiantes pertenecientes a diferentes grados escolares puede no ser una desventaja, sino incluso una oportunidad que enriquece el aprendizaje. Es desfavorable cuando los docentes no reciben una preparación pedagógica específicamente para esta </a:t>
            </a:r>
            <a:r>
              <a:rPr lang="es-MX" dirty="0" smtClean="0"/>
              <a:t>condición, ni cuentan con materiales</a:t>
            </a:r>
            <a:r>
              <a:rPr lang="es-MX" baseline="0" dirty="0" smtClean="0"/>
              <a:t> ni elementos curriculares adecuados para ello</a:t>
            </a:r>
            <a:r>
              <a:rPr lang="es-MX" dirty="0" smtClean="0"/>
              <a:t>. </a:t>
            </a:r>
            <a:endParaRPr lang="es-MX" dirty="0"/>
          </a:p>
          <a:p>
            <a:r>
              <a:rPr lang="es-MX" dirty="0"/>
              <a:t>Las escuelas multigrado muestran una puntuación menor que las de organización completa, tanto en Lenguaje como en Matemáticas. </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1038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trabajo de los docentes por promover un clima de participación y respeto en el aula se asocia positivamente, y de manera muy importante, con los resultados del aprendizaje.  De forma consistente, en cada tipo de escuela hay una diferencia </a:t>
            </a:r>
            <a:r>
              <a:rPr lang="es-MX" dirty="0" smtClean="0"/>
              <a:t>de alrededor de </a:t>
            </a:r>
            <a:r>
              <a:rPr lang="es-MX" dirty="0"/>
              <a:t>60 puntos entre las escuelas en que hay un menor clima de participación y respeto, </a:t>
            </a:r>
            <a:r>
              <a:rPr lang="es-MX" dirty="0" smtClean="0"/>
              <a:t>y </a:t>
            </a:r>
            <a:r>
              <a:rPr lang="es-MX" dirty="0"/>
              <a:t>en las que hay </a:t>
            </a:r>
            <a:r>
              <a:rPr lang="es-MX" dirty="0" smtClean="0"/>
              <a:t>un mejor clima.</a:t>
            </a:r>
            <a:endParaRPr lang="es-MX"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1917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los cuestionarios de contexto se preguntó a los estudiantes sobre la expectativa que tienen respecto al máximo nivel educativo al que lograrán acceder. Esta expectativa muestra una asociación positiva e importante con el </a:t>
            </a:r>
            <a:r>
              <a:rPr lang="es-MX" dirty="0" smtClean="0"/>
              <a:t>logro, pues hay una diferencia</a:t>
            </a:r>
            <a:r>
              <a:rPr lang="es-MX" baseline="0" dirty="0" smtClean="0"/>
              <a:t> de alrededor de 100 puntos entre los que tienen una expectativa mayor y los que tienen una expectativa menor</a:t>
            </a:r>
            <a:r>
              <a:rPr lang="es-MX" dirty="0" smtClean="0"/>
              <a:t>. </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23</a:t>
            </a:fld>
            <a:endParaRPr lang="es-MX" dirty="0"/>
          </a:p>
        </p:txBody>
      </p:sp>
    </p:spTree>
    <p:extLst>
      <p:ext uri="{BB962C8B-B14F-4D97-AF65-F5344CB8AC3E}">
        <p14:creationId xmlns:p14="http://schemas.microsoft.com/office/powerpoint/2010/main" val="2811760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compromiso de los estudiantes y su dedicación se </a:t>
            </a:r>
            <a:r>
              <a:rPr lang="es-MX" dirty="0" smtClean="0"/>
              <a:t>relacionan </a:t>
            </a:r>
            <a:r>
              <a:rPr lang="es-MX" dirty="0"/>
              <a:t>de manera muy importante y positiva con los resultados de Planea tanto en Lenguaje y Comunicación como en </a:t>
            </a:r>
            <a:r>
              <a:rPr lang="es-MX" dirty="0" smtClean="0"/>
              <a:t>Matemáticas.</a:t>
            </a:r>
            <a:endParaRPr lang="es-MX" dirty="0"/>
          </a:p>
          <a:p>
            <a:r>
              <a:rPr lang="es-MX" dirty="0"/>
              <a:t>La diferencia en ambos casos es de alrededor de 60 puntos entre los estudiantes menos interesados y con menos compromiso, y los más comprometidos e interesados.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9337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Cuando los estudiantes trabajan en negocios de familiares o como empleados, la relación con los aprendizajes es negativa, y empeora al aumentar el número de horas dedicado a estas actividades laborales, tanto en Lenguaje y Comunicación como en Matemáticas.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1117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a:t>
            </a:fld>
            <a:endParaRPr lang="es-MX" dirty="0"/>
          </a:p>
        </p:txBody>
      </p:sp>
    </p:spTree>
    <p:extLst>
      <p:ext uri="{BB962C8B-B14F-4D97-AF65-F5344CB8AC3E}">
        <p14:creationId xmlns:p14="http://schemas.microsoft.com/office/powerpoint/2010/main" val="3870086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Se muestran las diferencias en los resultados nacionales entre las aplicaciones de Planea 2015 y 2018 en sexto de primaria. </a:t>
            </a:r>
            <a:endParaRPr lang="es-MX" dirty="0" smtClean="0"/>
          </a:p>
          <a:p>
            <a:r>
              <a:rPr lang="es-MX" dirty="0" smtClean="0"/>
              <a:t>Aunque </a:t>
            </a:r>
            <a:r>
              <a:rPr lang="es-MX" dirty="0"/>
              <a:t>tanto en Lenguaje como en Matemáticas las diferencias son a favor de 2018, no son estadísticamente significativas.</a:t>
            </a:r>
          </a:p>
          <a:p>
            <a:endParaRPr lang="es-MX" dirty="0"/>
          </a:p>
          <a:p>
            <a:r>
              <a:rPr lang="es-MX" dirty="0"/>
              <a:t>También se </a:t>
            </a:r>
            <a:r>
              <a:rPr lang="es-MX" dirty="0" smtClean="0"/>
              <a:t>presentan</a:t>
            </a:r>
            <a:r>
              <a:rPr lang="es-MX" baseline="0" dirty="0" smtClean="0"/>
              <a:t> </a:t>
            </a:r>
            <a:r>
              <a:rPr lang="es-MX" baseline="0" dirty="0"/>
              <a:t>las puntuaciones en 2015 y 2018 por tipo de </a:t>
            </a:r>
            <a:r>
              <a:rPr lang="es-MX" baseline="0" dirty="0" smtClean="0"/>
              <a:t>escuela; las </a:t>
            </a:r>
            <a:r>
              <a:rPr lang="es-MX" baseline="0" dirty="0"/>
              <a:t>diferencias </a:t>
            </a:r>
            <a:r>
              <a:rPr lang="es-MX" baseline="0" dirty="0" smtClean="0"/>
              <a:t>no son significativas</a:t>
            </a:r>
            <a:r>
              <a:rPr lang="es-MX" baseline="0" dirty="0"/>
              <a:t>.</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27</a:t>
            </a:fld>
            <a:endParaRPr lang="es-MX" dirty="0"/>
          </a:p>
        </p:txBody>
      </p:sp>
    </p:spTree>
    <p:extLst>
      <p:ext uri="{BB962C8B-B14F-4D97-AF65-F5344CB8AC3E}">
        <p14:creationId xmlns:p14="http://schemas.microsoft.com/office/powerpoint/2010/main" val="578654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Esta es otra manera de presentar</a:t>
            </a:r>
            <a:r>
              <a:rPr lang="es-MX" baseline="0" dirty="0" smtClean="0"/>
              <a:t> la información comparativa, aquí respecto al porcentaje de alumnos que se encuentran en cada nivel de logro en 2015 y 2018. Estas distribuciones son muy similares entre sí.</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28</a:t>
            </a:fld>
            <a:endParaRPr lang="es-MX" dirty="0"/>
          </a:p>
        </p:txBody>
      </p:sp>
    </p:spTree>
    <p:extLst>
      <p:ext uri="{BB962C8B-B14F-4D97-AF65-F5344CB8AC3E}">
        <p14:creationId xmlns:p14="http://schemas.microsoft.com/office/powerpoint/2010/main" val="3647712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En Matemáticas</a:t>
            </a:r>
            <a:r>
              <a:rPr lang="es-MX" baseline="0" dirty="0" smtClean="0"/>
              <a:t> se observan unas pequeñas diferencias en las distribuciones de los niveles de logro. Particularmente en educación indígena (donde hay un 6% menos de niños en el nivel de logro más bajo, y consecuentemente un pequeño aumento en el porcentaje de estudiantes en los otros tres niveles, que en el caso del nivel IV significa duplicar el porcentaje de niños respecto al que había en 2015).</a:t>
            </a:r>
          </a:p>
          <a:p>
            <a:r>
              <a:rPr lang="es-MX" baseline="0" dirty="0" smtClean="0"/>
              <a:t>También en las escuelas generales públicas disminuyó el porcentaje de alumnos en los niveles I y II,  y hubo un aumento en el porcentaje de alumnos en los niveles III y IV.</a:t>
            </a:r>
          </a:p>
          <a:p>
            <a:r>
              <a:rPr lang="es-MX" baseline="0" dirty="0" smtClean="0"/>
              <a:t>En cambio, en las Comunitarias y las Privadas, el porcentaje de alumnos en el nivel I aumentó, y disminuyó el porcentaje en los niveles II, III y IV.</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29</a:t>
            </a:fld>
            <a:endParaRPr lang="es-MX" dirty="0"/>
          </a:p>
        </p:txBody>
      </p:sp>
    </p:spTree>
    <p:extLst>
      <p:ext uri="{BB962C8B-B14F-4D97-AF65-F5344CB8AC3E}">
        <p14:creationId xmlns:p14="http://schemas.microsoft.com/office/powerpoint/2010/main" val="3296342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Considerando el sexo de</a:t>
            </a:r>
            <a:r>
              <a:rPr lang="es-MX" baseline="0" dirty="0" smtClean="0"/>
              <a:t> los estudiantes, encontramos que tanto en Lenguaje como en Matemáticas, en 2015 y en 2018, las mujeres tienen un promedio mejor que los hombres. Además, comparando los cambios en el tiempo de los estudiantes de un mismo sexo en ambas asignaturas, el único cambio estadísticamente significativo es el aumento en la puntuación de las mujeres en matemáticas entre 2015 y 2018.</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30</a:t>
            </a:fld>
            <a:endParaRPr lang="es-MX" dirty="0"/>
          </a:p>
        </p:txBody>
      </p:sp>
    </p:spTree>
    <p:extLst>
      <p:ext uri="{BB962C8B-B14F-4D97-AF65-F5344CB8AC3E}">
        <p14:creationId xmlns:p14="http://schemas.microsoft.com/office/powerpoint/2010/main" val="2896883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Los alumnos que se encuentran en condición de extra edad presentan dos circunstancias: ingresaron tardíamente al sistema educativo y/o han tenido una trayectoria irregular, ya sea por repetición de cursos o por abandono temporal de la escuela. Estos casos y sus combinaciones resultan perjudiciales para el aprendizaje. </a:t>
            </a:r>
          </a:p>
          <a:p>
            <a:endParaRPr lang="es-MX" dirty="0" smtClean="0"/>
          </a:p>
          <a:p>
            <a:r>
              <a:rPr lang="es-MX" dirty="0" smtClean="0"/>
              <a:t>Uno de los datos más consistentes que han tenido las evaluaciones del aprendizaje en más de una década es que la diferencia de puntuación entre estudiantes que tienen una trayectoria escolar regular y los que se encuentran en situación de extra edad es bastante grande y siempre a favor de los estudiantes en edad típica.</a:t>
            </a:r>
          </a:p>
          <a:p>
            <a:endParaRPr lang="es-MX" dirty="0" smtClean="0"/>
          </a:p>
          <a:p>
            <a:r>
              <a:rPr lang="es-MX" dirty="0" smtClean="0"/>
              <a:t>Entre 2015 y 2018 esta situación no presenta cambios estadísticamente</a:t>
            </a:r>
            <a:r>
              <a:rPr lang="es-MX" baseline="0" dirty="0" smtClean="0"/>
              <a:t> significativos.</a:t>
            </a:r>
            <a:endParaRPr lang="es-MX" dirty="0" smtClean="0"/>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31</a:t>
            </a:fld>
            <a:endParaRPr lang="es-MX" dirty="0"/>
          </a:p>
        </p:txBody>
      </p:sp>
    </p:spTree>
    <p:extLst>
      <p:ext uri="{BB962C8B-B14F-4D97-AF65-F5344CB8AC3E}">
        <p14:creationId xmlns:p14="http://schemas.microsoft.com/office/powerpoint/2010/main" val="37036371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Otra brecha</a:t>
            </a:r>
            <a:r>
              <a:rPr lang="es-MX" baseline="0" dirty="0" smtClean="0"/>
              <a:t> importante es la que existe entre los estudiantes que van a escuelas en zonas urbanas y los que van a escuelas en zonas rurales.</a:t>
            </a:r>
          </a:p>
          <a:p>
            <a:r>
              <a:rPr lang="es-MX" baseline="0" dirty="0" smtClean="0"/>
              <a:t>Estas brechas no han tenido cambios importantes entre 2015 y 2018.</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32</a:t>
            </a:fld>
            <a:endParaRPr lang="es-MX" dirty="0"/>
          </a:p>
        </p:txBody>
      </p:sp>
    </p:spTree>
    <p:extLst>
      <p:ext uri="{BB962C8B-B14F-4D97-AF65-F5344CB8AC3E}">
        <p14:creationId xmlns:p14="http://schemas.microsoft.com/office/powerpoint/2010/main" val="28838212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tabla muestra la diferencia de resultados</a:t>
            </a:r>
            <a:r>
              <a:rPr lang="es-MX" baseline="0" dirty="0"/>
              <a:t> que hubo entre 2015 y 2018 en las puntuaciones de Lenguaje y comunicación por entidad.</a:t>
            </a:r>
          </a:p>
          <a:p>
            <a:endParaRPr lang="es-MX" dirty="0"/>
          </a:p>
          <a:p>
            <a:r>
              <a:rPr lang="es-MX" dirty="0"/>
              <a:t>Jalisco, Sonora y Yucatán muestran aumentos importantes y estadísticamente significativos</a:t>
            </a:r>
            <a:r>
              <a:rPr lang="es-MX" dirty="0" smtClean="0"/>
              <a:t>.</a:t>
            </a:r>
            <a:endParaRPr lang="es-MX" dirty="0"/>
          </a:p>
          <a:p>
            <a:endParaRPr lang="es-MX" dirty="0"/>
          </a:p>
          <a:p>
            <a:r>
              <a:rPr lang="es-MX" dirty="0"/>
              <a:t>En contraparte, Veracruz y Tamaulipas muestran importantes disminuciones en las puntuaciones en Lenguaje en 2018. </a:t>
            </a:r>
            <a:endParaRPr lang="es-MX" dirty="0" smtClean="0"/>
          </a:p>
          <a:p>
            <a:endParaRPr lang="es-MX" dirty="0" smtClean="0"/>
          </a:p>
          <a:p>
            <a:r>
              <a:rPr lang="es-MX" dirty="0" smtClean="0"/>
              <a:t>Estos resultados requieren análisis a profundidad en colaboración con las entidades.</a:t>
            </a:r>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33</a:t>
            </a:fld>
            <a:endParaRPr lang="es-MX" dirty="0"/>
          </a:p>
        </p:txBody>
      </p:sp>
    </p:spTree>
    <p:extLst>
      <p:ext uri="{BB962C8B-B14F-4D97-AF65-F5344CB8AC3E}">
        <p14:creationId xmlns:p14="http://schemas.microsoft.com/office/powerpoint/2010/main" val="37845799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Estas gráficas muestran un “zoom” a las entidades que mejoraron significativamente en Lenguaje,</a:t>
            </a:r>
            <a:r>
              <a:rPr lang="es-MX" baseline="0" dirty="0" smtClean="0"/>
              <a:t> respecto a los cambios en sus niveles de logro. </a:t>
            </a:r>
          </a:p>
          <a:p>
            <a:endParaRPr lang="es-MX" baseline="0" dirty="0" smtClean="0"/>
          </a:p>
          <a:p>
            <a:r>
              <a:rPr lang="es-MX" baseline="0" dirty="0" smtClean="0"/>
              <a:t>Puede observarse que hay algunos pequeños cambios en la proporción de estudiantes en los dos niveles de logro bajos (I y II) que implican el correspondiente aumento en los niveles de logro altos (III y IV).</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34</a:t>
            </a:fld>
            <a:endParaRPr lang="es-MX" dirty="0"/>
          </a:p>
        </p:txBody>
      </p:sp>
    </p:spTree>
    <p:extLst>
      <p:ext uri="{BB962C8B-B14F-4D97-AF65-F5344CB8AC3E}">
        <p14:creationId xmlns:p14="http://schemas.microsoft.com/office/powerpoint/2010/main" val="25741647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smtClean="0"/>
          </a:p>
          <a:p>
            <a:r>
              <a:rPr lang="es-MX" dirty="0" smtClean="0"/>
              <a:t>Jalisco </a:t>
            </a:r>
            <a:r>
              <a:rPr lang="es-MX" dirty="0"/>
              <a:t>y Sonora muestran importantes mejoras en sus puntaciones en 2018 en Matemáticas, como también sucedió en Lenguaje y Comunicación.</a:t>
            </a:r>
          </a:p>
          <a:p>
            <a:endParaRPr lang="es-MX" dirty="0"/>
          </a:p>
          <a:p>
            <a:r>
              <a:rPr lang="es-MX" dirty="0"/>
              <a:t>En contraparte, Zacatecas, Guerrero y Veracruz muestran importantes disminuciones en sus resultados.</a:t>
            </a:r>
          </a:p>
        </p:txBody>
      </p:sp>
      <p:sp>
        <p:nvSpPr>
          <p:cNvPr id="4" name="Marcador de número de diapositiva 3"/>
          <p:cNvSpPr>
            <a:spLocks noGrp="1"/>
          </p:cNvSpPr>
          <p:nvPr>
            <p:ph type="sldNum" sz="quarter" idx="5"/>
          </p:nvPr>
        </p:nvSpPr>
        <p:spPr/>
        <p:txBody>
          <a:bodyPr/>
          <a:lstStyle/>
          <a:p>
            <a:fld id="{CE527D8A-6D8C-4E8D-83F9-0740D83DC384}" type="slidenum">
              <a:rPr lang="es-MX" smtClean="0"/>
              <a:t>35</a:t>
            </a:fld>
            <a:endParaRPr lang="es-MX" dirty="0"/>
          </a:p>
        </p:txBody>
      </p:sp>
    </p:spTree>
    <p:extLst>
      <p:ext uri="{BB962C8B-B14F-4D97-AF65-F5344CB8AC3E}">
        <p14:creationId xmlns:p14="http://schemas.microsoft.com/office/powerpoint/2010/main" val="10352840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Nuevamente se muestra el</a:t>
            </a:r>
            <a:r>
              <a:rPr lang="es-MX" baseline="0" dirty="0" smtClean="0"/>
              <a:t> detalle de las entidades que mejoraron significativamente entre 2015 y 2018, ahora en Matemáticas. Aquí puede observarse muy claramente un cambio en las proporciones de alumnos en el nivel I, y aumentos importantes en las proporciones de alumnos en los niveles III y IV en Jalisco, y en los niveles II, III y IV en Sonora.</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36</a:t>
            </a:fld>
            <a:endParaRPr lang="es-MX" dirty="0"/>
          </a:p>
        </p:txBody>
      </p:sp>
    </p:spTree>
    <p:extLst>
      <p:ext uri="{BB962C8B-B14F-4D97-AF65-F5344CB8AC3E}">
        <p14:creationId xmlns:p14="http://schemas.microsoft.com/office/powerpoint/2010/main" val="1653761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Son los</a:t>
            </a:r>
            <a:r>
              <a:rPr lang="es-MX" baseline="0" dirty="0"/>
              <a:t> aprendizajes que el Instituto ha presentado previamente como “aprendizajes clave”, pero en esta ocasión omitimos la denominación para evitar confusiones con la etiqueta utilizada por el currículo actual.</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a:t>
            </a:fld>
            <a:endParaRPr lang="es-MX" dirty="0"/>
          </a:p>
        </p:txBody>
      </p:sp>
    </p:spTree>
    <p:extLst>
      <p:ext uri="{BB962C8B-B14F-4D97-AF65-F5344CB8AC3E}">
        <p14:creationId xmlns:p14="http://schemas.microsoft.com/office/powerpoint/2010/main" val="6857037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38</a:t>
            </a:fld>
            <a:endParaRPr lang="es-MX" dirty="0"/>
          </a:p>
        </p:txBody>
      </p:sp>
    </p:spTree>
    <p:extLst>
      <p:ext uri="{BB962C8B-B14F-4D97-AF65-F5344CB8AC3E}">
        <p14:creationId xmlns:p14="http://schemas.microsoft.com/office/powerpoint/2010/main" val="40445982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39</a:t>
            </a:fld>
            <a:endParaRPr lang="es-MX" dirty="0"/>
          </a:p>
        </p:txBody>
      </p:sp>
    </p:spTree>
    <p:extLst>
      <p:ext uri="{BB962C8B-B14F-4D97-AF65-F5344CB8AC3E}">
        <p14:creationId xmlns:p14="http://schemas.microsoft.com/office/powerpoint/2010/main" val="33809244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40</a:t>
            </a:fld>
            <a:endParaRPr lang="es-MX" dirty="0"/>
          </a:p>
        </p:txBody>
      </p:sp>
    </p:spTree>
    <p:extLst>
      <p:ext uri="{BB962C8B-B14F-4D97-AF65-F5344CB8AC3E}">
        <p14:creationId xmlns:p14="http://schemas.microsoft.com/office/powerpoint/2010/main" val="20835943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42</a:t>
            </a:fld>
            <a:endParaRPr lang="es-MX" dirty="0"/>
          </a:p>
        </p:txBody>
      </p:sp>
    </p:spTree>
    <p:extLst>
      <p:ext uri="{BB962C8B-B14F-4D97-AF65-F5344CB8AC3E}">
        <p14:creationId xmlns:p14="http://schemas.microsoft.com/office/powerpoint/2010/main" val="2488156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44</a:t>
            </a:fld>
            <a:endParaRPr lang="es-MX" dirty="0"/>
          </a:p>
        </p:txBody>
      </p:sp>
    </p:spTree>
    <p:extLst>
      <p:ext uri="{BB962C8B-B14F-4D97-AF65-F5344CB8AC3E}">
        <p14:creationId xmlns:p14="http://schemas.microsoft.com/office/powerpoint/2010/main" val="21741744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45</a:t>
            </a:fld>
            <a:endParaRPr lang="es-MX" dirty="0"/>
          </a:p>
        </p:txBody>
      </p:sp>
    </p:spTree>
    <p:extLst>
      <p:ext uri="{BB962C8B-B14F-4D97-AF65-F5344CB8AC3E}">
        <p14:creationId xmlns:p14="http://schemas.microsoft.com/office/powerpoint/2010/main" val="41850170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48</a:t>
            </a:fld>
            <a:endParaRPr lang="es-MX" dirty="0"/>
          </a:p>
        </p:txBody>
      </p:sp>
    </p:spTree>
    <p:extLst>
      <p:ext uri="{BB962C8B-B14F-4D97-AF65-F5344CB8AC3E}">
        <p14:creationId xmlns:p14="http://schemas.microsoft.com/office/powerpoint/2010/main" val="36109384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49</a:t>
            </a:fld>
            <a:endParaRPr lang="es-MX" dirty="0"/>
          </a:p>
        </p:txBody>
      </p:sp>
    </p:spTree>
    <p:extLst>
      <p:ext uri="{BB962C8B-B14F-4D97-AF65-F5344CB8AC3E}">
        <p14:creationId xmlns:p14="http://schemas.microsoft.com/office/powerpoint/2010/main" val="8130243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52</a:t>
            </a:fld>
            <a:endParaRPr lang="es-MX" dirty="0"/>
          </a:p>
        </p:txBody>
      </p:sp>
    </p:spTree>
    <p:extLst>
      <p:ext uri="{BB962C8B-B14F-4D97-AF65-F5344CB8AC3E}">
        <p14:creationId xmlns:p14="http://schemas.microsoft.com/office/powerpoint/2010/main" val="31452689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53</a:t>
            </a:fld>
            <a:endParaRPr lang="es-MX" dirty="0"/>
          </a:p>
        </p:txBody>
      </p:sp>
    </p:spTree>
    <p:extLst>
      <p:ext uri="{BB962C8B-B14F-4D97-AF65-F5344CB8AC3E}">
        <p14:creationId xmlns:p14="http://schemas.microsoft.com/office/powerpoint/2010/main" val="89045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a:t>
            </a:fld>
            <a:endParaRPr lang="es-MX" dirty="0"/>
          </a:p>
        </p:txBody>
      </p:sp>
    </p:spTree>
    <p:extLst>
      <p:ext uri="{BB962C8B-B14F-4D97-AF65-F5344CB8AC3E}">
        <p14:creationId xmlns:p14="http://schemas.microsoft.com/office/powerpoint/2010/main" val="7437176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Resulta interesante comparar entre sí a las entidades de una misma región educativa, por lo que se prepararon ésta y las siguientes diapositivas. Aquí, las entidades de la región educativa del Noroeste, tanto en Lenguaje como en Matemáticas. Las entidades se ordenaron a partir de la proporción de estudiantes que tienen en el nivel de logro I. El ordenamiento cambia de manera importante entre las dos asignaturas. Es importante mirar también los otros niveles de logro; por ejemplo, aunque Sonora es el segundo estado de la región que tiene mayor proporción de estudiantes en el nivel I en Lenguaje, también es la entidad que tiene una mayor proporción de estudiantes en el nivel IV, por lo que tienen una diferencia favorable y significativa respecto a la media nacional. En cambio, Baja California Sur tiene la menor proporción de estudiantes en el nivel de logro I, pero su promedio estatal no es significativamente distinto de la media nacional.</a:t>
            </a:r>
          </a:p>
        </p:txBody>
      </p:sp>
      <p:sp>
        <p:nvSpPr>
          <p:cNvPr id="4" name="Marcador de número de diapositiva 3"/>
          <p:cNvSpPr>
            <a:spLocks noGrp="1"/>
          </p:cNvSpPr>
          <p:nvPr>
            <p:ph type="sldNum" sz="quarter" idx="5"/>
          </p:nvPr>
        </p:nvSpPr>
        <p:spPr/>
        <p:txBody>
          <a:bodyPr/>
          <a:lstStyle/>
          <a:p>
            <a:fld id="{CE527D8A-6D8C-4E8D-83F9-0740D83DC384}" type="slidenum">
              <a:rPr lang="es-MX" smtClean="0"/>
              <a:t>56</a:t>
            </a:fld>
            <a:endParaRPr lang="es-MX" dirty="0"/>
          </a:p>
        </p:txBody>
      </p:sp>
    </p:spTree>
    <p:extLst>
      <p:ext uri="{BB962C8B-B14F-4D97-AF65-F5344CB8AC3E}">
        <p14:creationId xmlns:p14="http://schemas.microsoft.com/office/powerpoint/2010/main" val="1804482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trabajo de los docentes por promover un clima de participación y respeto en el aula se asocia positivamente, y de manera muy importante, con los resultados del aprendizaje.  De forma consistente, en cada tipo de escuela hay una diferencia </a:t>
            </a:r>
            <a:r>
              <a:rPr lang="es-MX" dirty="0" smtClean="0"/>
              <a:t>de alrededor de </a:t>
            </a:r>
            <a:r>
              <a:rPr lang="es-MX" dirty="0"/>
              <a:t>60 puntos entre las escuelas en que hay un menor clima de participación y respeto, </a:t>
            </a:r>
            <a:r>
              <a:rPr lang="es-MX" dirty="0" smtClean="0"/>
              <a:t>y </a:t>
            </a:r>
            <a:r>
              <a:rPr lang="es-MX" dirty="0"/>
              <a:t>en las que hay </a:t>
            </a:r>
            <a:r>
              <a:rPr lang="es-MX" dirty="0" smtClean="0"/>
              <a:t>un mejor clima.</a:t>
            </a:r>
            <a:endParaRPr lang="es-MX"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77707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los cuestionarios de contexto se preguntó a los estudiantes sobre la expectativa que tienen respecto al máximo nivel educativo al que lograrán acceder. Esta expectativa muestra una asociación positiva e importante con el </a:t>
            </a:r>
            <a:r>
              <a:rPr lang="es-MX" dirty="0" smtClean="0"/>
              <a:t>logro, pues hay una diferencia</a:t>
            </a:r>
            <a:r>
              <a:rPr lang="es-MX" baseline="0" dirty="0" smtClean="0"/>
              <a:t> de alrededor de 100 puntos entre los que tienen una expectativa mayor y los que tienen una expectativa menor</a:t>
            </a:r>
            <a:r>
              <a:rPr lang="es-MX" dirty="0" smtClean="0"/>
              <a:t>. </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59</a:t>
            </a:fld>
            <a:endParaRPr lang="es-MX" dirty="0"/>
          </a:p>
        </p:txBody>
      </p:sp>
    </p:spTree>
    <p:extLst>
      <p:ext uri="{BB962C8B-B14F-4D97-AF65-F5344CB8AC3E}">
        <p14:creationId xmlns:p14="http://schemas.microsoft.com/office/powerpoint/2010/main" val="15836372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compromiso de los estudiantes y su dedicación se </a:t>
            </a:r>
            <a:r>
              <a:rPr lang="es-MX" dirty="0" smtClean="0"/>
              <a:t>relacionan </a:t>
            </a:r>
            <a:r>
              <a:rPr lang="es-MX" dirty="0"/>
              <a:t>de manera muy importante y positiva con los resultados de Planea tanto en Lenguaje y Comunicación como en </a:t>
            </a:r>
            <a:r>
              <a:rPr lang="es-MX" dirty="0" smtClean="0"/>
              <a:t>Matemáticas.</a:t>
            </a:r>
            <a:endParaRPr lang="es-MX" dirty="0"/>
          </a:p>
          <a:p>
            <a:r>
              <a:rPr lang="es-MX" dirty="0"/>
              <a:t>La diferencia en ambos casos es de alrededor de 60 puntos entre los estudiantes menos interesados y con menos compromiso, y los más comprometidos e interesados.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32843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61</a:t>
            </a:fld>
            <a:endParaRPr lang="es-MX" dirty="0"/>
          </a:p>
        </p:txBody>
      </p:sp>
    </p:spTree>
    <p:extLst>
      <p:ext uri="{BB962C8B-B14F-4D97-AF65-F5344CB8AC3E}">
        <p14:creationId xmlns:p14="http://schemas.microsoft.com/office/powerpoint/2010/main" val="27834889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62</a:t>
            </a:fld>
            <a:endParaRPr lang="es-MX" dirty="0"/>
          </a:p>
        </p:txBody>
      </p:sp>
    </p:spTree>
    <p:extLst>
      <p:ext uri="{BB962C8B-B14F-4D97-AF65-F5344CB8AC3E}">
        <p14:creationId xmlns:p14="http://schemas.microsoft.com/office/powerpoint/2010/main" val="17461092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66</a:t>
            </a:fld>
            <a:endParaRPr lang="es-MX" dirty="0"/>
          </a:p>
        </p:txBody>
      </p:sp>
    </p:spTree>
    <p:extLst>
      <p:ext uri="{BB962C8B-B14F-4D97-AF65-F5344CB8AC3E}">
        <p14:creationId xmlns:p14="http://schemas.microsoft.com/office/powerpoint/2010/main" val="5553539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67</a:t>
            </a:fld>
            <a:endParaRPr lang="es-MX" dirty="0"/>
          </a:p>
        </p:txBody>
      </p:sp>
    </p:spTree>
    <p:extLst>
      <p:ext uri="{BB962C8B-B14F-4D97-AF65-F5344CB8AC3E}">
        <p14:creationId xmlns:p14="http://schemas.microsoft.com/office/powerpoint/2010/main" val="39572198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68</a:t>
            </a:fld>
            <a:endParaRPr lang="es-MX" dirty="0"/>
          </a:p>
        </p:txBody>
      </p:sp>
    </p:spTree>
    <p:extLst>
      <p:ext uri="{BB962C8B-B14F-4D97-AF65-F5344CB8AC3E}">
        <p14:creationId xmlns:p14="http://schemas.microsoft.com/office/powerpoint/2010/main" val="25153926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69</a:t>
            </a:fld>
            <a:endParaRPr lang="es-MX" dirty="0"/>
          </a:p>
        </p:txBody>
      </p:sp>
    </p:spTree>
    <p:extLst>
      <p:ext uri="{BB962C8B-B14F-4D97-AF65-F5344CB8AC3E}">
        <p14:creationId xmlns:p14="http://schemas.microsoft.com/office/powerpoint/2010/main" val="2086805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a:t>
            </a:fld>
            <a:endParaRPr lang="es-MX" dirty="0"/>
          </a:p>
        </p:txBody>
      </p:sp>
    </p:spTree>
    <p:extLst>
      <p:ext uri="{BB962C8B-B14F-4D97-AF65-F5344CB8AC3E}">
        <p14:creationId xmlns:p14="http://schemas.microsoft.com/office/powerpoint/2010/main" val="36850167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70</a:t>
            </a:fld>
            <a:endParaRPr lang="es-MX" dirty="0"/>
          </a:p>
        </p:txBody>
      </p:sp>
    </p:spTree>
    <p:extLst>
      <p:ext uri="{BB962C8B-B14F-4D97-AF65-F5344CB8AC3E}">
        <p14:creationId xmlns:p14="http://schemas.microsoft.com/office/powerpoint/2010/main" val="34106123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71</a:t>
            </a:fld>
            <a:endParaRPr lang="es-MX" dirty="0"/>
          </a:p>
        </p:txBody>
      </p:sp>
    </p:spTree>
    <p:extLst>
      <p:ext uri="{BB962C8B-B14F-4D97-AF65-F5344CB8AC3E}">
        <p14:creationId xmlns:p14="http://schemas.microsoft.com/office/powerpoint/2010/main" val="9488652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72</a:t>
            </a:fld>
            <a:endParaRPr lang="es-MX" dirty="0"/>
          </a:p>
        </p:txBody>
      </p:sp>
    </p:spTree>
    <p:extLst>
      <p:ext uri="{BB962C8B-B14F-4D97-AF65-F5344CB8AC3E}">
        <p14:creationId xmlns:p14="http://schemas.microsoft.com/office/powerpoint/2010/main" val="34461563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73</a:t>
            </a:fld>
            <a:endParaRPr lang="es-MX" dirty="0"/>
          </a:p>
        </p:txBody>
      </p:sp>
    </p:spTree>
    <p:extLst>
      <p:ext uri="{BB962C8B-B14F-4D97-AF65-F5344CB8AC3E}">
        <p14:creationId xmlns:p14="http://schemas.microsoft.com/office/powerpoint/2010/main" val="2004476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74</a:t>
            </a:fld>
            <a:endParaRPr lang="es-MX" dirty="0"/>
          </a:p>
        </p:txBody>
      </p:sp>
    </p:spTree>
    <p:extLst>
      <p:ext uri="{BB962C8B-B14F-4D97-AF65-F5344CB8AC3E}">
        <p14:creationId xmlns:p14="http://schemas.microsoft.com/office/powerpoint/2010/main" val="32020418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75</a:t>
            </a:fld>
            <a:endParaRPr lang="es-MX" dirty="0"/>
          </a:p>
        </p:txBody>
      </p:sp>
    </p:spTree>
    <p:extLst>
      <p:ext uri="{BB962C8B-B14F-4D97-AF65-F5344CB8AC3E}">
        <p14:creationId xmlns:p14="http://schemas.microsoft.com/office/powerpoint/2010/main" val="484973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8</a:t>
            </a:fld>
            <a:endParaRPr lang="es-MX" dirty="0"/>
          </a:p>
        </p:txBody>
      </p:sp>
    </p:spTree>
    <p:extLst>
      <p:ext uri="{BB962C8B-B14F-4D97-AF65-F5344CB8AC3E}">
        <p14:creationId xmlns:p14="http://schemas.microsoft.com/office/powerpoint/2010/main" val="3352106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Los niveles de logro son como una escalera, en que cada nivel requiere mayores aprendizajes que el anterior. El nivel I consta de aprendizajes que dominan prácticamente</a:t>
            </a:r>
            <a:r>
              <a:rPr lang="es-MX" baseline="0" dirty="0"/>
              <a:t> todos los estudiantes de sexto de primaria, pero que se consideran insuficientes con respecto a lo esperado al término de la primaria. Cada nivel incluye todos los aprendizajes de los niveles previos.</a:t>
            </a:r>
          </a:p>
          <a:p>
            <a:pPr marL="0" marR="0" lvl="0" indent="0" algn="l" defTabSz="914400" rtl="0" eaLnBrk="1" fontAlgn="auto" latinLnBrk="0" hangingPunct="1">
              <a:lnSpc>
                <a:spcPct val="100000"/>
              </a:lnSpc>
              <a:spcBef>
                <a:spcPts val="0"/>
              </a:spcBef>
              <a:spcAft>
                <a:spcPts val="0"/>
              </a:spcAft>
              <a:buClrTx/>
              <a:buSzTx/>
              <a:buFontTx/>
              <a:buNone/>
              <a:tabLst/>
              <a:defRPr/>
            </a:pPr>
            <a:r>
              <a:rPr lang="es-MX" b="1" dirty="0">
                <a:solidFill>
                  <a:srgbClr val="FF0000"/>
                </a:solidFill>
              </a:rPr>
              <a:t>Para dar cumplimiento cabal</a:t>
            </a:r>
            <a:r>
              <a:rPr lang="es-MX" b="1" baseline="0" dirty="0">
                <a:solidFill>
                  <a:srgbClr val="FF0000"/>
                </a:solidFill>
              </a:rPr>
              <a:t> al derecho a la educación tendría que lograrse que todos los niños alcancen al menos el nivel II, de dominio básico.</a:t>
            </a:r>
            <a:endParaRPr lang="es-MX" b="1" dirty="0">
              <a:solidFill>
                <a:srgbClr val="FF0000"/>
              </a:solidFill>
            </a:endParaRPr>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10</a:t>
            </a:fld>
            <a:endParaRPr lang="es-MX" dirty="0"/>
          </a:p>
        </p:txBody>
      </p:sp>
    </p:spTree>
    <p:extLst>
      <p:ext uri="{BB962C8B-B14F-4D97-AF65-F5344CB8AC3E}">
        <p14:creationId xmlns:p14="http://schemas.microsoft.com/office/powerpoint/2010/main" val="3953981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En lenguaje</a:t>
            </a:r>
            <a:r>
              <a:rPr lang="es-MX" baseline="0" dirty="0"/>
              <a:t> y comunicación, el 49% de los estudiantes se encuentran en el nivel I; 33 % en el nivel II; 15% en el nivel III y 3 % en el nivel IV.</a:t>
            </a:r>
            <a:r>
              <a:rPr lang="es-MX" b="1" dirty="0">
                <a:solidFill>
                  <a:srgbClr val="FF0000"/>
                </a:solidFill>
              </a:rPr>
              <a:t> </a:t>
            </a:r>
            <a:endParaRPr lang="es-MX" dirty="0"/>
          </a:p>
          <a:p>
            <a:r>
              <a:rPr lang="es-MX" dirty="0"/>
              <a:t>Para ejemplificar estos</a:t>
            </a:r>
            <a:r>
              <a:rPr lang="es-MX" baseline="0" dirty="0"/>
              <a:t> niveles de logro, se </a:t>
            </a:r>
            <a:r>
              <a:rPr lang="es-MX" baseline="0" dirty="0" smtClean="0"/>
              <a:t>presentan </a:t>
            </a:r>
            <a:r>
              <a:rPr lang="es-MX" baseline="0" dirty="0"/>
              <a:t>e</a:t>
            </a:r>
            <a:r>
              <a:rPr lang="es-MX" dirty="0"/>
              <a:t>n la diapositiva dos</a:t>
            </a:r>
            <a:r>
              <a:rPr lang="es-MX" baseline="0" dirty="0"/>
              <a:t> líneas de aprendizaje</a:t>
            </a:r>
            <a:r>
              <a:rPr lang="es-MX" dirty="0"/>
              <a:t> de lenguaje y comunicación. En el anexo del dossier se incluyen los descriptores completos de los niveles de logro.</a:t>
            </a:r>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12</a:t>
            </a:fld>
            <a:endParaRPr lang="es-MX" dirty="0"/>
          </a:p>
        </p:txBody>
      </p:sp>
    </p:spTree>
    <p:extLst>
      <p:ext uri="{BB962C8B-B14F-4D97-AF65-F5344CB8AC3E}">
        <p14:creationId xmlns:p14="http://schemas.microsoft.com/office/powerpoint/2010/main" val="876959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Matemáticas, 59% de los estudiantes se encuentran en el nivel I;</a:t>
            </a:r>
            <a:r>
              <a:rPr lang="es-MX" baseline="0" dirty="0"/>
              <a:t> 18 % en el nivel II; 15 % en el nivel III y 8% en el nivel IV. </a:t>
            </a:r>
          </a:p>
          <a:p>
            <a:r>
              <a:rPr lang="es-MX" baseline="0" dirty="0"/>
              <a:t>Estos niveles se ejemplifican aquí con tres líneas de aprendizaje. Los descriptores de logro completos se encuentran en el anexo del dossier.</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13</a:t>
            </a:fld>
            <a:endParaRPr lang="es-MX" dirty="0"/>
          </a:p>
        </p:txBody>
      </p:sp>
    </p:spTree>
    <p:extLst>
      <p:ext uri="{BB962C8B-B14F-4D97-AF65-F5344CB8AC3E}">
        <p14:creationId xmlns:p14="http://schemas.microsoft.com/office/powerpoint/2010/main" val="2881502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1017333"/>
          </a:xfrm>
        </p:spPr>
        <p:txBody>
          <a:bodyPr anchor="t" anchorCtr="0"/>
          <a:lstStyle>
            <a:lvl1pPr algn="l">
              <a:defRPr sz="3400"/>
            </a:lvl1pPr>
          </a:lstStyle>
          <a:p>
            <a:r>
              <a:rPr lang="es-ES_tradnl" dirty="0"/>
              <a:t>Haga clic para modificar el estilo de título del patrón</a:t>
            </a:r>
            <a:endParaRPr lang="en-US" dirty="0"/>
          </a:p>
        </p:txBody>
      </p:sp>
      <p:sp>
        <p:nvSpPr>
          <p:cNvPr id="7" name="Content Placeholder 2"/>
          <p:cNvSpPr>
            <a:spLocks noGrp="1"/>
          </p:cNvSpPr>
          <p:nvPr>
            <p:ph idx="1"/>
          </p:nvPr>
        </p:nvSpPr>
        <p:spPr>
          <a:xfrm>
            <a:off x="628650" y="1682496"/>
            <a:ext cx="7886700" cy="4494467"/>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solidFill>
                  <a:srgbClr val="8D5093"/>
                </a:solidFill>
              </a:defRPr>
            </a:lvl1pPr>
          </a:lstStyle>
          <a:p>
            <a:r>
              <a:rPr lang="es-ES_tradnl" dirty="0"/>
              <a:t>Haga clic para modificar el estilo de título del patrón</a:t>
            </a:r>
            <a:endParaRPr lang="en-US" dirty="0"/>
          </a:p>
        </p:txBody>
      </p:sp>
      <p:sp>
        <p:nvSpPr>
          <p:cNvPr id="3" name="Rectángulo 2"/>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199"/>
            <a:ext cx="2949178" cy="1924493"/>
          </a:xfrm>
        </p:spPr>
        <p:txBody>
          <a:bodyPr anchor="b"/>
          <a:lstStyle>
            <a:lvl1pPr>
              <a:defRPr sz="32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3887391" y="457200"/>
            <a:ext cx="4629150" cy="54038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Text Placeholder 3"/>
          <p:cNvSpPr>
            <a:spLocks noGrp="1"/>
          </p:cNvSpPr>
          <p:nvPr>
            <p:ph type="body" sz="half" idx="2"/>
          </p:nvPr>
        </p:nvSpPr>
        <p:spPr>
          <a:xfrm>
            <a:off x="629841" y="2562446"/>
            <a:ext cx="2949178" cy="330654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dirty="0"/>
              <a:t>Haga clic para modificar los estilos de texto del patrón</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935126"/>
          </a:xfrm>
        </p:spPr>
        <p:txBody>
          <a:bodyPr anchor="b"/>
          <a:lstStyle>
            <a:lvl1pPr>
              <a:defRPr sz="3200"/>
            </a:lvl1pPr>
          </a:lstStyle>
          <a:p>
            <a:r>
              <a:rPr lang="es-ES_tradnl"/>
              <a:t>Haga clic para modificar el estilo de título del patrón</a:t>
            </a:r>
            <a:endParaRPr lang="en-US" dirty="0"/>
          </a:p>
        </p:txBody>
      </p:sp>
      <p:sp>
        <p:nvSpPr>
          <p:cNvPr id="3" name="Picture Placeholder 2"/>
          <p:cNvSpPr>
            <a:spLocks noGrp="1" noChangeAspect="1"/>
          </p:cNvSpPr>
          <p:nvPr>
            <p:ph type="pic" idx="1"/>
          </p:nvPr>
        </p:nvSpPr>
        <p:spPr>
          <a:xfrm>
            <a:off x="3887391" y="457200"/>
            <a:ext cx="4629150" cy="54038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dirty="0"/>
              <a:t>Arrastre la imagen al marcador de posición o haga clic en el icono para agregarla</a:t>
            </a:r>
            <a:endParaRPr lang="en-US" dirty="0"/>
          </a:p>
        </p:txBody>
      </p:sp>
      <p:sp>
        <p:nvSpPr>
          <p:cNvPr id="4" name="Text Placeholder 3"/>
          <p:cNvSpPr>
            <a:spLocks noGrp="1"/>
          </p:cNvSpPr>
          <p:nvPr>
            <p:ph type="body" sz="half" idx="2"/>
          </p:nvPr>
        </p:nvSpPr>
        <p:spPr>
          <a:xfrm>
            <a:off x="629841" y="2551814"/>
            <a:ext cx="2949178" cy="33171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2087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710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contenido 2"/>
          <p:cNvSpPr>
            <a:spLocks noGrp="1"/>
          </p:cNvSpPr>
          <p:nvPr>
            <p:ph idx="1"/>
          </p:nvPr>
        </p:nvSpPr>
        <p:spPr>
          <a:xfrm>
            <a:off x="628650" y="1825625"/>
            <a:ext cx="788670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727502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a:prstGeom prst="rect">
            <a:avLst/>
          </a:prstGeom>
        </p:spPr>
        <p:txBody>
          <a:bodyPr anchor="b"/>
          <a:lstStyle>
            <a:lvl1pPr>
              <a:defRPr sz="6000"/>
            </a:lvl1pPr>
          </a:lstStyle>
          <a:p>
            <a:r>
              <a:rPr lang="es-ES_tradnl"/>
              <a:t>Haga clic para modificar el estilo de título del patrón</a:t>
            </a:r>
          </a:p>
        </p:txBody>
      </p:sp>
      <p:sp>
        <p:nvSpPr>
          <p:cNvPr id="3" name="Marcador de texto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los estilos de texto del patrón</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516333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contenido 2"/>
          <p:cNvSpPr>
            <a:spLocks noGrp="1"/>
          </p:cNvSpPr>
          <p:nvPr>
            <p:ph sz="half" idx="1"/>
          </p:nvPr>
        </p:nvSpPr>
        <p:spPr>
          <a:xfrm>
            <a:off x="628650" y="1825625"/>
            <a:ext cx="386715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4648200" y="1825625"/>
            <a:ext cx="386715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8323762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a:prstGeom prst="rect">
            <a:avLst/>
          </a:prstGeom>
        </p:spPr>
        <p:txBody>
          <a:bodyPr/>
          <a:lstStyle/>
          <a:p>
            <a:r>
              <a:rPr lang="es-ES_tradnl"/>
              <a:t>Haga clic para modificar el estilo de título del patrón</a:t>
            </a:r>
          </a:p>
        </p:txBody>
      </p:sp>
      <p:sp>
        <p:nvSpPr>
          <p:cNvPr id="3" name="Marcador de texto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4" name="Marcador de contenido 3"/>
          <p:cNvSpPr>
            <a:spLocks noGrp="1"/>
          </p:cNvSpPr>
          <p:nvPr>
            <p:ph sz="half" idx="2"/>
          </p:nvPr>
        </p:nvSpPr>
        <p:spPr>
          <a:xfrm>
            <a:off x="630238" y="2505075"/>
            <a:ext cx="3868737" cy="368458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6" name="Marcador de contenido 5"/>
          <p:cNvSpPr>
            <a:spLocks noGrp="1"/>
          </p:cNvSpPr>
          <p:nvPr>
            <p:ph sz="quarter" idx="4"/>
          </p:nvPr>
        </p:nvSpPr>
        <p:spPr>
          <a:xfrm>
            <a:off x="4629150" y="2505075"/>
            <a:ext cx="3887788" cy="368458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8" name="Marcador de pie de página 7"/>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9" name="Marcador de número de diapositiva 8"/>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039728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870331"/>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1215454"/>
            <a:ext cx="7244334" cy="481266"/>
          </a:xfrm>
        </p:spPr>
        <p:txBody>
          <a:bodyPr anchor="t" anchorCtr="0">
            <a:normAutofit/>
          </a:bodyPr>
          <a:lstStyle>
            <a:lvl1pPr marL="0" indent="0" algn="l">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2020824"/>
            <a:ext cx="7886700" cy="4156139"/>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fecha 2"/>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4" name="Marcador de pie de página 3"/>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5" name="Marcador de número de diapositiva 4"/>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644648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3" name="Marcador de pie de página 2"/>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4" name="Marcador de número de diapositiva 3"/>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556895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_tradnl"/>
              <a:t>Haga clic para modificar el estilo de título del patrón</a:t>
            </a:r>
          </a:p>
        </p:txBody>
      </p:sp>
      <p:sp>
        <p:nvSpPr>
          <p:cNvPr id="3" name="Marcador de contenido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001909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_tradnl"/>
              <a:t>Haga clic para modificar el estilo de título del patrón</a:t>
            </a:r>
          </a:p>
        </p:txBody>
      </p:sp>
      <p:sp>
        <p:nvSpPr>
          <p:cNvPr id="3" name="Marcador de imagen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dirty="0"/>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6744971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texto vertical 2"/>
          <p:cNvSpPr>
            <a:spLocks noGrp="1"/>
          </p:cNvSpPr>
          <p:nvPr>
            <p:ph type="body" orient="vert" idx="1"/>
          </p:nvPr>
        </p:nvSpPr>
        <p:spPr>
          <a:xfrm>
            <a:off x="628650" y="1825625"/>
            <a:ext cx="7886700" cy="4351338"/>
          </a:xfrm>
          <a:prstGeom prst="rect">
            <a:avLst/>
          </a:prstGeom>
        </p:spPr>
        <p:txBody>
          <a:bodyPr vert="eaVert"/>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8542220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a:prstGeom prst="rect">
            <a:avLst/>
          </a:prstGeom>
        </p:spPr>
        <p:txBody>
          <a:bodyPr vert="eaVert"/>
          <a:lstStyle/>
          <a:p>
            <a:r>
              <a:rPr lang="es-ES_tradnl"/>
              <a:t>Haga clic para modificar el estilo de título del patrón</a:t>
            </a:r>
          </a:p>
        </p:txBody>
      </p:sp>
      <p:sp>
        <p:nvSpPr>
          <p:cNvPr id="3" name="Marcador de texto vertical 2"/>
          <p:cNvSpPr>
            <a:spLocks noGrp="1"/>
          </p:cNvSpPr>
          <p:nvPr>
            <p:ph type="body" orient="vert" idx="1"/>
          </p:nvPr>
        </p:nvSpPr>
        <p:spPr>
          <a:xfrm>
            <a:off x="628650" y="365125"/>
            <a:ext cx="5762625" cy="5811838"/>
          </a:xfrm>
          <a:prstGeom prst="rect">
            <a:avLst/>
          </a:prstGeom>
        </p:spPr>
        <p:txBody>
          <a:bodyPr vert="eaVert"/>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775582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2127285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1017333"/>
          </a:xfrm>
        </p:spPr>
        <p:txBody>
          <a:bodyPr anchor="t" anchorCtr="0"/>
          <a:lstStyle>
            <a:lvl1pPr algn="l">
              <a:defRPr sz="3400"/>
            </a:lvl1pPr>
          </a:lstStyle>
          <a:p>
            <a:r>
              <a:rPr lang="es-ES_tradnl" dirty="0"/>
              <a:t>Haga clic para modificar el estilo de título del patrón</a:t>
            </a:r>
            <a:endParaRPr lang="en-US" dirty="0"/>
          </a:p>
        </p:txBody>
      </p:sp>
      <p:sp>
        <p:nvSpPr>
          <p:cNvPr id="7" name="Content Placeholder 2"/>
          <p:cNvSpPr>
            <a:spLocks noGrp="1"/>
          </p:cNvSpPr>
          <p:nvPr>
            <p:ph idx="1"/>
          </p:nvPr>
        </p:nvSpPr>
        <p:spPr>
          <a:xfrm>
            <a:off x="628650" y="1682496"/>
            <a:ext cx="7886700" cy="4494467"/>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27830331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870331"/>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1215454"/>
            <a:ext cx="7244334" cy="481266"/>
          </a:xfrm>
        </p:spPr>
        <p:txBody>
          <a:bodyPr anchor="t" anchorCtr="0">
            <a:normAutofit/>
          </a:bodyPr>
          <a:lstStyle>
            <a:lvl1pPr marL="0" indent="0" algn="l">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2020824"/>
            <a:ext cx="7886700" cy="4156139"/>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13338359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886700" cy="481267"/>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830052"/>
            <a:ext cx="7886700" cy="717774"/>
          </a:xfrm>
        </p:spPr>
        <p:txBody>
          <a:bodyPr anchor="t" anchorCtr="0">
            <a:normAutofit/>
          </a:bodyPr>
          <a:lstStyle>
            <a:lvl1pPr marL="0" indent="0" algn="l">
              <a:lnSpc>
                <a:spcPct val="120000"/>
              </a:lnSpc>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1645920"/>
            <a:ext cx="7886700" cy="4342011"/>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1456031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886700" cy="481267"/>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830052"/>
            <a:ext cx="7886700" cy="717774"/>
          </a:xfrm>
        </p:spPr>
        <p:txBody>
          <a:bodyPr anchor="t" anchorCtr="0">
            <a:normAutofit/>
          </a:bodyPr>
          <a:lstStyle>
            <a:lvl1pPr marL="0" indent="0" algn="l">
              <a:lnSpc>
                <a:spcPct val="120000"/>
              </a:lnSpc>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1645920"/>
            <a:ext cx="7886700" cy="4342011"/>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4246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628650" y="1307592"/>
            <a:ext cx="7886700" cy="4869371"/>
          </a:xfrm>
        </p:spPr>
        <p:txBody>
          <a:bodyPr/>
          <a:lstStyle>
            <a:lvl1pPr>
              <a:lnSpc>
                <a:spcPct val="110000"/>
              </a:lnSpc>
              <a:spcBef>
                <a:spcPts val="1200"/>
              </a:spcBef>
              <a:defRPr/>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8331516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2581656"/>
            <a:ext cx="7886700" cy="1421384"/>
          </a:xfrm>
        </p:spPr>
        <p:txBody>
          <a:bodyPr anchor="b"/>
          <a:lstStyle>
            <a:lvl1pPr>
              <a:defRPr sz="5000" b="1"/>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3888" y="4014408"/>
            <a:ext cx="7886700" cy="506791"/>
          </a:xfrm>
        </p:spPr>
        <p:txBody>
          <a:bodyPr anchor="t" anchorCtr="0">
            <a:noAutofit/>
          </a:bodyPr>
          <a:lstStyle>
            <a:lvl1pPr marL="0" indent="0">
              <a:lnSpc>
                <a:spcPct val="100000"/>
              </a:lnSpc>
              <a:buNone/>
              <a:defRPr sz="3000" baseline="0">
                <a:solidFill>
                  <a:srgbClr val="CC067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dirty="0"/>
              <a:t>Haga clic para modificar los estilos de texto del patrón</a:t>
            </a:r>
          </a:p>
        </p:txBody>
      </p:sp>
    </p:spTree>
    <p:extLst>
      <p:ext uri="{BB962C8B-B14F-4D97-AF65-F5344CB8AC3E}">
        <p14:creationId xmlns:p14="http://schemas.microsoft.com/office/powerpoint/2010/main" val="3159428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29374111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1_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42068430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2" y="1409424"/>
            <a:ext cx="3868340"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3868340"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5" name="Text Placeholder 4"/>
          <p:cNvSpPr>
            <a:spLocks noGrp="1"/>
          </p:cNvSpPr>
          <p:nvPr>
            <p:ph type="body" sz="quarter" idx="3"/>
          </p:nvPr>
        </p:nvSpPr>
        <p:spPr>
          <a:xfrm>
            <a:off x="4629150" y="1409424"/>
            <a:ext cx="3887391"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6" name="Content Placeholder 5"/>
          <p:cNvSpPr>
            <a:spLocks noGrp="1"/>
          </p:cNvSpPr>
          <p:nvPr>
            <p:ph sz="quarter" idx="4"/>
          </p:nvPr>
        </p:nvSpPr>
        <p:spPr>
          <a:xfrm>
            <a:off x="4629150" y="2062480"/>
            <a:ext cx="3887391" cy="4127183"/>
          </a:xfrm>
        </p:spPr>
        <p:txBody>
          <a:bodyPr>
            <a:normAutofit/>
          </a:bodyPr>
          <a:lstStyle>
            <a:lvl1pPr>
              <a:lnSpc>
                <a:spcPct val="100000"/>
              </a:lnSpc>
              <a:spcBef>
                <a:spcPts val="1200"/>
              </a:spcBef>
              <a:defRPr sz="190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35435782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10226734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s-ES_tradnl" dirty="0"/>
              <a:t>Haga clic para modificar el estilo de título del patrón</a:t>
            </a:r>
            <a:endParaRPr lang="en-US" dirty="0"/>
          </a:p>
        </p:txBody>
      </p:sp>
    </p:spTree>
    <p:extLst>
      <p:ext uri="{BB962C8B-B14F-4D97-AF65-F5344CB8AC3E}">
        <p14:creationId xmlns:p14="http://schemas.microsoft.com/office/powerpoint/2010/main" val="2388811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22712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199"/>
            <a:ext cx="2949178" cy="1924493"/>
          </a:xfrm>
        </p:spPr>
        <p:txBody>
          <a:bodyPr anchor="b"/>
          <a:lstStyle>
            <a:lvl1pPr>
              <a:defRPr sz="32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3887391" y="457200"/>
            <a:ext cx="4629150" cy="54038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Text Placeholder 3"/>
          <p:cNvSpPr>
            <a:spLocks noGrp="1"/>
          </p:cNvSpPr>
          <p:nvPr>
            <p:ph type="body" sz="half" idx="2"/>
          </p:nvPr>
        </p:nvSpPr>
        <p:spPr>
          <a:xfrm>
            <a:off x="629841" y="2562446"/>
            <a:ext cx="2949178" cy="330654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dirty="0"/>
              <a:t>Haga clic para modificar los estilos de texto del patrón</a:t>
            </a:r>
          </a:p>
        </p:txBody>
      </p:sp>
    </p:spTree>
    <p:extLst>
      <p:ext uri="{BB962C8B-B14F-4D97-AF65-F5344CB8AC3E}">
        <p14:creationId xmlns:p14="http://schemas.microsoft.com/office/powerpoint/2010/main" val="11836184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935126"/>
          </a:xfrm>
        </p:spPr>
        <p:txBody>
          <a:bodyPr anchor="b"/>
          <a:lstStyle>
            <a:lvl1pPr>
              <a:defRPr sz="3200"/>
            </a:lvl1pPr>
          </a:lstStyle>
          <a:p>
            <a:r>
              <a:rPr lang="es-ES_tradnl"/>
              <a:t>Haga clic para modificar el estilo de título del patrón</a:t>
            </a:r>
            <a:endParaRPr lang="en-US" dirty="0"/>
          </a:p>
        </p:txBody>
      </p:sp>
      <p:sp>
        <p:nvSpPr>
          <p:cNvPr id="3" name="Picture Placeholder 2"/>
          <p:cNvSpPr>
            <a:spLocks noGrp="1" noChangeAspect="1"/>
          </p:cNvSpPr>
          <p:nvPr>
            <p:ph type="pic" idx="1"/>
          </p:nvPr>
        </p:nvSpPr>
        <p:spPr>
          <a:xfrm>
            <a:off x="3887391" y="457200"/>
            <a:ext cx="4629150" cy="54038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dirty="0"/>
              <a:t>Arrastre la imagen al marcador de posición o haga clic en el icono para agregarla</a:t>
            </a:r>
            <a:endParaRPr lang="en-US" dirty="0"/>
          </a:p>
        </p:txBody>
      </p:sp>
      <p:sp>
        <p:nvSpPr>
          <p:cNvPr id="4" name="Text Placeholder 3"/>
          <p:cNvSpPr>
            <a:spLocks noGrp="1"/>
          </p:cNvSpPr>
          <p:nvPr>
            <p:ph type="body" sz="half" idx="2"/>
          </p:nvPr>
        </p:nvSpPr>
        <p:spPr>
          <a:xfrm>
            <a:off x="629841" y="2551814"/>
            <a:ext cx="2949178" cy="33171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Tree>
    <p:extLst>
      <p:ext uri="{BB962C8B-B14F-4D97-AF65-F5344CB8AC3E}">
        <p14:creationId xmlns:p14="http://schemas.microsoft.com/office/powerpoint/2010/main" val="639470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4246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628650" y="1307592"/>
            <a:ext cx="7886700" cy="4869371"/>
          </a:xfrm>
        </p:spPr>
        <p:txBody>
          <a:bodyPr/>
          <a:lstStyle>
            <a:lvl1pPr>
              <a:lnSpc>
                <a:spcPct val="110000"/>
              </a:lnSpc>
              <a:spcBef>
                <a:spcPts val="1200"/>
              </a:spcBef>
              <a:defRPr/>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2581656"/>
            <a:ext cx="7886700" cy="1421384"/>
          </a:xfrm>
        </p:spPr>
        <p:txBody>
          <a:bodyPr anchor="b"/>
          <a:lstStyle>
            <a:lvl1pPr>
              <a:defRPr sz="5000" b="1"/>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3888" y="4014408"/>
            <a:ext cx="7886700" cy="506791"/>
          </a:xfrm>
        </p:spPr>
        <p:txBody>
          <a:bodyPr anchor="t" anchorCtr="0">
            <a:noAutofit/>
          </a:bodyPr>
          <a:lstStyle>
            <a:lvl1pPr marL="0" indent="0">
              <a:lnSpc>
                <a:spcPct val="100000"/>
              </a:lnSpc>
              <a:buNone/>
              <a:defRPr sz="3000" baseline="0">
                <a:solidFill>
                  <a:srgbClr val="CC067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dirty="0"/>
              <a:t>Haga clic para modificar los estilos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2" y="1409424"/>
            <a:ext cx="3868340"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3868340"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5" name="Text Placeholder 4"/>
          <p:cNvSpPr>
            <a:spLocks noGrp="1"/>
          </p:cNvSpPr>
          <p:nvPr>
            <p:ph type="body" sz="quarter" idx="3"/>
          </p:nvPr>
        </p:nvSpPr>
        <p:spPr>
          <a:xfrm>
            <a:off x="4629150" y="1409424"/>
            <a:ext cx="3887391"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6" name="Content Placeholder 5"/>
          <p:cNvSpPr>
            <a:spLocks noGrp="1"/>
          </p:cNvSpPr>
          <p:nvPr>
            <p:ph sz="quarter" idx="4"/>
          </p:nvPr>
        </p:nvSpPr>
        <p:spPr>
          <a:xfrm>
            <a:off x="4629150" y="2062480"/>
            <a:ext cx="3887391" cy="4127183"/>
          </a:xfrm>
        </p:spPr>
        <p:txBody>
          <a:bodyPr>
            <a:normAutofit/>
          </a:bodyPr>
          <a:lstStyle>
            <a:lvl1pPr>
              <a:lnSpc>
                <a:spcPct val="100000"/>
              </a:lnSpc>
              <a:spcBef>
                <a:spcPts val="1200"/>
              </a:spcBef>
              <a:defRPr sz="190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2.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jpe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942465"/>
          </a:xfrm>
          <a:prstGeom prst="rect">
            <a:avLst/>
          </a:prstGeom>
        </p:spPr>
        <p:txBody>
          <a:bodyPr vert="horz" lIns="91440" tIns="45720" rIns="91440" bIns="45720" rtlCol="0" anchor="t" anchorCtr="0">
            <a:noAutofit/>
          </a:body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8650" y="1307592"/>
            <a:ext cx="7886700" cy="4869371"/>
          </a:xfrm>
          <a:prstGeom prst="rect">
            <a:avLst/>
          </a:prstGeom>
        </p:spPr>
        <p:txBody>
          <a:bodyPr vert="horz" lIns="91440" tIns="45720" rIns="91440" bIns="45720" rtlCol="0">
            <a:normAutofit/>
          </a:bodyPr>
          <a:lstStyle/>
          <a:p>
            <a:pPr lvl="0"/>
            <a:r>
              <a:rPr lang="es-ES_tradnl" dirty="0"/>
              <a:t>Haga clic para modificar los estilos de texto del patrón</a:t>
            </a:r>
          </a:p>
          <a:p>
            <a:pPr lvl="1"/>
            <a:r>
              <a:rPr lang="es-ES_tradnl" dirty="0"/>
              <a:t>Segundo nivel</a:t>
            </a:r>
          </a:p>
        </p:txBody>
      </p:sp>
      <p:pic>
        <p:nvPicPr>
          <p:cNvPr id="9" name="Imagen 8"/>
          <p:cNvPicPr>
            <a:picLocks noChangeAspect="1"/>
          </p:cNvPicPr>
          <p:nvPr userDrawn="1"/>
        </p:nvPicPr>
        <p:blipFill>
          <a:blip r:embed="rId16"/>
          <a:stretch>
            <a:fillRect/>
          </a:stretch>
        </p:blipFill>
        <p:spPr>
          <a:xfrm>
            <a:off x="8002270" y="6047423"/>
            <a:ext cx="908558" cy="462280"/>
          </a:xfrm>
          <a:prstGeom prst="rect">
            <a:avLst/>
          </a:prstGeom>
        </p:spPr>
      </p:pic>
      <p:pic>
        <p:nvPicPr>
          <p:cNvPr id="11" name="Imagen 10"/>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6685254"/>
            <a:ext cx="9144000" cy="172746"/>
          </a:xfrm>
          <a:prstGeom prst="rect">
            <a:avLst/>
          </a:prstGeom>
        </p:spPr>
      </p:pic>
    </p:spTree>
    <p:extLst>
      <p:ext uri="{BB962C8B-B14F-4D97-AF65-F5344CB8AC3E}">
        <p14:creationId xmlns:p14="http://schemas.microsoft.com/office/powerpoint/2010/main" val="187897596"/>
      </p:ext>
    </p:extLst>
  </p:cSld>
  <p:clrMap bg1="lt1" tx1="dk1" bg2="lt2" tx2="dk2" accent1="accent1" accent2="accent2" accent3="accent3" accent4="accent4" accent5="accent5" accent6="accent6" hlink="hlink" folHlink="folHlink"/>
  <p:sldLayoutIdLst>
    <p:sldLayoutId id="2147483685" r:id="rId1"/>
    <p:sldLayoutId id="2147483696" r:id="rId2"/>
    <p:sldLayoutId id="2147483711" r:id="rId3"/>
    <p:sldLayoutId id="2147483686" r:id="rId4"/>
    <p:sldLayoutId id="2147483687" r:id="rId5"/>
    <p:sldLayoutId id="2147483688" r:id="rId6"/>
    <p:sldLayoutId id="2147483709" r:id="rId7"/>
    <p:sldLayoutId id="2147483689" r:id="rId8"/>
    <p:sldLayoutId id="2147483710" r:id="rId9"/>
    <p:sldLayoutId id="2147483690" r:id="rId10"/>
    <p:sldLayoutId id="2147483691" r:id="rId11"/>
    <p:sldLayoutId id="2147483692" r:id="rId12"/>
    <p:sldLayoutId id="2147483693" r:id="rId13"/>
    <p:sldLayoutId id="2147483727" r:id="rId14"/>
  </p:sldLayoutIdLst>
  <p:txStyles>
    <p:title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p:titleStyle>
    <p:body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2664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942465"/>
          </a:xfrm>
          <a:prstGeom prst="rect">
            <a:avLst/>
          </a:prstGeom>
        </p:spPr>
        <p:txBody>
          <a:bodyPr vert="horz" lIns="91440" tIns="45720" rIns="91440" bIns="45720" rtlCol="0" anchor="t" anchorCtr="0">
            <a:noAutofit/>
          </a:body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8650" y="1307592"/>
            <a:ext cx="7886700" cy="4869371"/>
          </a:xfrm>
          <a:prstGeom prst="rect">
            <a:avLst/>
          </a:prstGeom>
        </p:spPr>
        <p:txBody>
          <a:bodyPr vert="horz" lIns="91440" tIns="45720" rIns="91440" bIns="45720" rtlCol="0">
            <a:normAutofit/>
          </a:bodyPr>
          <a:lstStyle/>
          <a:p>
            <a:pPr lvl="0"/>
            <a:r>
              <a:rPr lang="es-ES_tradnl" dirty="0"/>
              <a:t>Haga clic para modificar los estilos de texto del patrón</a:t>
            </a:r>
          </a:p>
          <a:p>
            <a:pPr lvl="1"/>
            <a:r>
              <a:rPr lang="es-ES_tradnl" dirty="0"/>
              <a:t>Segundo nivel</a:t>
            </a:r>
          </a:p>
        </p:txBody>
      </p:sp>
      <p:pic>
        <p:nvPicPr>
          <p:cNvPr id="9" name="Imagen 8"/>
          <p:cNvPicPr>
            <a:picLocks noChangeAspect="1"/>
          </p:cNvPicPr>
          <p:nvPr userDrawn="1"/>
        </p:nvPicPr>
        <p:blipFill>
          <a:blip r:embed="rId15"/>
          <a:stretch>
            <a:fillRect/>
          </a:stretch>
        </p:blipFill>
        <p:spPr>
          <a:xfrm>
            <a:off x="8002270" y="6047423"/>
            <a:ext cx="908558" cy="462280"/>
          </a:xfrm>
          <a:prstGeom prst="rect">
            <a:avLst/>
          </a:prstGeom>
        </p:spPr>
      </p:pic>
      <p:pic>
        <p:nvPicPr>
          <p:cNvPr id="11" name="Imagen 10"/>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685254"/>
            <a:ext cx="9144000" cy="172746"/>
          </a:xfrm>
          <a:prstGeom prst="rect">
            <a:avLst/>
          </a:prstGeom>
        </p:spPr>
      </p:pic>
    </p:spTree>
    <p:extLst>
      <p:ext uri="{BB962C8B-B14F-4D97-AF65-F5344CB8AC3E}">
        <p14:creationId xmlns:p14="http://schemas.microsoft.com/office/powerpoint/2010/main" val="259579084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txStyles>
    <p:title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p:titleStyle>
    <p:body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chart" Target="../charts/chart6.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chart" Target="../charts/chart8.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chart" Target="../charts/chart10.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chart" Target="../charts/char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chart" Target="../charts/char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chart" Target="../charts/chart18.xml"/></Relationships>
</file>

<file path=ppt/slides/_rels/slide3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chart" Target="../charts/chart20.xml"/></Relationships>
</file>

<file path=ppt/slides/_rels/slide3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chart" Target="../charts/char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chart" Target="../charts/chart26.xml"/></Relationships>
</file>

<file path=ppt/slides/_rels/slide4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0.xml"/><Relationship Id="rId1" Type="http://schemas.openxmlformats.org/officeDocument/2006/relationships/slideLayout" Target="../slideLayouts/slideLayout10.xml"/><Relationship Id="rId4" Type="http://schemas.openxmlformats.org/officeDocument/2006/relationships/chart" Target="../charts/chart4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1.xml"/><Relationship Id="rId1" Type="http://schemas.openxmlformats.org/officeDocument/2006/relationships/slideLayout" Target="../slideLayouts/slideLayout10.xml"/><Relationship Id="rId4" Type="http://schemas.openxmlformats.org/officeDocument/2006/relationships/chart" Target="../charts/chart44.xml"/></Relationships>
</file>

<file path=ppt/slides/_rels/slide59.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42.xml"/><Relationship Id="rId1" Type="http://schemas.openxmlformats.org/officeDocument/2006/relationships/slideLayout" Target="../slideLayouts/slideLayout10.xml"/><Relationship Id="rId4" Type="http://schemas.openxmlformats.org/officeDocument/2006/relationships/chart" Target="../charts/chart4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43.xml"/><Relationship Id="rId1" Type="http://schemas.openxmlformats.org/officeDocument/2006/relationships/slideLayout" Target="../slideLayouts/slideLayout10.xml"/><Relationship Id="rId4" Type="http://schemas.openxmlformats.org/officeDocument/2006/relationships/chart" Target="../charts/chart48.xml"/></Relationships>
</file>

<file path=ppt/slides/_rels/slide6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1478151"/>
            <a:ext cx="9144000" cy="24384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CuadroTexto 9"/>
          <p:cNvSpPr txBox="1"/>
          <p:nvPr/>
        </p:nvSpPr>
        <p:spPr>
          <a:xfrm>
            <a:off x="575988" y="1804543"/>
            <a:ext cx="4562686" cy="1631216"/>
          </a:xfrm>
          <a:prstGeom prst="rect">
            <a:avLst/>
          </a:prstGeom>
          <a:noFill/>
        </p:spPr>
        <p:txBody>
          <a:bodyPr wrap="square" rtlCol="0">
            <a:spAutoFit/>
          </a:bodyPr>
          <a:lstStyle/>
          <a:p>
            <a:r>
              <a:rPr lang="es-ES_tradnl" sz="10000" spc="300" dirty="0">
                <a:solidFill>
                  <a:schemeClr val="bg1">
                    <a:lumMod val="95000"/>
                  </a:schemeClr>
                </a:solidFill>
                <a:latin typeface="Tahoma" charset="0"/>
                <a:ea typeface="Tahoma" charset="0"/>
                <a:cs typeface="Tahoma" charset="0"/>
              </a:rPr>
              <a:t>Planea</a:t>
            </a:r>
          </a:p>
        </p:txBody>
      </p:sp>
      <p:sp>
        <p:nvSpPr>
          <p:cNvPr id="11" name="CuadroTexto 10"/>
          <p:cNvSpPr txBox="1"/>
          <p:nvPr/>
        </p:nvSpPr>
        <p:spPr>
          <a:xfrm>
            <a:off x="649005" y="3280077"/>
            <a:ext cx="6583510" cy="523220"/>
          </a:xfrm>
          <a:prstGeom prst="rect">
            <a:avLst/>
          </a:prstGeom>
          <a:noFill/>
        </p:spPr>
        <p:txBody>
          <a:bodyPr wrap="square" rtlCol="0">
            <a:spAutoFit/>
          </a:bodyPr>
          <a:lstStyle/>
          <a:p>
            <a:r>
              <a:rPr lang="es-ES_tradnl" sz="2800" dirty="0" smtClean="0">
                <a:solidFill>
                  <a:schemeClr val="bg1"/>
                </a:solidFill>
                <a:latin typeface="Tahoma" charset="0"/>
                <a:ea typeface="Tahoma" charset="0"/>
                <a:cs typeface="Tahoma" charset="0"/>
              </a:rPr>
              <a:t>Resultados </a:t>
            </a:r>
            <a:r>
              <a:rPr lang="es-ES_tradnl" sz="2800" dirty="0">
                <a:solidFill>
                  <a:schemeClr val="bg1"/>
                </a:solidFill>
                <a:latin typeface="Tahoma" charset="0"/>
                <a:ea typeface="Tahoma" charset="0"/>
                <a:cs typeface="Tahoma" charset="0"/>
              </a:rPr>
              <a:t>2018</a:t>
            </a:r>
          </a:p>
        </p:txBody>
      </p:sp>
      <p:sp>
        <p:nvSpPr>
          <p:cNvPr id="12" name="Rectángulo 11"/>
          <p:cNvSpPr/>
          <p:nvPr/>
        </p:nvSpPr>
        <p:spPr>
          <a:xfrm>
            <a:off x="0" y="3916551"/>
            <a:ext cx="9144000" cy="701169"/>
          </a:xfrm>
          <a:prstGeom prst="rect">
            <a:avLst/>
          </a:prstGeom>
          <a:solidFill>
            <a:srgbClr val="6B1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 name="CuadroTexto 12"/>
          <p:cNvSpPr txBox="1"/>
          <p:nvPr/>
        </p:nvSpPr>
        <p:spPr>
          <a:xfrm>
            <a:off x="503090" y="4008992"/>
            <a:ext cx="3008206" cy="461665"/>
          </a:xfrm>
          <a:prstGeom prst="rect">
            <a:avLst/>
          </a:prstGeom>
          <a:noFill/>
        </p:spPr>
        <p:txBody>
          <a:bodyPr wrap="square" rtlCol="0">
            <a:spAutoFit/>
          </a:bodyPr>
          <a:lstStyle/>
          <a:p>
            <a:r>
              <a:rPr lang="es-ES_tradnl" sz="2400" dirty="0">
                <a:solidFill>
                  <a:schemeClr val="bg1"/>
                </a:solidFill>
                <a:latin typeface="Tahoma" charset="0"/>
                <a:ea typeface="Tahoma" charset="0"/>
                <a:cs typeface="Tahoma" charset="0"/>
              </a:rPr>
              <a:t>6º de primaria</a:t>
            </a:r>
          </a:p>
        </p:txBody>
      </p:sp>
      <p:cxnSp>
        <p:nvCxnSpPr>
          <p:cNvPr id="15" name="Conector recto 14"/>
          <p:cNvCxnSpPr/>
          <p:nvPr/>
        </p:nvCxnSpPr>
        <p:spPr>
          <a:xfrm>
            <a:off x="2978682" y="4014216"/>
            <a:ext cx="0" cy="51586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CuadroTexto 16"/>
          <p:cNvSpPr txBox="1"/>
          <p:nvPr/>
        </p:nvSpPr>
        <p:spPr>
          <a:xfrm>
            <a:off x="3171113" y="3969910"/>
            <a:ext cx="2491388" cy="584775"/>
          </a:xfrm>
          <a:prstGeom prst="rect">
            <a:avLst/>
          </a:prstGeom>
          <a:noFill/>
        </p:spPr>
        <p:txBody>
          <a:bodyPr wrap="none" rtlCol="0">
            <a:spAutoFit/>
          </a:bodyPr>
          <a:lstStyle/>
          <a:p>
            <a:r>
              <a:rPr lang="es-ES_tradnl" sz="1600" dirty="0">
                <a:solidFill>
                  <a:schemeClr val="bg1"/>
                </a:solidFill>
                <a:latin typeface="Tahoma" charset="0"/>
                <a:ea typeface="Tahoma" charset="0"/>
                <a:cs typeface="Tahoma" charset="0"/>
              </a:rPr>
              <a:t>Lenguaje y Comunicación</a:t>
            </a:r>
          </a:p>
          <a:p>
            <a:r>
              <a:rPr lang="es-ES_tradnl" sz="1600" dirty="0">
                <a:solidFill>
                  <a:schemeClr val="bg1"/>
                </a:solidFill>
                <a:latin typeface="Tahoma" charset="0"/>
                <a:ea typeface="Tahoma" charset="0"/>
                <a:cs typeface="Tahoma" charset="0"/>
              </a:rPr>
              <a:t>Matemáticas</a:t>
            </a:r>
          </a:p>
        </p:txBody>
      </p:sp>
      <p:pic>
        <p:nvPicPr>
          <p:cNvPr id="18" name="Imagen 17"/>
          <p:cNvPicPr>
            <a:picLocks noChangeAspect="1"/>
          </p:cNvPicPr>
          <p:nvPr/>
        </p:nvPicPr>
        <p:blipFill>
          <a:blip r:embed="rId3"/>
          <a:stretch>
            <a:fillRect/>
          </a:stretch>
        </p:blipFill>
        <p:spPr>
          <a:xfrm>
            <a:off x="7600696" y="5839968"/>
            <a:ext cx="965200" cy="609600"/>
          </a:xfrm>
          <a:prstGeom prst="rect">
            <a:avLst/>
          </a:prstGeom>
        </p:spPr>
      </p:pic>
      <p:sp>
        <p:nvSpPr>
          <p:cNvPr id="19" name="CuadroTexto 18"/>
          <p:cNvSpPr txBox="1"/>
          <p:nvPr/>
        </p:nvSpPr>
        <p:spPr>
          <a:xfrm>
            <a:off x="503090" y="6111014"/>
            <a:ext cx="1482778" cy="307777"/>
          </a:xfrm>
          <a:prstGeom prst="rect">
            <a:avLst/>
          </a:prstGeom>
          <a:noFill/>
        </p:spPr>
        <p:txBody>
          <a:bodyPr wrap="none" rtlCol="0">
            <a:spAutoFit/>
          </a:bodyPr>
          <a:lstStyle/>
          <a:p>
            <a:r>
              <a:rPr lang="es-ES_tradnl" sz="1400" dirty="0">
                <a:solidFill>
                  <a:schemeClr val="bg2">
                    <a:lumMod val="50000"/>
                  </a:schemeClr>
                </a:solidFill>
                <a:latin typeface="Tahoma" charset="0"/>
                <a:ea typeface="Tahoma" charset="0"/>
                <a:cs typeface="Tahoma" charset="0"/>
              </a:rPr>
              <a:t>Noviembre </a:t>
            </a:r>
            <a:r>
              <a:rPr lang="es-ES_tradnl" sz="1400" dirty="0" smtClean="0">
                <a:solidFill>
                  <a:schemeClr val="bg2">
                    <a:lumMod val="50000"/>
                  </a:schemeClr>
                </a:solidFill>
                <a:latin typeface="Tahoma" charset="0"/>
                <a:ea typeface="Tahoma" charset="0"/>
                <a:cs typeface="Tahoma" charset="0"/>
              </a:rPr>
              <a:t>2018</a:t>
            </a:r>
            <a:endParaRPr lang="es-ES_tradnl" sz="1400" dirty="0">
              <a:solidFill>
                <a:schemeClr val="bg2">
                  <a:lumMod val="50000"/>
                </a:schemeClr>
              </a:solidFill>
              <a:latin typeface="Tahoma" charset="0"/>
              <a:ea typeface="Tahoma" charset="0"/>
              <a:cs typeface="Tahoma" charset="0"/>
            </a:endParaRPr>
          </a:p>
        </p:txBody>
      </p:sp>
      <p:pic>
        <p:nvPicPr>
          <p:cNvPr id="22" name="Imagen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 y="1307699"/>
            <a:ext cx="9144000" cy="172746"/>
          </a:xfrm>
          <a:prstGeom prst="rect">
            <a:avLst/>
          </a:prstGeom>
        </p:spPr>
      </p:pic>
    </p:spTree>
    <p:extLst>
      <p:ext uri="{BB962C8B-B14F-4D97-AF65-F5344CB8AC3E}">
        <p14:creationId xmlns:p14="http://schemas.microsoft.com/office/powerpoint/2010/main" val="13978758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7560" y="332702"/>
            <a:ext cx="7886700" cy="974575"/>
          </a:xfrm>
        </p:spPr>
        <p:txBody>
          <a:bodyPr/>
          <a:lstStyle/>
          <a:p>
            <a:r>
              <a:rPr lang="es-ES_tradnl" sz="2800" dirty="0">
                <a:latin typeface="Tahoma" charset="0"/>
                <a:ea typeface="Tahoma" charset="0"/>
                <a:cs typeface="Tahoma" charset="0"/>
              </a:rPr>
              <a:t>¿Cómo se expresan los resultados de Planea?</a:t>
            </a:r>
          </a:p>
        </p:txBody>
      </p:sp>
      <p:sp>
        <p:nvSpPr>
          <p:cNvPr id="3" name="Marcador de contenido 2"/>
          <p:cNvSpPr>
            <a:spLocks noGrp="1"/>
          </p:cNvSpPr>
          <p:nvPr>
            <p:ph sz="half" idx="1"/>
          </p:nvPr>
        </p:nvSpPr>
        <p:spPr>
          <a:xfrm>
            <a:off x="628650" y="979030"/>
            <a:ext cx="7886700" cy="5012193"/>
          </a:xfrm>
        </p:spPr>
        <p:txBody>
          <a:bodyPr/>
          <a:lstStyle/>
          <a:p>
            <a:pPr marL="0" indent="0">
              <a:buNone/>
            </a:pPr>
            <a:r>
              <a:rPr lang="es-ES_tradnl" dirty="0"/>
              <a:t>De dos maneras:</a:t>
            </a:r>
          </a:p>
          <a:p>
            <a:r>
              <a:rPr lang="es-ES_tradnl" dirty="0"/>
              <a:t>En una escala de 200 a 800 puntos, con una media de 500 puntos </a:t>
            </a:r>
            <a:br>
              <a:rPr lang="es-ES_tradnl" dirty="0"/>
            </a:br>
            <a:r>
              <a:rPr lang="es-ES_tradnl" dirty="0"/>
              <a:t>que se estableció a partir de 2015.  </a:t>
            </a:r>
          </a:p>
          <a:p>
            <a:r>
              <a:rPr lang="es-ES_tradnl" dirty="0"/>
              <a:t>En cuatro niveles de logro que describen:</a:t>
            </a:r>
          </a:p>
        </p:txBody>
      </p:sp>
      <p:sp>
        <p:nvSpPr>
          <p:cNvPr id="7" name="Rectángulo 6"/>
          <p:cNvSpPr/>
          <p:nvPr/>
        </p:nvSpPr>
        <p:spPr>
          <a:xfrm>
            <a:off x="0" y="816669"/>
            <a:ext cx="799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9" name="Grupo 8"/>
          <p:cNvGrpSpPr/>
          <p:nvPr/>
        </p:nvGrpSpPr>
        <p:grpSpPr>
          <a:xfrm>
            <a:off x="127322" y="2476983"/>
            <a:ext cx="8819909" cy="1913764"/>
            <a:chOff x="23465" y="2723938"/>
            <a:chExt cx="9120535" cy="2136475"/>
          </a:xfrm>
        </p:grpSpPr>
        <p:grpSp>
          <p:nvGrpSpPr>
            <p:cNvPr id="10" name="Grupo 9"/>
            <p:cNvGrpSpPr/>
            <p:nvPr/>
          </p:nvGrpSpPr>
          <p:grpSpPr>
            <a:xfrm>
              <a:off x="23465" y="3833878"/>
              <a:ext cx="2100933" cy="957948"/>
              <a:chOff x="210464" y="2732311"/>
              <a:chExt cx="2801244" cy="1277264"/>
            </a:xfrm>
            <a:solidFill>
              <a:srgbClr val="8E1E9A"/>
            </a:solidFill>
          </p:grpSpPr>
          <p:sp>
            <p:nvSpPr>
              <p:cNvPr id="28" name="Forma en L 27"/>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Triángulo isósceles 28"/>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1" name="Grupo 10"/>
            <p:cNvGrpSpPr/>
            <p:nvPr/>
          </p:nvGrpSpPr>
          <p:grpSpPr>
            <a:xfrm>
              <a:off x="2301956" y="3528004"/>
              <a:ext cx="2100933" cy="957948"/>
              <a:chOff x="210464" y="2732311"/>
              <a:chExt cx="2801244" cy="1277264"/>
            </a:xfrm>
            <a:solidFill>
              <a:srgbClr val="8E1E9A"/>
            </a:solidFill>
          </p:grpSpPr>
          <p:sp>
            <p:nvSpPr>
              <p:cNvPr id="26" name="Forma en L 25"/>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Triángulo isósceles 26"/>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2" name="Grupo 11"/>
            <p:cNvGrpSpPr/>
            <p:nvPr/>
          </p:nvGrpSpPr>
          <p:grpSpPr>
            <a:xfrm>
              <a:off x="4676077" y="3049030"/>
              <a:ext cx="2100933" cy="957948"/>
              <a:chOff x="210464" y="2732311"/>
              <a:chExt cx="2801244" cy="1277264"/>
            </a:xfrm>
            <a:solidFill>
              <a:srgbClr val="8E1E9A"/>
            </a:solidFill>
          </p:grpSpPr>
          <p:sp>
            <p:nvSpPr>
              <p:cNvPr id="24" name="Forma en L 23"/>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Triángulo isósceles 24"/>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3" name="Grupo 12"/>
            <p:cNvGrpSpPr/>
            <p:nvPr/>
          </p:nvGrpSpPr>
          <p:grpSpPr>
            <a:xfrm>
              <a:off x="7043067" y="2738666"/>
              <a:ext cx="2100933" cy="957948"/>
              <a:chOff x="210464" y="2732311"/>
              <a:chExt cx="2801244" cy="1277264"/>
            </a:xfrm>
            <a:solidFill>
              <a:srgbClr val="8E1E9A"/>
            </a:solidFill>
          </p:grpSpPr>
          <p:sp>
            <p:nvSpPr>
              <p:cNvPr id="22" name="Forma en L 21"/>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Triángulo isósceles 22"/>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14" name="CuadroTexto 13"/>
            <p:cNvSpPr txBox="1"/>
            <p:nvPr/>
          </p:nvSpPr>
          <p:spPr>
            <a:xfrm>
              <a:off x="23465" y="3766544"/>
              <a:ext cx="1821572" cy="461665"/>
            </a:xfrm>
            <a:prstGeom prst="rect">
              <a:avLst/>
            </a:prstGeom>
            <a:noFill/>
          </p:spPr>
          <p:txBody>
            <a:bodyPr wrap="square" rtlCol="0">
              <a:spAutoFit/>
            </a:bodyPr>
            <a:lstStyle/>
            <a:p>
              <a:r>
                <a:rPr lang="es-MX" sz="2400" b="1" dirty="0"/>
                <a:t>Nivel I 	</a:t>
              </a:r>
            </a:p>
          </p:txBody>
        </p:sp>
        <p:sp>
          <p:nvSpPr>
            <p:cNvPr id="15" name="CuadroTexto 14"/>
            <p:cNvSpPr txBox="1"/>
            <p:nvPr/>
          </p:nvSpPr>
          <p:spPr>
            <a:xfrm>
              <a:off x="2280892" y="3486210"/>
              <a:ext cx="1577414" cy="461665"/>
            </a:xfrm>
            <a:prstGeom prst="rect">
              <a:avLst/>
            </a:prstGeom>
            <a:noFill/>
          </p:spPr>
          <p:txBody>
            <a:bodyPr wrap="square" rtlCol="0">
              <a:spAutoFit/>
            </a:bodyPr>
            <a:lstStyle/>
            <a:p>
              <a:r>
                <a:rPr lang="es-MX" sz="2400" b="1" dirty="0"/>
                <a:t>Nivel II </a:t>
              </a:r>
            </a:p>
          </p:txBody>
        </p:sp>
        <p:sp>
          <p:nvSpPr>
            <p:cNvPr id="16" name="CuadroTexto 15"/>
            <p:cNvSpPr txBox="1"/>
            <p:nvPr/>
          </p:nvSpPr>
          <p:spPr>
            <a:xfrm>
              <a:off x="4644065" y="2985376"/>
              <a:ext cx="1907519" cy="461665"/>
            </a:xfrm>
            <a:prstGeom prst="rect">
              <a:avLst/>
            </a:prstGeom>
            <a:noFill/>
          </p:spPr>
          <p:txBody>
            <a:bodyPr wrap="square" rtlCol="0">
              <a:spAutoFit/>
            </a:bodyPr>
            <a:lstStyle/>
            <a:p>
              <a:r>
                <a:rPr lang="es-MX" sz="2400" b="1" dirty="0"/>
                <a:t>Nivel III</a:t>
              </a:r>
            </a:p>
          </p:txBody>
        </p:sp>
        <p:sp>
          <p:nvSpPr>
            <p:cNvPr id="17" name="CuadroTexto 16"/>
            <p:cNvSpPr txBox="1"/>
            <p:nvPr/>
          </p:nvSpPr>
          <p:spPr>
            <a:xfrm>
              <a:off x="7001795" y="2723938"/>
              <a:ext cx="2100934" cy="461665"/>
            </a:xfrm>
            <a:prstGeom prst="rect">
              <a:avLst/>
            </a:prstGeom>
            <a:noFill/>
          </p:spPr>
          <p:txBody>
            <a:bodyPr wrap="square" rtlCol="0">
              <a:spAutoFit/>
            </a:bodyPr>
            <a:lstStyle/>
            <a:p>
              <a:r>
                <a:rPr lang="es-MX" sz="2400" b="1" dirty="0"/>
                <a:t>Nivel IV</a:t>
              </a:r>
            </a:p>
          </p:txBody>
        </p:sp>
        <p:sp>
          <p:nvSpPr>
            <p:cNvPr id="18" name="Rectángulo 17"/>
            <p:cNvSpPr/>
            <p:nvPr/>
          </p:nvSpPr>
          <p:spPr>
            <a:xfrm>
              <a:off x="166915" y="4448101"/>
              <a:ext cx="2407270" cy="412312"/>
            </a:xfrm>
            <a:prstGeom prst="rect">
              <a:avLst/>
            </a:prstGeom>
          </p:spPr>
          <p:txBody>
            <a:bodyPr wrap="square">
              <a:spAutoFit/>
            </a:bodyPr>
            <a:lstStyle/>
            <a:p>
              <a:pPr defTabSz="914400">
                <a:defRPr/>
              </a:pPr>
              <a:r>
                <a:rPr lang="es-ES_tradnl" b="1" dirty="0"/>
                <a:t>Dominio insuficiente</a:t>
              </a:r>
              <a:r>
                <a:rPr lang="es-ES_tradnl" dirty="0"/>
                <a:t>.</a:t>
              </a:r>
            </a:p>
          </p:txBody>
        </p:sp>
        <p:sp>
          <p:nvSpPr>
            <p:cNvPr id="19" name="Rectángulo 18"/>
            <p:cNvSpPr/>
            <p:nvPr/>
          </p:nvSpPr>
          <p:spPr>
            <a:xfrm>
              <a:off x="2445428" y="4163329"/>
              <a:ext cx="1836286" cy="412312"/>
            </a:xfrm>
            <a:prstGeom prst="rect">
              <a:avLst/>
            </a:prstGeom>
          </p:spPr>
          <p:txBody>
            <a:bodyPr wrap="square">
              <a:spAutoFit/>
            </a:bodyPr>
            <a:lstStyle/>
            <a:p>
              <a:r>
                <a:rPr lang="es-ES_tradnl" b="1" dirty="0"/>
                <a:t>Dominio básico</a:t>
              </a:r>
              <a:r>
                <a:rPr lang="es-ES_tradnl" dirty="0"/>
                <a:t>.</a:t>
              </a:r>
            </a:p>
          </p:txBody>
        </p:sp>
        <p:sp>
          <p:nvSpPr>
            <p:cNvPr id="20" name="Rectángulo 19"/>
            <p:cNvSpPr/>
            <p:nvPr/>
          </p:nvSpPr>
          <p:spPr>
            <a:xfrm>
              <a:off x="4816086" y="3595180"/>
              <a:ext cx="1744222" cy="721547"/>
            </a:xfrm>
            <a:prstGeom prst="rect">
              <a:avLst/>
            </a:prstGeom>
          </p:spPr>
          <p:txBody>
            <a:bodyPr wrap="square">
              <a:spAutoFit/>
            </a:bodyPr>
            <a:lstStyle/>
            <a:p>
              <a:r>
                <a:rPr lang="es-ES_tradnl" b="1" dirty="0"/>
                <a:t>Dominio satisfactorio</a:t>
              </a:r>
              <a:r>
                <a:rPr lang="es-ES_tradnl" dirty="0"/>
                <a:t>.</a:t>
              </a:r>
            </a:p>
          </p:txBody>
        </p:sp>
        <p:sp>
          <p:nvSpPr>
            <p:cNvPr id="21" name="Rectángulo 20"/>
            <p:cNvSpPr/>
            <p:nvPr/>
          </p:nvSpPr>
          <p:spPr>
            <a:xfrm>
              <a:off x="7124057" y="3300534"/>
              <a:ext cx="1811621" cy="721546"/>
            </a:xfrm>
            <a:prstGeom prst="rect">
              <a:avLst/>
            </a:prstGeom>
          </p:spPr>
          <p:txBody>
            <a:bodyPr wrap="square">
              <a:spAutoFit/>
            </a:bodyPr>
            <a:lstStyle/>
            <a:p>
              <a:pPr defTabSz="914400">
                <a:defRPr/>
              </a:pPr>
              <a:r>
                <a:rPr lang="es-ES_tradnl" b="1" dirty="0"/>
                <a:t>Dominio sobresaliente</a:t>
              </a:r>
              <a:r>
                <a:rPr lang="es-ES_tradnl" dirty="0"/>
                <a:t>.</a:t>
              </a:r>
            </a:p>
          </p:txBody>
        </p:sp>
      </p:grpSp>
      <p:cxnSp>
        <p:nvCxnSpPr>
          <p:cNvPr id="30" name="Conector recto de flecha 29"/>
          <p:cNvCxnSpPr/>
          <p:nvPr/>
        </p:nvCxnSpPr>
        <p:spPr>
          <a:xfrm>
            <a:off x="1428501" y="6454718"/>
            <a:ext cx="5853994" cy="0"/>
          </a:xfrm>
          <a:prstGeom prst="straightConnector1">
            <a:avLst/>
          </a:prstGeom>
          <a:ln w="47625">
            <a:solidFill>
              <a:srgbClr val="6B1C73"/>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0875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43869" y="2156206"/>
            <a:ext cx="5656262" cy="1421384"/>
          </a:xfrm>
        </p:spPr>
        <p:txBody>
          <a:bodyPr/>
          <a:lstStyle/>
          <a:p>
            <a:pPr algn="ctr"/>
            <a:r>
              <a:rPr lang="es-ES_tradnl" sz="4400" b="0" dirty="0">
                <a:latin typeface="Tahoma" charset="0"/>
                <a:ea typeface="Tahoma" charset="0"/>
                <a:cs typeface="Tahoma" charset="0"/>
              </a:rPr>
              <a:t>Resultados nacionales </a:t>
            </a:r>
          </a:p>
        </p:txBody>
      </p:sp>
      <p:sp>
        <p:nvSpPr>
          <p:cNvPr id="3" name="Marcador de texto 2"/>
          <p:cNvSpPr>
            <a:spLocks noGrp="1"/>
          </p:cNvSpPr>
          <p:nvPr>
            <p:ph type="body" idx="1"/>
          </p:nvPr>
        </p:nvSpPr>
        <p:spPr>
          <a:xfrm>
            <a:off x="3312319" y="3830258"/>
            <a:ext cx="2519362" cy="506791"/>
          </a:xfrm>
        </p:spPr>
        <p:txBody>
          <a:bodyPr/>
          <a:lstStyle/>
          <a:p>
            <a:r>
              <a:rPr lang="es-ES_tradnl" dirty="0"/>
              <a:t>6º de primaria</a:t>
            </a:r>
          </a:p>
        </p:txBody>
      </p:sp>
      <p:sp>
        <p:nvSpPr>
          <p:cNvPr id="4" name="Rectángulo 3"/>
          <p:cNvSpPr/>
          <p:nvPr/>
        </p:nvSpPr>
        <p:spPr>
          <a:xfrm>
            <a:off x="1451760" y="3654413"/>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7300392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ítulo 1"/>
          <p:cNvSpPr txBox="1">
            <a:spLocks/>
          </p:cNvSpPr>
          <p:nvPr/>
        </p:nvSpPr>
        <p:spPr>
          <a:xfrm>
            <a:off x="537954" y="1093714"/>
            <a:ext cx="7818255" cy="474569"/>
          </a:xfrm>
          <a:prstGeom prst="rect">
            <a:avLst/>
          </a:prstGeom>
        </p:spPr>
        <p:txBody>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 sz="1688" dirty="0">
                <a:latin typeface="Tahoma" charset="0"/>
                <a:ea typeface="Tahoma" charset="0"/>
                <a:cs typeface="Tahoma" charset="0"/>
              </a:rPr>
              <a:t>¿Qué logran los estudiantes en cada nivel en </a:t>
            </a:r>
            <a:r>
              <a:rPr lang="es-ES" sz="1688" b="1" dirty="0">
                <a:latin typeface="Tahoma" charset="0"/>
                <a:ea typeface="Tahoma" charset="0"/>
                <a:cs typeface="Tahoma" charset="0"/>
              </a:rPr>
              <a:t>Lenguaje y Comunicación? </a:t>
            </a:r>
            <a:r>
              <a:rPr lang="es-ES" sz="1688" dirty="0">
                <a:latin typeface="Tahoma" charset="0"/>
                <a:ea typeface="Tahoma" charset="0"/>
                <a:cs typeface="Tahoma" charset="0"/>
              </a:rPr>
              <a:t>Algunos ejemplos</a:t>
            </a:r>
            <a:r>
              <a:rPr lang="es-ES" sz="1688" b="1" dirty="0">
                <a:latin typeface="Tahoma" charset="0"/>
                <a:ea typeface="Tahoma" charset="0"/>
                <a:cs typeface="Tahoma" charset="0"/>
              </a:rPr>
              <a:t> </a:t>
            </a:r>
          </a:p>
        </p:txBody>
      </p:sp>
      <p:sp>
        <p:nvSpPr>
          <p:cNvPr id="28" name="Rectángulo 27"/>
          <p:cNvSpPr/>
          <p:nvPr/>
        </p:nvSpPr>
        <p:spPr>
          <a:xfrm>
            <a:off x="523309" y="1637186"/>
            <a:ext cx="5562143" cy="34289"/>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dirty="0"/>
          </a:p>
        </p:txBody>
      </p:sp>
      <p:grpSp>
        <p:nvGrpSpPr>
          <p:cNvPr id="3" name="Grupo 2"/>
          <p:cNvGrpSpPr/>
          <p:nvPr/>
        </p:nvGrpSpPr>
        <p:grpSpPr>
          <a:xfrm>
            <a:off x="164856" y="1633583"/>
            <a:ext cx="8658225" cy="2236515"/>
            <a:chOff x="39923" y="795623"/>
            <a:chExt cx="9144003" cy="2982020"/>
          </a:xfrm>
        </p:grpSpPr>
        <p:grpSp>
          <p:nvGrpSpPr>
            <p:cNvPr id="34" name="Grupo 33"/>
            <p:cNvGrpSpPr/>
            <p:nvPr/>
          </p:nvGrpSpPr>
          <p:grpSpPr>
            <a:xfrm>
              <a:off x="39923" y="1473157"/>
              <a:ext cx="9144003" cy="2304486"/>
              <a:chOff x="-23468" y="985117"/>
              <a:chExt cx="9144003" cy="2304486"/>
            </a:xfrm>
          </p:grpSpPr>
          <p:grpSp>
            <p:nvGrpSpPr>
              <p:cNvPr id="35" name="Grupo 34"/>
              <p:cNvGrpSpPr/>
              <p:nvPr/>
            </p:nvGrpSpPr>
            <p:grpSpPr>
              <a:xfrm>
                <a:off x="0" y="2331655"/>
                <a:ext cx="2100935" cy="957948"/>
                <a:chOff x="210464" y="2935521"/>
                <a:chExt cx="2801246" cy="1277263"/>
              </a:xfrm>
              <a:solidFill>
                <a:srgbClr val="8E1E9A"/>
              </a:solidFill>
            </p:grpSpPr>
            <p:sp>
              <p:nvSpPr>
                <p:cNvPr id="49" name="Forma en L 48"/>
                <p:cNvSpPr/>
                <p:nvPr/>
              </p:nvSpPr>
              <p:spPr>
                <a:xfrm rot="5400000">
                  <a:off x="1251421" y="2462006"/>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Triángulo isósceles 49"/>
                <p:cNvSpPr/>
                <p:nvPr/>
              </p:nvSpPr>
              <p:spPr>
                <a:xfrm>
                  <a:off x="2535983" y="2935521"/>
                  <a:ext cx="475727" cy="336642"/>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6" name="Grupo 35"/>
              <p:cNvGrpSpPr/>
              <p:nvPr/>
            </p:nvGrpSpPr>
            <p:grpSpPr>
              <a:xfrm>
                <a:off x="2178056" y="1873376"/>
                <a:ext cx="2201369" cy="937088"/>
                <a:chOff x="76550" y="2732311"/>
                <a:chExt cx="2935158" cy="1249450"/>
              </a:xfrm>
              <a:solidFill>
                <a:srgbClr val="8E1E9A"/>
              </a:solidFill>
            </p:grpSpPr>
            <p:sp>
              <p:nvSpPr>
                <p:cNvPr id="47" name="Forma en L 46"/>
                <p:cNvSpPr/>
                <p:nvPr/>
              </p:nvSpPr>
              <p:spPr>
                <a:xfrm rot="5400000">
                  <a:off x="1117507" y="2230983"/>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Triángulo isósceles 47"/>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7" name="Grupo 36"/>
              <p:cNvGrpSpPr/>
              <p:nvPr/>
            </p:nvGrpSpPr>
            <p:grpSpPr>
              <a:xfrm>
                <a:off x="4652612" y="1394401"/>
                <a:ext cx="2100933" cy="957948"/>
                <a:chOff x="210464" y="2732311"/>
                <a:chExt cx="2801244" cy="1277264"/>
              </a:xfrm>
              <a:solidFill>
                <a:srgbClr val="8E1E9A"/>
              </a:solidFill>
            </p:grpSpPr>
            <p:sp>
              <p:nvSpPr>
                <p:cNvPr id="45" name="Forma en L 44"/>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Triángulo isósceles 45"/>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8" name="Grupo 37"/>
              <p:cNvGrpSpPr/>
              <p:nvPr/>
            </p:nvGrpSpPr>
            <p:grpSpPr>
              <a:xfrm>
                <a:off x="7019602" y="1084037"/>
                <a:ext cx="2100933" cy="957948"/>
                <a:chOff x="210464" y="2732311"/>
                <a:chExt cx="2801244" cy="1277264"/>
              </a:xfrm>
              <a:solidFill>
                <a:srgbClr val="8E1E9A"/>
              </a:solidFill>
            </p:grpSpPr>
            <p:sp>
              <p:nvSpPr>
                <p:cNvPr id="43" name="Forma en L 42"/>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Triángulo isósceles 43"/>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39" name="CuadroTexto 38"/>
              <p:cNvSpPr txBox="1"/>
              <p:nvPr/>
            </p:nvSpPr>
            <p:spPr>
              <a:xfrm>
                <a:off x="-23468" y="2199334"/>
                <a:ext cx="1821572" cy="584776"/>
              </a:xfrm>
              <a:prstGeom prst="rect">
                <a:avLst/>
              </a:prstGeom>
              <a:noFill/>
            </p:spPr>
            <p:txBody>
              <a:bodyPr wrap="square" rtlCol="0">
                <a:spAutoFit/>
              </a:bodyPr>
              <a:lstStyle/>
              <a:p>
                <a:r>
                  <a:rPr lang="es-MX" sz="1125" b="1" dirty="0"/>
                  <a:t>Nivel I 	</a:t>
                </a:r>
              </a:p>
              <a:p>
                <a:r>
                  <a:rPr lang="es-MX" sz="1125" b="1" dirty="0"/>
                  <a:t>Dominio insuficiente</a:t>
                </a:r>
              </a:p>
            </p:txBody>
          </p:sp>
          <p:sp>
            <p:nvSpPr>
              <p:cNvPr id="40" name="CuadroTexto 39"/>
              <p:cNvSpPr txBox="1"/>
              <p:nvPr/>
            </p:nvSpPr>
            <p:spPr>
              <a:xfrm>
                <a:off x="2188957" y="1755995"/>
                <a:ext cx="1577414" cy="584776"/>
              </a:xfrm>
              <a:prstGeom prst="rect">
                <a:avLst/>
              </a:prstGeom>
              <a:noFill/>
            </p:spPr>
            <p:txBody>
              <a:bodyPr wrap="square" rtlCol="0">
                <a:spAutoFit/>
              </a:bodyPr>
              <a:lstStyle/>
              <a:p>
                <a:r>
                  <a:rPr lang="es-MX" sz="1125" b="1" dirty="0"/>
                  <a:t>Nivel II </a:t>
                </a:r>
              </a:p>
              <a:p>
                <a:r>
                  <a:rPr lang="es-MX" sz="1125" b="1" dirty="0"/>
                  <a:t>Dominio básico</a:t>
                </a:r>
              </a:p>
            </p:txBody>
          </p:sp>
          <p:sp>
            <p:nvSpPr>
              <p:cNvPr id="41" name="CuadroTexto 40"/>
              <p:cNvSpPr txBox="1"/>
              <p:nvPr/>
            </p:nvSpPr>
            <p:spPr>
              <a:xfrm>
                <a:off x="4556754" y="1270304"/>
                <a:ext cx="1907519" cy="584776"/>
              </a:xfrm>
              <a:prstGeom prst="rect">
                <a:avLst/>
              </a:prstGeom>
              <a:noFill/>
            </p:spPr>
            <p:txBody>
              <a:bodyPr wrap="square" rtlCol="0">
                <a:spAutoFit/>
              </a:bodyPr>
              <a:lstStyle/>
              <a:p>
                <a:r>
                  <a:rPr lang="es-MX" sz="1125" b="1" dirty="0"/>
                  <a:t>Nivel III</a:t>
                </a:r>
              </a:p>
              <a:p>
                <a:r>
                  <a:rPr lang="es-MX" sz="1125" b="1" dirty="0"/>
                  <a:t>Dominio satisfactorio</a:t>
                </a:r>
              </a:p>
            </p:txBody>
          </p:sp>
          <p:sp>
            <p:nvSpPr>
              <p:cNvPr id="42" name="CuadroTexto 41"/>
              <p:cNvSpPr txBox="1"/>
              <p:nvPr/>
            </p:nvSpPr>
            <p:spPr>
              <a:xfrm>
                <a:off x="6923052" y="985117"/>
                <a:ext cx="2100934" cy="584776"/>
              </a:xfrm>
              <a:prstGeom prst="rect">
                <a:avLst/>
              </a:prstGeom>
              <a:noFill/>
            </p:spPr>
            <p:txBody>
              <a:bodyPr wrap="square" rtlCol="0">
                <a:spAutoFit/>
              </a:bodyPr>
              <a:lstStyle/>
              <a:p>
                <a:r>
                  <a:rPr lang="es-MX" sz="1125" b="1" dirty="0"/>
                  <a:t>Nivel IV</a:t>
                </a:r>
              </a:p>
              <a:p>
                <a:r>
                  <a:rPr lang="es-MX" sz="1125" b="1" dirty="0"/>
                  <a:t>Dominio sobresaliente</a:t>
                </a:r>
              </a:p>
            </p:txBody>
          </p:sp>
        </p:grpSp>
        <p:grpSp>
          <p:nvGrpSpPr>
            <p:cNvPr id="52" name="Grupo 51"/>
            <p:cNvGrpSpPr/>
            <p:nvPr/>
          </p:nvGrpSpPr>
          <p:grpSpPr>
            <a:xfrm>
              <a:off x="611169" y="795623"/>
              <a:ext cx="7774336" cy="2101020"/>
              <a:chOff x="1336348" y="1481"/>
              <a:chExt cx="7118030" cy="2101020"/>
            </a:xfrm>
          </p:grpSpPr>
          <p:sp>
            <p:nvSpPr>
              <p:cNvPr id="53" name="Rectángulo 52"/>
              <p:cNvSpPr/>
              <p:nvPr/>
            </p:nvSpPr>
            <p:spPr>
              <a:xfrm>
                <a:off x="1336348" y="1486948"/>
                <a:ext cx="762923" cy="615553"/>
              </a:xfrm>
              <a:prstGeom prst="rect">
                <a:avLst/>
              </a:prstGeom>
            </p:spPr>
            <p:txBody>
              <a:bodyPr wrap="none">
                <a:spAutoFit/>
              </a:bodyPr>
              <a:lstStyle/>
              <a:p>
                <a:r>
                  <a:rPr lang="es-MX" sz="2400" b="1" dirty="0">
                    <a:solidFill>
                      <a:srgbClr val="9B0054"/>
                    </a:solidFill>
                  </a:rPr>
                  <a:t>49% </a:t>
                </a:r>
              </a:p>
            </p:txBody>
          </p:sp>
          <p:sp>
            <p:nvSpPr>
              <p:cNvPr id="54" name="Rectángulo 53"/>
              <p:cNvSpPr/>
              <p:nvPr/>
            </p:nvSpPr>
            <p:spPr>
              <a:xfrm>
                <a:off x="3438015" y="850341"/>
                <a:ext cx="762923" cy="615553"/>
              </a:xfrm>
              <a:prstGeom prst="rect">
                <a:avLst/>
              </a:prstGeom>
            </p:spPr>
            <p:txBody>
              <a:bodyPr wrap="none">
                <a:spAutoFit/>
              </a:bodyPr>
              <a:lstStyle/>
              <a:p>
                <a:r>
                  <a:rPr lang="es-MX" sz="2400" b="1" dirty="0">
                    <a:solidFill>
                      <a:srgbClr val="9B0054"/>
                    </a:solidFill>
                  </a:rPr>
                  <a:t>33% </a:t>
                </a:r>
              </a:p>
            </p:txBody>
          </p:sp>
          <p:sp>
            <p:nvSpPr>
              <p:cNvPr id="55" name="Rectángulo 54"/>
              <p:cNvSpPr/>
              <p:nvPr/>
            </p:nvSpPr>
            <p:spPr>
              <a:xfrm>
                <a:off x="5604551" y="396390"/>
                <a:ext cx="762923" cy="615553"/>
              </a:xfrm>
              <a:prstGeom prst="rect">
                <a:avLst/>
              </a:prstGeom>
            </p:spPr>
            <p:txBody>
              <a:bodyPr wrap="none">
                <a:spAutoFit/>
              </a:bodyPr>
              <a:lstStyle/>
              <a:p>
                <a:r>
                  <a:rPr lang="es-MX" sz="2400" b="1" dirty="0">
                    <a:solidFill>
                      <a:srgbClr val="9B0054"/>
                    </a:solidFill>
                  </a:rPr>
                  <a:t>15% </a:t>
                </a:r>
              </a:p>
            </p:txBody>
          </p:sp>
          <p:sp>
            <p:nvSpPr>
              <p:cNvPr id="56" name="Rectángulo 55"/>
              <p:cNvSpPr/>
              <p:nvPr/>
            </p:nvSpPr>
            <p:spPr>
              <a:xfrm>
                <a:off x="7841808" y="1481"/>
                <a:ext cx="612570" cy="615553"/>
              </a:xfrm>
              <a:prstGeom prst="rect">
                <a:avLst/>
              </a:prstGeom>
            </p:spPr>
            <p:txBody>
              <a:bodyPr wrap="none">
                <a:spAutoFit/>
              </a:bodyPr>
              <a:lstStyle/>
              <a:p>
                <a:r>
                  <a:rPr lang="es-MX" sz="2400" b="1" dirty="0">
                    <a:solidFill>
                      <a:srgbClr val="9B0054"/>
                    </a:solidFill>
                  </a:rPr>
                  <a:t>3% </a:t>
                </a:r>
              </a:p>
            </p:txBody>
          </p:sp>
        </p:grpSp>
      </p:grpSp>
      <p:sp>
        <p:nvSpPr>
          <p:cNvPr id="10" name="Rectángulo 9"/>
          <p:cNvSpPr/>
          <p:nvPr/>
        </p:nvSpPr>
        <p:spPr>
          <a:xfrm>
            <a:off x="6491108" y="-551367"/>
            <a:ext cx="4572000" cy="300082"/>
          </a:xfrm>
          <a:prstGeom prst="rect">
            <a:avLst/>
          </a:prstGeom>
        </p:spPr>
        <p:txBody>
          <a:bodyPr>
            <a:spAutoFit/>
          </a:bodyPr>
          <a:lstStyle/>
          <a:p>
            <a:r>
              <a:rPr lang="es-ES" sz="1350" dirty="0"/>
              <a:t>-</a:t>
            </a:r>
          </a:p>
        </p:txBody>
      </p:sp>
      <p:grpSp>
        <p:nvGrpSpPr>
          <p:cNvPr id="12" name="Grupo 11"/>
          <p:cNvGrpSpPr/>
          <p:nvPr/>
        </p:nvGrpSpPr>
        <p:grpSpPr>
          <a:xfrm>
            <a:off x="0" y="2847258"/>
            <a:ext cx="9122033" cy="1873079"/>
            <a:chOff x="-52438" y="3030159"/>
            <a:chExt cx="12162710" cy="2497438"/>
          </a:xfrm>
        </p:grpSpPr>
        <p:sp>
          <p:nvSpPr>
            <p:cNvPr id="7" name="Rectángulo 6"/>
            <p:cNvSpPr/>
            <p:nvPr/>
          </p:nvSpPr>
          <p:spPr>
            <a:xfrm>
              <a:off x="6316630" y="3601980"/>
              <a:ext cx="2864079" cy="1354217"/>
            </a:xfrm>
            <a:prstGeom prst="rect">
              <a:avLst/>
            </a:prstGeom>
            <a:ln>
              <a:solidFill>
                <a:schemeClr val="bg1">
                  <a:lumMod val="50000"/>
                </a:schemeClr>
              </a:solidFill>
            </a:ln>
          </p:spPr>
          <p:txBody>
            <a:bodyPr wrap="square">
              <a:spAutoFit/>
            </a:bodyPr>
            <a:lstStyle/>
            <a:p>
              <a:pPr>
                <a:defRPr/>
              </a:pPr>
              <a:r>
                <a:rPr lang="es-MX" sz="1200" b="1" dirty="0"/>
                <a:t>Relacionar información</a:t>
              </a:r>
              <a:r>
                <a:rPr lang="es-MX" sz="1200" dirty="0"/>
                <a:t> explícita e implícita en textos </a:t>
              </a:r>
              <a:r>
                <a:rPr lang="es-MX" sz="1200" b="1" dirty="0"/>
                <a:t>narrativos</a:t>
              </a:r>
              <a:r>
                <a:rPr lang="es-MX" sz="1200" dirty="0"/>
                <a:t>, </a:t>
              </a:r>
              <a:r>
                <a:rPr lang="es-MX" sz="1200" b="1" dirty="0"/>
                <a:t>expositivos</a:t>
              </a:r>
              <a:r>
                <a:rPr lang="es-MX" sz="1200" dirty="0"/>
                <a:t> y </a:t>
              </a:r>
              <a:r>
                <a:rPr lang="es-MX" sz="1200" b="1" dirty="0"/>
                <a:t>argumentativos</a:t>
              </a:r>
              <a:r>
                <a:rPr lang="es-MX" sz="1200" dirty="0"/>
                <a:t> (p. ej. artículo de opinión).   </a:t>
              </a:r>
            </a:p>
          </p:txBody>
        </p:sp>
        <p:sp>
          <p:nvSpPr>
            <p:cNvPr id="57" name="Rectángulo 56"/>
            <p:cNvSpPr/>
            <p:nvPr/>
          </p:nvSpPr>
          <p:spPr>
            <a:xfrm>
              <a:off x="-52438" y="4419601"/>
              <a:ext cx="3184533" cy="1107996"/>
            </a:xfrm>
            <a:prstGeom prst="rect">
              <a:avLst/>
            </a:prstGeom>
            <a:ln>
              <a:solidFill>
                <a:schemeClr val="bg1">
                  <a:lumMod val="50000"/>
                </a:schemeClr>
              </a:solidFill>
            </a:ln>
          </p:spPr>
          <p:txBody>
            <a:bodyPr wrap="square">
              <a:spAutoFit/>
            </a:bodyPr>
            <a:lstStyle/>
            <a:p>
              <a:r>
                <a:rPr lang="es-MX" sz="1200" b="1" dirty="0">
                  <a:solidFill>
                    <a:schemeClr val="dk1"/>
                  </a:solidFill>
                </a:rPr>
                <a:t>Localizar información </a:t>
              </a:r>
              <a:r>
                <a:rPr lang="es-MX" sz="1200" dirty="0">
                  <a:solidFill>
                    <a:schemeClr val="dk1"/>
                  </a:solidFill>
                </a:rPr>
                <a:t>explícita (p. ej. una fecha, un nombre) en textos </a:t>
              </a:r>
              <a:r>
                <a:rPr lang="es-MX" sz="1200" b="1" dirty="0">
                  <a:solidFill>
                    <a:schemeClr val="dk1"/>
                  </a:solidFill>
                </a:rPr>
                <a:t>narrativos</a:t>
              </a:r>
              <a:r>
                <a:rPr lang="es-MX" sz="1200" dirty="0">
                  <a:solidFill>
                    <a:schemeClr val="dk1"/>
                  </a:solidFill>
                </a:rPr>
                <a:t> (p. ej. un cuento) y </a:t>
              </a:r>
              <a:r>
                <a:rPr lang="es-MX" sz="1200" b="1" dirty="0">
                  <a:solidFill>
                    <a:schemeClr val="dk1"/>
                  </a:solidFill>
                </a:rPr>
                <a:t>expositivos</a:t>
              </a:r>
              <a:r>
                <a:rPr lang="es-MX" sz="1200" dirty="0">
                  <a:solidFill>
                    <a:schemeClr val="dk1"/>
                  </a:solidFill>
                </a:rPr>
                <a:t> (p. ej. una monografía).</a:t>
              </a:r>
            </a:p>
          </p:txBody>
        </p:sp>
        <p:sp>
          <p:nvSpPr>
            <p:cNvPr id="9" name="Rectángulo 8"/>
            <p:cNvSpPr/>
            <p:nvPr/>
          </p:nvSpPr>
          <p:spPr>
            <a:xfrm>
              <a:off x="3132095" y="4089869"/>
              <a:ext cx="3184532" cy="1354217"/>
            </a:xfrm>
            <a:prstGeom prst="rect">
              <a:avLst/>
            </a:prstGeom>
            <a:ln>
              <a:solidFill>
                <a:schemeClr val="bg1">
                  <a:lumMod val="50000"/>
                </a:schemeClr>
              </a:solidFill>
            </a:ln>
          </p:spPr>
          <p:txBody>
            <a:bodyPr wrap="square">
              <a:spAutoFit/>
            </a:bodyPr>
            <a:lstStyle/>
            <a:p>
              <a:pPr>
                <a:defRPr/>
              </a:pPr>
              <a:r>
                <a:rPr lang="es-ES" sz="1200" b="1" dirty="0"/>
                <a:t>Relacionar entre sí</a:t>
              </a:r>
              <a:r>
                <a:rPr lang="es-ES" sz="1200" dirty="0"/>
                <a:t> segmentos de información explícita y establecer el significado de elementos no explícitos</a:t>
              </a:r>
            </a:p>
            <a:p>
              <a:pPr>
                <a:defRPr/>
              </a:pPr>
              <a:r>
                <a:rPr lang="es-ES" sz="1200" dirty="0"/>
                <a:t>en </a:t>
              </a:r>
              <a:r>
                <a:rPr lang="es-MX" sz="1200" dirty="0"/>
                <a:t>textos </a:t>
              </a:r>
              <a:r>
                <a:rPr lang="es-MX" sz="1200" b="1" dirty="0"/>
                <a:t>narrativos</a:t>
              </a:r>
              <a:r>
                <a:rPr lang="es-MX" sz="1200" dirty="0"/>
                <a:t> y </a:t>
              </a:r>
              <a:r>
                <a:rPr lang="es-MX" sz="1200" b="1" dirty="0"/>
                <a:t>expositivos</a:t>
              </a:r>
              <a:r>
                <a:rPr lang="es-MX" sz="1200" dirty="0"/>
                <a:t>.</a:t>
              </a:r>
              <a:r>
                <a:rPr lang="es-MX" sz="1200" dirty="0">
                  <a:solidFill>
                    <a:srgbClr val="FF0000"/>
                  </a:solidFill>
                </a:rPr>
                <a:t> </a:t>
              </a:r>
            </a:p>
          </p:txBody>
        </p:sp>
        <p:sp>
          <p:nvSpPr>
            <p:cNvPr id="11" name="Rectángulo 10"/>
            <p:cNvSpPr/>
            <p:nvPr/>
          </p:nvSpPr>
          <p:spPr>
            <a:xfrm>
              <a:off x="9191849" y="3030159"/>
              <a:ext cx="2918423" cy="1846660"/>
            </a:xfrm>
            <a:prstGeom prst="rect">
              <a:avLst/>
            </a:prstGeom>
            <a:ln>
              <a:solidFill>
                <a:schemeClr val="bg1">
                  <a:lumMod val="50000"/>
                </a:schemeClr>
              </a:solidFill>
            </a:ln>
          </p:spPr>
          <p:txBody>
            <a:bodyPr wrap="square">
              <a:spAutoFit/>
            </a:bodyPr>
            <a:lstStyle/>
            <a:p>
              <a:r>
                <a:rPr lang="es-ES" sz="1200" b="1" dirty="0"/>
                <a:t>Comparar y evaluar </a:t>
              </a:r>
              <a:r>
                <a:rPr lang="es-ES" sz="1200" dirty="0"/>
                <a:t>información en textos narrativos, expositivos,  argumentativos y dialógicos (p. ej. entrevista) que pueden incluir gráficas, tablas y esquemas. </a:t>
              </a:r>
            </a:p>
          </p:txBody>
        </p:sp>
      </p:grpSp>
      <p:grpSp>
        <p:nvGrpSpPr>
          <p:cNvPr id="58" name="Grupo 57"/>
          <p:cNvGrpSpPr/>
          <p:nvPr/>
        </p:nvGrpSpPr>
        <p:grpSpPr>
          <a:xfrm>
            <a:off x="25490" y="4622432"/>
            <a:ext cx="9122033" cy="1688413"/>
            <a:chOff x="-52438" y="3030159"/>
            <a:chExt cx="12162710" cy="2251218"/>
          </a:xfrm>
        </p:grpSpPr>
        <p:sp>
          <p:nvSpPr>
            <p:cNvPr id="59" name="Rectángulo 58"/>
            <p:cNvSpPr/>
            <p:nvPr/>
          </p:nvSpPr>
          <p:spPr>
            <a:xfrm>
              <a:off x="6316630" y="3601981"/>
              <a:ext cx="2864079" cy="1107996"/>
            </a:xfrm>
            <a:prstGeom prst="rect">
              <a:avLst/>
            </a:prstGeom>
            <a:ln>
              <a:solidFill>
                <a:schemeClr val="bg1">
                  <a:lumMod val="50000"/>
                </a:schemeClr>
              </a:solidFill>
            </a:ln>
          </p:spPr>
          <p:txBody>
            <a:bodyPr wrap="square">
              <a:spAutoFit/>
            </a:bodyPr>
            <a:lstStyle/>
            <a:p>
              <a:pPr>
                <a:defRPr/>
              </a:pPr>
              <a:r>
                <a:rPr lang="es-MX" sz="1200" b="1" dirty="0">
                  <a:latin typeface="Calibri" panose="020F0502020204030204" pitchFamily="34" charset="0"/>
                </a:rPr>
                <a:t>Utilizar</a:t>
              </a:r>
              <a:r>
                <a:rPr lang="es-MX" sz="1200" dirty="0">
                  <a:latin typeface="Calibri" panose="020F0502020204030204" pitchFamily="34" charset="0"/>
                </a:rPr>
                <a:t> </a:t>
              </a:r>
              <a:r>
                <a:rPr lang="es-MX" sz="1200" b="1" dirty="0">
                  <a:latin typeface="Calibri" panose="020F0502020204030204" pitchFamily="34" charset="0"/>
                </a:rPr>
                <a:t>nexos comparativos</a:t>
              </a:r>
              <a:r>
                <a:rPr lang="es-MX" sz="1200" dirty="0">
                  <a:latin typeface="Calibri" panose="020F0502020204030204" pitchFamily="34" charset="0"/>
                </a:rPr>
                <a:t> </a:t>
              </a:r>
              <a:r>
                <a:rPr lang="es-MX" sz="1200" i="1" dirty="0">
                  <a:latin typeface="Calibri" panose="020F0502020204030204" pitchFamily="34" charset="0"/>
                </a:rPr>
                <a:t>(a diferencia de)</a:t>
              </a:r>
              <a:r>
                <a:rPr lang="es-MX" sz="1200" dirty="0">
                  <a:latin typeface="Calibri" panose="020F0502020204030204" pitchFamily="34" charset="0"/>
                </a:rPr>
                <a:t> y de </a:t>
              </a:r>
              <a:r>
                <a:rPr lang="es-MX" sz="1200" b="1" dirty="0">
                  <a:latin typeface="Calibri" panose="020F0502020204030204" pitchFamily="34" charset="0"/>
                </a:rPr>
                <a:t>temporalidad</a:t>
              </a:r>
              <a:r>
                <a:rPr lang="es-MX" sz="1200" dirty="0">
                  <a:latin typeface="Calibri" panose="020F0502020204030204" pitchFamily="34" charset="0"/>
                </a:rPr>
                <a:t> (</a:t>
              </a:r>
              <a:r>
                <a:rPr lang="es-MX" sz="1200" i="1" dirty="0">
                  <a:latin typeface="Calibri" panose="020F0502020204030204" pitchFamily="34" charset="0"/>
                </a:rPr>
                <a:t>enseguida) </a:t>
              </a:r>
              <a:r>
                <a:rPr lang="es-MX" sz="1200" b="1" dirty="0">
                  <a:latin typeface="Calibri" panose="020F0502020204030204" pitchFamily="34" charset="0"/>
                </a:rPr>
                <a:t>en  párrafos</a:t>
              </a:r>
              <a:r>
                <a:rPr lang="es-MX" sz="1200" dirty="0">
                  <a:latin typeface="Calibri" panose="020F0502020204030204" pitchFamily="34" charset="0"/>
                </a:rPr>
                <a:t>.</a:t>
              </a:r>
              <a:endParaRPr lang="es-MX" sz="1200" dirty="0"/>
            </a:p>
          </p:txBody>
        </p:sp>
        <p:sp>
          <p:nvSpPr>
            <p:cNvPr id="60" name="Rectángulo 59"/>
            <p:cNvSpPr/>
            <p:nvPr/>
          </p:nvSpPr>
          <p:spPr>
            <a:xfrm>
              <a:off x="-52438" y="4419602"/>
              <a:ext cx="3184533" cy="861775"/>
            </a:xfrm>
            <a:prstGeom prst="rect">
              <a:avLst/>
            </a:prstGeom>
            <a:ln>
              <a:solidFill>
                <a:schemeClr val="bg1">
                  <a:lumMod val="50000"/>
                </a:schemeClr>
              </a:solidFill>
            </a:ln>
          </p:spPr>
          <p:txBody>
            <a:bodyPr wrap="square">
              <a:spAutoFit/>
            </a:bodyPr>
            <a:lstStyle/>
            <a:p>
              <a:r>
                <a:rPr lang="es-MX" sz="1200" b="1" dirty="0">
                  <a:solidFill>
                    <a:schemeClr val="dk1"/>
                  </a:solidFill>
                </a:rPr>
                <a:t>Comprender</a:t>
              </a:r>
              <a:r>
                <a:rPr lang="es-MX" sz="1200" dirty="0">
                  <a:solidFill>
                    <a:schemeClr val="dk1"/>
                  </a:solidFill>
                </a:rPr>
                <a:t> la estructura de </a:t>
              </a:r>
              <a:r>
                <a:rPr lang="es-MX" sz="1200" b="1" dirty="0">
                  <a:solidFill>
                    <a:schemeClr val="dk1"/>
                  </a:solidFill>
                </a:rPr>
                <a:t>oraciones simples </a:t>
              </a:r>
              <a:r>
                <a:rPr lang="es-MX" sz="1200" dirty="0">
                  <a:solidFill>
                    <a:schemeClr val="dk1"/>
                  </a:solidFill>
                </a:rPr>
                <a:t>(sujeto y predicado).</a:t>
              </a:r>
            </a:p>
          </p:txBody>
        </p:sp>
        <p:sp>
          <p:nvSpPr>
            <p:cNvPr id="61" name="Rectángulo 60"/>
            <p:cNvSpPr/>
            <p:nvPr/>
          </p:nvSpPr>
          <p:spPr>
            <a:xfrm>
              <a:off x="3132095" y="4089870"/>
              <a:ext cx="3184532" cy="861775"/>
            </a:xfrm>
            <a:prstGeom prst="rect">
              <a:avLst/>
            </a:prstGeom>
            <a:ln>
              <a:solidFill>
                <a:schemeClr val="bg1">
                  <a:lumMod val="50000"/>
                </a:schemeClr>
              </a:solidFill>
            </a:ln>
          </p:spPr>
          <p:txBody>
            <a:bodyPr wrap="square">
              <a:spAutoFit/>
            </a:bodyPr>
            <a:lstStyle/>
            <a:p>
              <a:pPr>
                <a:defRPr/>
              </a:pPr>
              <a:r>
                <a:rPr lang="es-MX" sz="1200" b="1" dirty="0"/>
                <a:t>Utilizar</a:t>
              </a:r>
              <a:r>
                <a:rPr lang="es-MX" sz="1200" dirty="0"/>
                <a:t> </a:t>
              </a:r>
              <a:r>
                <a:rPr lang="es-MX" sz="1200" b="1" dirty="0"/>
                <a:t>conjunciones</a:t>
              </a:r>
              <a:r>
                <a:rPr lang="es-MX" sz="1200" dirty="0"/>
                <a:t> (</a:t>
              </a:r>
              <a:r>
                <a:rPr lang="es-MX" sz="1200" i="1" dirty="0"/>
                <a:t>y, e</a:t>
              </a:r>
              <a:r>
                <a:rPr lang="es-MX" sz="1200" dirty="0"/>
                <a:t>) y </a:t>
              </a:r>
              <a:r>
                <a:rPr lang="es-MX" sz="1200" b="1" dirty="0"/>
                <a:t>nexos  de causa efecto</a:t>
              </a:r>
              <a:r>
                <a:rPr lang="es-MX" sz="1200" dirty="0"/>
                <a:t> (</a:t>
              </a:r>
              <a:r>
                <a:rPr lang="es-MX" sz="1200" i="1" dirty="0"/>
                <a:t>porque, pues</a:t>
              </a:r>
              <a:r>
                <a:rPr lang="es-MX" sz="1200" dirty="0"/>
                <a:t>) </a:t>
              </a:r>
              <a:r>
                <a:rPr lang="es-MX" sz="1200" b="1" dirty="0"/>
                <a:t>en oraciones complejas</a:t>
              </a:r>
              <a:r>
                <a:rPr lang="es-MX" sz="1200" dirty="0"/>
                <a:t>.</a:t>
              </a:r>
            </a:p>
          </p:txBody>
        </p:sp>
        <p:sp>
          <p:nvSpPr>
            <p:cNvPr id="62" name="Rectángulo 61"/>
            <p:cNvSpPr/>
            <p:nvPr/>
          </p:nvSpPr>
          <p:spPr>
            <a:xfrm>
              <a:off x="9191849" y="3030159"/>
              <a:ext cx="2918423" cy="1354218"/>
            </a:xfrm>
            <a:prstGeom prst="rect">
              <a:avLst/>
            </a:prstGeom>
            <a:ln>
              <a:solidFill>
                <a:schemeClr val="bg1">
                  <a:lumMod val="50000"/>
                </a:schemeClr>
              </a:solidFill>
            </a:ln>
          </p:spPr>
          <p:txBody>
            <a:bodyPr wrap="square">
              <a:spAutoFit/>
            </a:bodyPr>
            <a:lstStyle/>
            <a:p>
              <a:r>
                <a:rPr lang="es-ES" sz="1200" b="1" dirty="0"/>
                <a:t>Utilizar</a:t>
              </a:r>
              <a:r>
                <a:rPr lang="es-ES" sz="1200" dirty="0"/>
                <a:t> diferentes tipos de </a:t>
              </a:r>
              <a:r>
                <a:rPr lang="es-ES" sz="1200" b="1" dirty="0"/>
                <a:t>nexos de causa efecto</a:t>
              </a:r>
              <a:r>
                <a:rPr lang="es-ES" sz="1200" dirty="0"/>
                <a:t>, </a:t>
              </a:r>
              <a:r>
                <a:rPr lang="es-ES" sz="1200" b="1" dirty="0"/>
                <a:t>comparativos</a:t>
              </a:r>
              <a:r>
                <a:rPr lang="es-ES" sz="1200" dirty="0"/>
                <a:t>, de </a:t>
              </a:r>
              <a:r>
                <a:rPr lang="es-ES" sz="1200" b="1" dirty="0"/>
                <a:t>temporalidad</a:t>
              </a:r>
              <a:r>
                <a:rPr lang="es-ES" sz="1200" dirty="0"/>
                <a:t> y </a:t>
              </a:r>
              <a:r>
                <a:rPr lang="es-ES" sz="1200" b="1" dirty="0"/>
                <a:t>adversativos</a:t>
              </a:r>
              <a:r>
                <a:rPr lang="es-ES" sz="1200" dirty="0"/>
                <a:t> (</a:t>
              </a:r>
              <a:r>
                <a:rPr lang="es-ES" sz="1200" i="1" dirty="0"/>
                <a:t>por el contrario</a:t>
              </a:r>
              <a:r>
                <a:rPr lang="es-ES" sz="1200" dirty="0"/>
                <a:t>) </a:t>
              </a:r>
              <a:r>
                <a:rPr lang="es-ES" sz="1200" b="1" dirty="0"/>
                <a:t>en textos completos</a:t>
              </a:r>
              <a:r>
                <a:rPr lang="es-ES" sz="1200" dirty="0"/>
                <a:t>.</a:t>
              </a:r>
            </a:p>
          </p:txBody>
        </p:sp>
      </p:grpSp>
    </p:spTree>
    <p:extLst>
      <p:ext uri="{BB962C8B-B14F-4D97-AF65-F5344CB8AC3E}">
        <p14:creationId xmlns:p14="http://schemas.microsoft.com/office/powerpoint/2010/main" val="1730428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ítulo 1"/>
          <p:cNvSpPr txBox="1">
            <a:spLocks/>
          </p:cNvSpPr>
          <p:nvPr/>
        </p:nvSpPr>
        <p:spPr>
          <a:xfrm>
            <a:off x="413393" y="1156731"/>
            <a:ext cx="8071847" cy="474569"/>
          </a:xfrm>
          <a:prstGeom prst="rect">
            <a:avLst/>
          </a:prstGeom>
        </p:spPr>
        <p:txBody>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 sz="1688" dirty="0">
                <a:latin typeface="Tahoma" charset="0"/>
                <a:ea typeface="Tahoma" charset="0"/>
                <a:cs typeface="Tahoma" charset="0"/>
              </a:rPr>
              <a:t>¿Qué logran los estudiantes en cada nivel en </a:t>
            </a:r>
            <a:r>
              <a:rPr lang="es-ES" sz="1688" b="1" dirty="0">
                <a:latin typeface="Tahoma" charset="0"/>
                <a:ea typeface="Tahoma" charset="0"/>
                <a:cs typeface="Tahoma" charset="0"/>
              </a:rPr>
              <a:t>Matemáticas</a:t>
            </a:r>
            <a:r>
              <a:rPr lang="es-ES" sz="1688" dirty="0">
                <a:latin typeface="Tahoma" charset="0"/>
                <a:ea typeface="Tahoma" charset="0"/>
                <a:cs typeface="Tahoma" charset="0"/>
              </a:rPr>
              <a:t>? Algunos ejemplos </a:t>
            </a:r>
            <a:r>
              <a:rPr lang="es-ES" sz="1688" b="1" dirty="0">
                <a:latin typeface="Tahoma" charset="0"/>
                <a:ea typeface="Tahoma" charset="0"/>
                <a:cs typeface="Tahoma" charset="0"/>
              </a:rPr>
              <a:t> </a:t>
            </a:r>
          </a:p>
        </p:txBody>
      </p:sp>
      <p:sp>
        <p:nvSpPr>
          <p:cNvPr id="28" name="Rectángulo 27"/>
          <p:cNvSpPr/>
          <p:nvPr/>
        </p:nvSpPr>
        <p:spPr>
          <a:xfrm>
            <a:off x="523309" y="1637186"/>
            <a:ext cx="5562143" cy="34289"/>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dirty="0"/>
          </a:p>
        </p:txBody>
      </p:sp>
      <p:grpSp>
        <p:nvGrpSpPr>
          <p:cNvPr id="3" name="Grupo 2"/>
          <p:cNvGrpSpPr/>
          <p:nvPr/>
        </p:nvGrpSpPr>
        <p:grpSpPr>
          <a:xfrm>
            <a:off x="164856" y="1633583"/>
            <a:ext cx="8658225" cy="2236515"/>
            <a:chOff x="39923" y="795623"/>
            <a:chExt cx="9144003" cy="2982020"/>
          </a:xfrm>
        </p:grpSpPr>
        <p:grpSp>
          <p:nvGrpSpPr>
            <p:cNvPr id="34" name="Grupo 33"/>
            <p:cNvGrpSpPr/>
            <p:nvPr/>
          </p:nvGrpSpPr>
          <p:grpSpPr>
            <a:xfrm>
              <a:off x="39923" y="1473157"/>
              <a:ext cx="9144003" cy="2304486"/>
              <a:chOff x="-23468" y="985117"/>
              <a:chExt cx="9144003" cy="2304486"/>
            </a:xfrm>
          </p:grpSpPr>
          <p:grpSp>
            <p:nvGrpSpPr>
              <p:cNvPr id="35" name="Grupo 34"/>
              <p:cNvGrpSpPr/>
              <p:nvPr/>
            </p:nvGrpSpPr>
            <p:grpSpPr>
              <a:xfrm>
                <a:off x="0" y="2331655"/>
                <a:ext cx="2100935" cy="957948"/>
                <a:chOff x="210464" y="2935521"/>
                <a:chExt cx="2801246" cy="1277263"/>
              </a:xfrm>
              <a:solidFill>
                <a:srgbClr val="8E1E9A"/>
              </a:solidFill>
            </p:grpSpPr>
            <p:sp>
              <p:nvSpPr>
                <p:cNvPr id="49" name="Forma en L 48"/>
                <p:cNvSpPr/>
                <p:nvPr/>
              </p:nvSpPr>
              <p:spPr>
                <a:xfrm rot="5400000">
                  <a:off x="1251421" y="2462006"/>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Triángulo isósceles 49"/>
                <p:cNvSpPr/>
                <p:nvPr/>
              </p:nvSpPr>
              <p:spPr>
                <a:xfrm>
                  <a:off x="2535983" y="2935521"/>
                  <a:ext cx="475727" cy="336642"/>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6" name="Grupo 35"/>
              <p:cNvGrpSpPr/>
              <p:nvPr/>
            </p:nvGrpSpPr>
            <p:grpSpPr>
              <a:xfrm>
                <a:off x="2178056" y="1873375"/>
                <a:ext cx="2201369" cy="937087"/>
                <a:chOff x="76550" y="2732311"/>
                <a:chExt cx="2935158" cy="1249449"/>
              </a:xfrm>
              <a:solidFill>
                <a:srgbClr val="8E1E9A"/>
              </a:solidFill>
            </p:grpSpPr>
            <p:sp>
              <p:nvSpPr>
                <p:cNvPr id="47" name="Forma en L 46"/>
                <p:cNvSpPr/>
                <p:nvPr/>
              </p:nvSpPr>
              <p:spPr>
                <a:xfrm rot="5400000">
                  <a:off x="1173083" y="2143137"/>
                  <a:ext cx="742090" cy="2935156"/>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Triángulo isósceles 47"/>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7" name="Grupo 36"/>
              <p:cNvGrpSpPr/>
              <p:nvPr/>
            </p:nvGrpSpPr>
            <p:grpSpPr>
              <a:xfrm>
                <a:off x="4652613" y="1394402"/>
                <a:ext cx="2270440" cy="957949"/>
                <a:chOff x="210465" y="2732311"/>
                <a:chExt cx="3027253" cy="1277265"/>
              </a:xfrm>
              <a:solidFill>
                <a:srgbClr val="8E1E9A"/>
              </a:solidFill>
            </p:grpSpPr>
            <p:sp>
              <p:nvSpPr>
                <p:cNvPr id="45" name="Forma en L 44"/>
                <p:cNvSpPr/>
                <p:nvPr/>
              </p:nvSpPr>
              <p:spPr>
                <a:xfrm rot="5400000">
                  <a:off x="1351226" y="2123084"/>
                  <a:ext cx="745731" cy="3027253"/>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Triángulo isósceles 45"/>
                <p:cNvSpPr/>
                <p:nvPr/>
              </p:nvSpPr>
              <p:spPr>
                <a:xfrm>
                  <a:off x="2720601"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8" name="Grupo 37"/>
              <p:cNvGrpSpPr/>
              <p:nvPr/>
            </p:nvGrpSpPr>
            <p:grpSpPr>
              <a:xfrm>
                <a:off x="7019602" y="1084037"/>
                <a:ext cx="2100933" cy="957948"/>
                <a:chOff x="210464" y="2732311"/>
                <a:chExt cx="2801244" cy="1277264"/>
              </a:xfrm>
              <a:solidFill>
                <a:srgbClr val="8E1E9A"/>
              </a:solidFill>
            </p:grpSpPr>
            <p:sp>
              <p:nvSpPr>
                <p:cNvPr id="43" name="Forma en L 42"/>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Triángulo isósceles 43"/>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39" name="CuadroTexto 38"/>
              <p:cNvSpPr txBox="1"/>
              <p:nvPr/>
            </p:nvSpPr>
            <p:spPr>
              <a:xfrm>
                <a:off x="-23468" y="2199334"/>
                <a:ext cx="1821572" cy="584776"/>
              </a:xfrm>
              <a:prstGeom prst="rect">
                <a:avLst/>
              </a:prstGeom>
              <a:noFill/>
            </p:spPr>
            <p:txBody>
              <a:bodyPr wrap="square" rtlCol="0">
                <a:spAutoFit/>
              </a:bodyPr>
              <a:lstStyle/>
              <a:p>
                <a:r>
                  <a:rPr lang="es-MX" sz="1125" b="1" dirty="0"/>
                  <a:t>Nivel I 	</a:t>
                </a:r>
              </a:p>
              <a:p>
                <a:r>
                  <a:rPr lang="es-MX" sz="1125" b="1" dirty="0"/>
                  <a:t>Dominio insuficiente</a:t>
                </a:r>
              </a:p>
            </p:txBody>
          </p:sp>
          <p:sp>
            <p:nvSpPr>
              <p:cNvPr id="40" name="CuadroTexto 39"/>
              <p:cNvSpPr txBox="1"/>
              <p:nvPr/>
            </p:nvSpPr>
            <p:spPr>
              <a:xfrm>
                <a:off x="2188957" y="1755995"/>
                <a:ext cx="1577414" cy="584776"/>
              </a:xfrm>
              <a:prstGeom prst="rect">
                <a:avLst/>
              </a:prstGeom>
              <a:noFill/>
            </p:spPr>
            <p:txBody>
              <a:bodyPr wrap="square" rtlCol="0">
                <a:spAutoFit/>
              </a:bodyPr>
              <a:lstStyle/>
              <a:p>
                <a:r>
                  <a:rPr lang="es-MX" sz="1125" b="1" dirty="0"/>
                  <a:t>Nivel II </a:t>
                </a:r>
              </a:p>
              <a:p>
                <a:r>
                  <a:rPr lang="es-MX" sz="1125" b="1" dirty="0"/>
                  <a:t>Dominio básico</a:t>
                </a:r>
              </a:p>
            </p:txBody>
          </p:sp>
          <p:sp>
            <p:nvSpPr>
              <p:cNvPr id="41" name="CuadroTexto 40"/>
              <p:cNvSpPr txBox="1"/>
              <p:nvPr/>
            </p:nvSpPr>
            <p:spPr>
              <a:xfrm>
                <a:off x="4556754" y="1270304"/>
                <a:ext cx="1907519" cy="584776"/>
              </a:xfrm>
              <a:prstGeom prst="rect">
                <a:avLst/>
              </a:prstGeom>
              <a:noFill/>
            </p:spPr>
            <p:txBody>
              <a:bodyPr wrap="square" rtlCol="0">
                <a:spAutoFit/>
              </a:bodyPr>
              <a:lstStyle/>
              <a:p>
                <a:r>
                  <a:rPr lang="es-MX" sz="1125" b="1" dirty="0"/>
                  <a:t>Nivel III</a:t>
                </a:r>
              </a:p>
              <a:p>
                <a:r>
                  <a:rPr lang="es-MX" sz="1125" b="1" dirty="0"/>
                  <a:t>Dominio satisfactorio</a:t>
                </a:r>
              </a:p>
            </p:txBody>
          </p:sp>
          <p:sp>
            <p:nvSpPr>
              <p:cNvPr id="42" name="CuadroTexto 41"/>
              <p:cNvSpPr txBox="1"/>
              <p:nvPr/>
            </p:nvSpPr>
            <p:spPr>
              <a:xfrm>
                <a:off x="6923052" y="985117"/>
                <a:ext cx="2100934" cy="584776"/>
              </a:xfrm>
              <a:prstGeom prst="rect">
                <a:avLst/>
              </a:prstGeom>
              <a:noFill/>
            </p:spPr>
            <p:txBody>
              <a:bodyPr wrap="square" rtlCol="0">
                <a:spAutoFit/>
              </a:bodyPr>
              <a:lstStyle/>
              <a:p>
                <a:r>
                  <a:rPr lang="es-MX" sz="1125" b="1" dirty="0"/>
                  <a:t>Nivel IV</a:t>
                </a:r>
              </a:p>
              <a:p>
                <a:r>
                  <a:rPr lang="es-MX" sz="1125" b="1" dirty="0"/>
                  <a:t>Dominio sobresaliente</a:t>
                </a:r>
              </a:p>
            </p:txBody>
          </p:sp>
        </p:grpSp>
        <p:grpSp>
          <p:nvGrpSpPr>
            <p:cNvPr id="52" name="Grupo 51"/>
            <p:cNvGrpSpPr/>
            <p:nvPr/>
          </p:nvGrpSpPr>
          <p:grpSpPr>
            <a:xfrm>
              <a:off x="611169" y="795623"/>
              <a:ext cx="7774336" cy="2101020"/>
              <a:chOff x="1336348" y="1481"/>
              <a:chExt cx="7118029" cy="2101020"/>
            </a:xfrm>
          </p:grpSpPr>
          <p:sp>
            <p:nvSpPr>
              <p:cNvPr id="53" name="Rectángulo 52"/>
              <p:cNvSpPr/>
              <p:nvPr/>
            </p:nvSpPr>
            <p:spPr>
              <a:xfrm>
                <a:off x="1336348" y="1486948"/>
                <a:ext cx="762922" cy="615553"/>
              </a:xfrm>
              <a:prstGeom prst="rect">
                <a:avLst/>
              </a:prstGeom>
            </p:spPr>
            <p:txBody>
              <a:bodyPr wrap="none">
                <a:spAutoFit/>
              </a:bodyPr>
              <a:lstStyle/>
              <a:p>
                <a:r>
                  <a:rPr lang="es-MX" sz="2400" b="1" dirty="0">
                    <a:solidFill>
                      <a:srgbClr val="9B0054"/>
                    </a:solidFill>
                  </a:rPr>
                  <a:t>59% </a:t>
                </a:r>
              </a:p>
            </p:txBody>
          </p:sp>
          <p:sp>
            <p:nvSpPr>
              <p:cNvPr id="54" name="Rectángulo 53"/>
              <p:cNvSpPr/>
              <p:nvPr/>
            </p:nvSpPr>
            <p:spPr>
              <a:xfrm>
                <a:off x="3438015" y="850341"/>
                <a:ext cx="762922" cy="615553"/>
              </a:xfrm>
              <a:prstGeom prst="rect">
                <a:avLst/>
              </a:prstGeom>
            </p:spPr>
            <p:txBody>
              <a:bodyPr wrap="none">
                <a:spAutoFit/>
              </a:bodyPr>
              <a:lstStyle/>
              <a:p>
                <a:r>
                  <a:rPr lang="es-MX" sz="2400" b="1" dirty="0">
                    <a:solidFill>
                      <a:srgbClr val="9B0054"/>
                    </a:solidFill>
                  </a:rPr>
                  <a:t>18% </a:t>
                </a:r>
              </a:p>
            </p:txBody>
          </p:sp>
          <p:sp>
            <p:nvSpPr>
              <p:cNvPr id="55" name="Rectángulo 54"/>
              <p:cNvSpPr/>
              <p:nvPr/>
            </p:nvSpPr>
            <p:spPr>
              <a:xfrm>
                <a:off x="5604551" y="396390"/>
                <a:ext cx="762922" cy="615553"/>
              </a:xfrm>
              <a:prstGeom prst="rect">
                <a:avLst/>
              </a:prstGeom>
            </p:spPr>
            <p:txBody>
              <a:bodyPr wrap="none">
                <a:spAutoFit/>
              </a:bodyPr>
              <a:lstStyle/>
              <a:p>
                <a:r>
                  <a:rPr lang="es-MX" sz="2400" b="1" dirty="0">
                    <a:solidFill>
                      <a:srgbClr val="9B0054"/>
                    </a:solidFill>
                  </a:rPr>
                  <a:t>15% </a:t>
                </a:r>
              </a:p>
            </p:txBody>
          </p:sp>
          <p:sp>
            <p:nvSpPr>
              <p:cNvPr id="56" name="Rectángulo 55"/>
              <p:cNvSpPr/>
              <p:nvPr/>
            </p:nvSpPr>
            <p:spPr>
              <a:xfrm>
                <a:off x="7841808" y="1481"/>
                <a:ext cx="612569" cy="615553"/>
              </a:xfrm>
              <a:prstGeom prst="rect">
                <a:avLst/>
              </a:prstGeom>
            </p:spPr>
            <p:txBody>
              <a:bodyPr wrap="none">
                <a:spAutoFit/>
              </a:bodyPr>
              <a:lstStyle/>
              <a:p>
                <a:r>
                  <a:rPr lang="es-MX" sz="2400" b="1" dirty="0">
                    <a:solidFill>
                      <a:srgbClr val="9B0054"/>
                    </a:solidFill>
                  </a:rPr>
                  <a:t>8% </a:t>
                </a:r>
              </a:p>
            </p:txBody>
          </p:sp>
        </p:grpSp>
      </p:grpSp>
      <p:sp>
        <p:nvSpPr>
          <p:cNvPr id="10" name="Rectángulo 9"/>
          <p:cNvSpPr/>
          <p:nvPr/>
        </p:nvSpPr>
        <p:spPr>
          <a:xfrm>
            <a:off x="6491108" y="-551367"/>
            <a:ext cx="4572000" cy="300082"/>
          </a:xfrm>
          <a:prstGeom prst="rect">
            <a:avLst/>
          </a:prstGeom>
        </p:spPr>
        <p:txBody>
          <a:bodyPr>
            <a:spAutoFit/>
          </a:bodyPr>
          <a:lstStyle/>
          <a:p>
            <a:r>
              <a:rPr lang="es-ES" sz="1350" dirty="0"/>
              <a:t>-</a:t>
            </a:r>
          </a:p>
        </p:txBody>
      </p:sp>
      <p:grpSp>
        <p:nvGrpSpPr>
          <p:cNvPr id="12" name="Grupo 11"/>
          <p:cNvGrpSpPr/>
          <p:nvPr/>
        </p:nvGrpSpPr>
        <p:grpSpPr>
          <a:xfrm>
            <a:off x="0" y="2694430"/>
            <a:ext cx="9122033" cy="1841241"/>
            <a:chOff x="-52438" y="2826389"/>
            <a:chExt cx="12162710" cy="2454989"/>
          </a:xfrm>
        </p:grpSpPr>
        <p:sp>
          <p:nvSpPr>
            <p:cNvPr id="7" name="Rectángulo 6"/>
            <p:cNvSpPr/>
            <p:nvPr/>
          </p:nvSpPr>
          <p:spPr>
            <a:xfrm>
              <a:off x="6316630" y="3215132"/>
              <a:ext cx="2864079" cy="1354218"/>
            </a:xfrm>
            <a:prstGeom prst="rect">
              <a:avLst/>
            </a:prstGeom>
            <a:ln>
              <a:solidFill>
                <a:schemeClr val="bg1">
                  <a:lumMod val="50000"/>
                </a:schemeClr>
              </a:solidFill>
            </a:ln>
          </p:spPr>
          <p:txBody>
            <a:bodyPr wrap="square">
              <a:spAutoFit/>
            </a:bodyPr>
            <a:lstStyle/>
            <a:p>
              <a:pPr>
                <a:defRPr/>
              </a:pPr>
              <a:r>
                <a:rPr lang="es-MX" sz="1200" dirty="0"/>
                <a:t>Resolver </a:t>
              </a:r>
              <a:r>
                <a:rPr lang="es-MX" sz="1200" b="1" dirty="0"/>
                <a:t>problemas </a:t>
              </a:r>
              <a:r>
                <a:rPr lang="es-MX" sz="1200" dirty="0"/>
                <a:t>que requieren operaciones básicas con números </a:t>
              </a:r>
              <a:r>
                <a:rPr lang="es-MX" sz="1200" b="1" dirty="0"/>
                <a:t>decimales</a:t>
              </a:r>
              <a:r>
                <a:rPr lang="es-MX" sz="1200" dirty="0"/>
                <a:t>; y multiplicar </a:t>
              </a:r>
              <a:r>
                <a:rPr lang="es-MX" sz="1200" b="1" dirty="0"/>
                <a:t>una fracción por un número natural.</a:t>
              </a:r>
              <a:endParaRPr lang="es-MX" sz="1200" dirty="0"/>
            </a:p>
          </p:txBody>
        </p:sp>
        <p:sp>
          <p:nvSpPr>
            <p:cNvPr id="57" name="Rectángulo 56"/>
            <p:cNvSpPr/>
            <p:nvPr/>
          </p:nvSpPr>
          <p:spPr>
            <a:xfrm>
              <a:off x="-52438" y="4419603"/>
              <a:ext cx="3184533" cy="861775"/>
            </a:xfrm>
            <a:prstGeom prst="rect">
              <a:avLst/>
            </a:prstGeom>
            <a:ln>
              <a:solidFill>
                <a:schemeClr val="bg1">
                  <a:lumMod val="50000"/>
                </a:schemeClr>
              </a:solidFill>
            </a:ln>
          </p:spPr>
          <p:txBody>
            <a:bodyPr wrap="square">
              <a:spAutoFit/>
            </a:bodyPr>
            <a:lstStyle/>
            <a:p>
              <a:r>
                <a:rPr lang="es-MX" sz="1200" dirty="0"/>
                <a:t>Resolver </a:t>
              </a:r>
              <a:r>
                <a:rPr lang="es-MX" sz="1200" b="1" dirty="0"/>
                <a:t>operaciones </a:t>
              </a:r>
              <a:r>
                <a:rPr lang="es-MX" sz="1200" dirty="0"/>
                <a:t>básicas (suma, resta, multiplicación y división) con números </a:t>
              </a:r>
              <a:r>
                <a:rPr lang="es-MX" sz="1200" b="1" dirty="0"/>
                <a:t>naturales.</a:t>
              </a:r>
              <a:endParaRPr lang="es-MX" sz="1200" b="1" dirty="0">
                <a:solidFill>
                  <a:schemeClr val="dk1"/>
                </a:solidFill>
              </a:endParaRPr>
            </a:p>
          </p:txBody>
        </p:sp>
        <p:sp>
          <p:nvSpPr>
            <p:cNvPr id="9" name="Rectángulo 8"/>
            <p:cNvSpPr/>
            <p:nvPr/>
          </p:nvSpPr>
          <p:spPr>
            <a:xfrm>
              <a:off x="3132095" y="3553559"/>
              <a:ext cx="3184532" cy="1354218"/>
            </a:xfrm>
            <a:prstGeom prst="rect">
              <a:avLst/>
            </a:prstGeom>
            <a:ln>
              <a:solidFill>
                <a:schemeClr val="bg1">
                  <a:lumMod val="50000"/>
                </a:schemeClr>
              </a:solidFill>
            </a:ln>
          </p:spPr>
          <p:txBody>
            <a:bodyPr wrap="square">
              <a:spAutoFit/>
            </a:bodyPr>
            <a:lstStyle/>
            <a:p>
              <a:pPr>
                <a:defRPr/>
              </a:pPr>
              <a:r>
                <a:rPr lang="es-MX" sz="1200" b="1" dirty="0"/>
                <a:t>Resolver problemas</a:t>
              </a:r>
              <a:r>
                <a:rPr lang="es-MX" sz="1200" dirty="0"/>
                <a:t> que requieren operaciones básicas con números </a:t>
              </a:r>
              <a:r>
                <a:rPr lang="es-MX" sz="1200" b="1" dirty="0"/>
                <a:t>naturales;</a:t>
              </a:r>
              <a:r>
                <a:rPr lang="es-MX" sz="1200" dirty="0"/>
                <a:t>  </a:t>
              </a:r>
              <a:r>
                <a:rPr lang="es-MX" sz="1200" b="1" dirty="0"/>
                <a:t>resolver</a:t>
              </a:r>
              <a:r>
                <a:rPr lang="es-MX" sz="1200" dirty="0"/>
                <a:t> operaciones básicas de números </a:t>
              </a:r>
              <a:r>
                <a:rPr lang="es-MX" sz="1200" b="1" dirty="0"/>
                <a:t>decimales con naturales.</a:t>
              </a:r>
              <a:endParaRPr lang="es-MX" sz="1200" dirty="0">
                <a:solidFill>
                  <a:srgbClr val="FF0000"/>
                </a:solidFill>
              </a:endParaRPr>
            </a:p>
          </p:txBody>
        </p:sp>
        <p:sp>
          <p:nvSpPr>
            <p:cNvPr id="11" name="Rectángulo 10"/>
            <p:cNvSpPr/>
            <p:nvPr/>
          </p:nvSpPr>
          <p:spPr>
            <a:xfrm>
              <a:off x="9191849" y="2826389"/>
              <a:ext cx="2918423" cy="1354218"/>
            </a:xfrm>
            <a:prstGeom prst="rect">
              <a:avLst/>
            </a:prstGeom>
            <a:ln>
              <a:solidFill>
                <a:schemeClr val="bg1">
                  <a:lumMod val="50000"/>
                </a:schemeClr>
              </a:solidFill>
            </a:ln>
          </p:spPr>
          <p:txBody>
            <a:bodyPr wrap="square">
              <a:spAutoFit/>
            </a:bodyPr>
            <a:lstStyle/>
            <a:p>
              <a:r>
                <a:rPr lang="es-MX" sz="1200" dirty="0"/>
                <a:t>Resolver </a:t>
              </a:r>
              <a:r>
                <a:rPr lang="es-MX" sz="1200" b="1" dirty="0"/>
                <a:t>problemas</a:t>
              </a:r>
              <a:r>
                <a:rPr lang="es-MX" sz="1200" dirty="0"/>
                <a:t> que requieren operaciones básicas con números </a:t>
              </a:r>
              <a:r>
                <a:rPr lang="es-MX" sz="1200" b="1" dirty="0"/>
                <a:t>decimales y fraccionarios, que implican conversiones.</a:t>
              </a:r>
              <a:endParaRPr lang="es-ES" sz="1200" dirty="0"/>
            </a:p>
          </p:txBody>
        </p:sp>
      </p:grpSp>
      <p:grpSp>
        <p:nvGrpSpPr>
          <p:cNvPr id="58" name="Grupo 57"/>
          <p:cNvGrpSpPr/>
          <p:nvPr/>
        </p:nvGrpSpPr>
        <p:grpSpPr>
          <a:xfrm>
            <a:off x="25490" y="4154883"/>
            <a:ext cx="9122033" cy="1225119"/>
            <a:chOff x="-52438" y="3396973"/>
            <a:chExt cx="12162710" cy="1641018"/>
          </a:xfrm>
        </p:grpSpPr>
        <p:sp>
          <p:nvSpPr>
            <p:cNvPr id="59" name="Rectángulo 58"/>
            <p:cNvSpPr/>
            <p:nvPr/>
          </p:nvSpPr>
          <p:spPr>
            <a:xfrm>
              <a:off x="6316630" y="3803567"/>
              <a:ext cx="2864079" cy="865745"/>
            </a:xfrm>
            <a:prstGeom prst="rect">
              <a:avLst/>
            </a:prstGeom>
            <a:ln>
              <a:solidFill>
                <a:schemeClr val="bg1">
                  <a:lumMod val="50000"/>
                </a:schemeClr>
              </a:solidFill>
            </a:ln>
          </p:spPr>
          <p:txBody>
            <a:bodyPr wrap="square">
              <a:spAutoFit/>
            </a:bodyPr>
            <a:lstStyle/>
            <a:p>
              <a:pPr>
                <a:defRPr/>
              </a:pPr>
              <a:r>
                <a:rPr lang="es-MX" sz="1200" b="1" dirty="0"/>
                <a:t>Reconocer situaciones </a:t>
              </a:r>
              <a:r>
                <a:rPr lang="es-MX" sz="1200" dirty="0"/>
                <a:t>en que se requiere calcular el </a:t>
              </a:r>
              <a:r>
                <a:rPr lang="es-MX" sz="1200" b="1" dirty="0"/>
                <a:t>perímetro o el área.</a:t>
              </a:r>
              <a:endParaRPr lang="es-MX" sz="1200" dirty="0"/>
            </a:p>
          </p:txBody>
        </p:sp>
        <p:sp>
          <p:nvSpPr>
            <p:cNvPr id="60" name="Rectángulo 59"/>
            <p:cNvSpPr/>
            <p:nvPr/>
          </p:nvSpPr>
          <p:spPr>
            <a:xfrm>
              <a:off x="-52438" y="4419602"/>
              <a:ext cx="3184533" cy="618389"/>
            </a:xfrm>
            <a:prstGeom prst="rect">
              <a:avLst/>
            </a:prstGeom>
            <a:ln>
              <a:solidFill>
                <a:schemeClr val="bg1">
                  <a:lumMod val="50000"/>
                </a:schemeClr>
              </a:solidFill>
            </a:ln>
          </p:spPr>
          <p:txBody>
            <a:bodyPr wrap="square">
              <a:spAutoFit/>
            </a:bodyPr>
            <a:lstStyle/>
            <a:p>
              <a:r>
                <a:rPr lang="es-MX" sz="1200" b="1" dirty="0"/>
                <a:t>Calcular perímetros </a:t>
              </a:r>
              <a:r>
                <a:rPr lang="es-MX" sz="1200" dirty="0"/>
                <a:t>en </a:t>
              </a:r>
              <a:r>
                <a:rPr lang="es-MX" sz="1200" b="1" dirty="0"/>
                <a:t>figuras regulares.</a:t>
              </a:r>
              <a:endParaRPr lang="es-MX" sz="1200" dirty="0">
                <a:solidFill>
                  <a:schemeClr val="dk1"/>
                </a:solidFill>
              </a:endParaRPr>
            </a:p>
          </p:txBody>
        </p:sp>
        <p:sp>
          <p:nvSpPr>
            <p:cNvPr id="61" name="Rectángulo 60"/>
            <p:cNvSpPr/>
            <p:nvPr/>
          </p:nvSpPr>
          <p:spPr>
            <a:xfrm>
              <a:off x="3132095" y="4210409"/>
              <a:ext cx="3184532" cy="618389"/>
            </a:xfrm>
            <a:prstGeom prst="rect">
              <a:avLst/>
            </a:prstGeom>
            <a:ln>
              <a:solidFill>
                <a:schemeClr val="bg1">
                  <a:lumMod val="50000"/>
                </a:schemeClr>
              </a:solidFill>
            </a:ln>
          </p:spPr>
          <p:txBody>
            <a:bodyPr wrap="square">
              <a:spAutoFit/>
            </a:bodyPr>
            <a:lstStyle/>
            <a:p>
              <a:pPr>
                <a:defRPr/>
              </a:pPr>
              <a:r>
                <a:rPr lang="es-MX" sz="1200" b="1" dirty="0"/>
                <a:t>Calcular perímetros </a:t>
              </a:r>
              <a:r>
                <a:rPr lang="es-MX" sz="1200" dirty="0"/>
                <a:t>en </a:t>
              </a:r>
              <a:r>
                <a:rPr lang="es-MX" sz="1200" b="1" dirty="0"/>
                <a:t>figuras irregulares.</a:t>
              </a:r>
              <a:endParaRPr lang="es-MX" sz="1200" dirty="0"/>
            </a:p>
          </p:txBody>
        </p:sp>
        <p:sp>
          <p:nvSpPr>
            <p:cNvPr id="62" name="Rectángulo 61"/>
            <p:cNvSpPr/>
            <p:nvPr/>
          </p:nvSpPr>
          <p:spPr>
            <a:xfrm>
              <a:off x="9191849" y="3396973"/>
              <a:ext cx="2918423" cy="1113101"/>
            </a:xfrm>
            <a:prstGeom prst="rect">
              <a:avLst/>
            </a:prstGeom>
            <a:ln>
              <a:solidFill>
                <a:schemeClr val="bg1">
                  <a:lumMod val="50000"/>
                </a:schemeClr>
              </a:solidFill>
            </a:ln>
          </p:spPr>
          <p:txBody>
            <a:bodyPr wrap="square">
              <a:spAutoFit/>
            </a:bodyPr>
            <a:lstStyle/>
            <a:p>
              <a:r>
                <a:rPr lang="es-MX" sz="1200" b="1" dirty="0"/>
                <a:t>Resolver problemas</a:t>
              </a:r>
              <a:r>
                <a:rPr lang="es-MX" sz="1200" dirty="0"/>
                <a:t> en que se requiere</a:t>
              </a:r>
              <a:r>
                <a:rPr lang="es-MX" sz="1200" b="1" dirty="0"/>
                <a:t> calcular el perímetro o el área de figuras regulares e irregulares.</a:t>
              </a:r>
              <a:endParaRPr lang="es-ES" sz="1200" dirty="0"/>
            </a:p>
          </p:txBody>
        </p:sp>
      </p:grpSp>
      <p:grpSp>
        <p:nvGrpSpPr>
          <p:cNvPr id="51" name="Grupo 50"/>
          <p:cNvGrpSpPr/>
          <p:nvPr/>
        </p:nvGrpSpPr>
        <p:grpSpPr>
          <a:xfrm>
            <a:off x="27691" y="5389210"/>
            <a:ext cx="9122033" cy="867067"/>
            <a:chOff x="-52438" y="3629220"/>
            <a:chExt cx="12162710" cy="1161415"/>
          </a:xfrm>
        </p:grpSpPr>
        <p:sp>
          <p:nvSpPr>
            <p:cNvPr id="63" name="Rectángulo 62"/>
            <p:cNvSpPr/>
            <p:nvPr/>
          </p:nvSpPr>
          <p:spPr>
            <a:xfrm>
              <a:off x="6316630" y="3900722"/>
              <a:ext cx="2864079" cy="618389"/>
            </a:xfrm>
            <a:prstGeom prst="rect">
              <a:avLst/>
            </a:prstGeom>
            <a:ln>
              <a:solidFill>
                <a:schemeClr val="bg1">
                  <a:lumMod val="50000"/>
                </a:schemeClr>
              </a:solidFill>
            </a:ln>
          </p:spPr>
          <p:txBody>
            <a:bodyPr wrap="square">
              <a:spAutoFit/>
            </a:bodyPr>
            <a:lstStyle/>
            <a:p>
              <a:pPr>
                <a:defRPr/>
              </a:pPr>
              <a:r>
                <a:rPr lang="es-MX" sz="1200" b="1" dirty="0"/>
                <a:t>Identificar</a:t>
              </a:r>
              <a:r>
                <a:rPr lang="es-MX" sz="1200" dirty="0"/>
                <a:t> la </a:t>
              </a:r>
              <a:r>
                <a:rPr lang="es-MX" sz="1200" b="1" dirty="0"/>
                <a:t>moda</a:t>
              </a:r>
              <a:r>
                <a:rPr lang="es-MX" sz="1200" dirty="0"/>
                <a:t> a partir de un </a:t>
              </a:r>
              <a:r>
                <a:rPr lang="es-MX" sz="1200" b="1" dirty="0"/>
                <a:t>conjunto de datos</a:t>
              </a:r>
              <a:r>
                <a:rPr lang="es-MX" sz="1200" dirty="0"/>
                <a:t>.</a:t>
              </a:r>
            </a:p>
          </p:txBody>
        </p:sp>
        <p:sp>
          <p:nvSpPr>
            <p:cNvPr id="64" name="Rectángulo 63"/>
            <p:cNvSpPr/>
            <p:nvPr/>
          </p:nvSpPr>
          <p:spPr>
            <a:xfrm>
              <a:off x="-52438" y="4419602"/>
              <a:ext cx="3184533" cy="371033"/>
            </a:xfrm>
            <a:prstGeom prst="rect">
              <a:avLst/>
            </a:prstGeom>
            <a:ln>
              <a:solidFill>
                <a:schemeClr val="bg1">
                  <a:lumMod val="50000"/>
                </a:schemeClr>
              </a:solidFill>
            </a:ln>
          </p:spPr>
          <p:txBody>
            <a:bodyPr wrap="square">
              <a:spAutoFit/>
            </a:bodyPr>
            <a:lstStyle/>
            <a:p>
              <a:r>
                <a:rPr lang="es-MX" sz="1200" b="1" dirty="0"/>
                <a:t>Interpretar</a:t>
              </a:r>
              <a:r>
                <a:rPr lang="es-MX" sz="1200" dirty="0"/>
                <a:t> </a:t>
              </a:r>
              <a:r>
                <a:rPr lang="es-MX" sz="1200" b="1" dirty="0"/>
                <a:t>gráficas de barras</a:t>
              </a:r>
              <a:r>
                <a:rPr lang="es-MX" sz="1200" dirty="0"/>
                <a:t>.</a:t>
              </a:r>
              <a:endParaRPr lang="es-MX" sz="1200" dirty="0">
                <a:solidFill>
                  <a:schemeClr val="dk1"/>
                </a:solidFill>
              </a:endParaRPr>
            </a:p>
          </p:txBody>
        </p:sp>
        <p:sp>
          <p:nvSpPr>
            <p:cNvPr id="65" name="Rectángulo 64"/>
            <p:cNvSpPr/>
            <p:nvPr/>
          </p:nvSpPr>
          <p:spPr>
            <a:xfrm>
              <a:off x="3132095" y="4266520"/>
              <a:ext cx="3184532" cy="371033"/>
            </a:xfrm>
            <a:prstGeom prst="rect">
              <a:avLst/>
            </a:prstGeom>
            <a:ln>
              <a:solidFill>
                <a:schemeClr val="bg1">
                  <a:lumMod val="50000"/>
                </a:schemeClr>
              </a:solidFill>
            </a:ln>
          </p:spPr>
          <p:txBody>
            <a:bodyPr wrap="square">
              <a:spAutoFit/>
            </a:bodyPr>
            <a:lstStyle/>
            <a:p>
              <a:pPr>
                <a:defRPr/>
              </a:pPr>
              <a:r>
                <a:rPr lang="es-MX" sz="1200" b="1" dirty="0"/>
                <a:t>Calcular porcentajes</a:t>
              </a:r>
              <a:r>
                <a:rPr lang="es-MX" sz="1200" dirty="0"/>
                <a:t>.</a:t>
              </a:r>
            </a:p>
          </p:txBody>
        </p:sp>
        <p:sp>
          <p:nvSpPr>
            <p:cNvPr id="66" name="Rectángulo 65"/>
            <p:cNvSpPr/>
            <p:nvPr/>
          </p:nvSpPr>
          <p:spPr>
            <a:xfrm>
              <a:off x="9191849" y="3629220"/>
              <a:ext cx="2918423" cy="865745"/>
            </a:xfrm>
            <a:prstGeom prst="rect">
              <a:avLst/>
            </a:prstGeom>
            <a:ln>
              <a:solidFill>
                <a:schemeClr val="bg1">
                  <a:lumMod val="50000"/>
                </a:schemeClr>
              </a:solidFill>
            </a:ln>
          </p:spPr>
          <p:txBody>
            <a:bodyPr wrap="square">
              <a:spAutoFit/>
            </a:bodyPr>
            <a:lstStyle/>
            <a:p>
              <a:r>
                <a:rPr lang="es-MX" sz="1200" dirty="0"/>
                <a:t>Calcular la </a:t>
              </a:r>
              <a:r>
                <a:rPr lang="es-MX" sz="1200" b="1" dirty="0"/>
                <a:t>media</a:t>
              </a:r>
              <a:r>
                <a:rPr lang="es-MX" sz="1200" dirty="0"/>
                <a:t> y la </a:t>
              </a:r>
              <a:r>
                <a:rPr lang="es-MX" sz="1200" b="1" dirty="0"/>
                <a:t>mediana</a:t>
              </a:r>
              <a:r>
                <a:rPr lang="es-MX" sz="1200" dirty="0"/>
                <a:t> a partir de un </a:t>
              </a:r>
              <a:r>
                <a:rPr lang="es-MX" sz="1200" b="1" dirty="0"/>
                <a:t>conjunto de datos</a:t>
              </a:r>
              <a:r>
                <a:rPr lang="es-MX" sz="1200" dirty="0"/>
                <a:t>.</a:t>
              </a:r>
              <a:endParaRPr lang="es-ES" sz="1200" dirty="0"/>
            </a:p>
          </p:txBody>
        </p:sp>
      </p:grpSp>
    </p:spTree>
    <p:extLst>
      <p:ext uri="{BB962C8B-B14F-4D97-AF65-F5344CB8AC3E}">
        <p14:creationId xmlns:p14="http://schemas.microsoft.com/office/powerpoint/2010/main" val="24729517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77281C-2CCC-4835-9FE3-D8BF7224E101}"/>
              </a:ext>
            </a:extLst>
          </p:cNvPr>
          <p:cNvSpPr>
            <a:spLocks noGrp="1"/>
          </p:cNvSpPr>
          <p:nvPr>
            <p:ph type="title"/>
          </p:nvPr>
        </p:nvSpPr>
        <p:spPr>
          <a:xfrm>
            <a:off x="1974850" y="2156206"/>
            <a:ext cx="5195888" cy="1421384"/>
          </a:xfrm>
        </p:spPr>
        <p:txBody>
          <a:bodyPr/>
          <a:lstStyle/>
          <a:p>
            <a:pPr algn="ctr"/>
            <a:r>
              <a:rPr lang="es-MX" sz="4400" b="0" dirty="0">
                <a:latin typeface="Tahoma" charset="0"/>
                <a:ea typeface="Tahoma" charset="0"/>
                <a:cs typeface="Tahoma" charset="0"/>
              </a:rPr>
              <a:t>Resultados por entidad federativa </a:t>
            </a:r>
          </a:p>
        </p:txBody>
      </p:sp>
      <p:sp>
        <p:nvSpPr>
          <p:cNvPr id="4" name="Marcador de texto 2"/>
          <p:cNvSpPr>
            <a:spLocks noGrp="1"/>
          </p:cNvSpPr>
          <p:nvPr>
            <p:ph type="body" idx="1"/>
          </p:nvPr>
        </p:nvSpPr>
        <p:spPr>
          <a:xfrm>
            <a:off x="3354388" y="3823336"/>
            <a:ext cx="2436812" cy="506791"/>
          </a:xfrm>
        </p:spPr>
        <p:txBody>
          <a:bodyPr/>
          <a:lstStyle/>
          <a:p>
            <a:pPr algn="ctr"/>
            <a:r>
              <a:rPr lang="es-ES_tradnl" dirty="0"/>
              <a:t>6º de primaria</a:t>
            </a:r>
          </a:p>
        </p:txBody>
      </p:sp>
      <p:sp>
        <p:nvSpPr>
          <p:cNvPr id="5" name="Rectángulo 4"/>
          <p:cNvSpPr/>
          <p:nvPr/>
        </p:nvSpPr>
        <p:spPr>
          <a:xfrm>
            <a:off x="1451760" y="3660763"/>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2035808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395A394-3562-44DE-B3D1-8DA489C988E0}"/>
              </a:ext>
            </a:extLst>
          </p:cNvPr>
          <p:cNvSpPr>
            <a:spLocks noGrp="1"/>
          </p:cNvSpPr>
          <p:nvPr>
            <p:ph type="title"/>
          </p:nvPr>
        </p:nvSpPr>
        <p:spPr>
          <a:xfrm>
            <a:off x="628650" y="365128"/>
            <a:ext cx="7886700" cy="393998"/>
          </a:xfrm>
        </p:spPr>
        <p:txBody>
          <a:bodyPr/>
          <a:lstStyle/>
          <a:p>
            <a:r>
              <a:rPr lang="es-ES" dirty="0"/>
              <a:t>Puntaje promedio por entidad federativa</a:t>
            </a:r>
            <a:endParaRPr lang="es-MX" dirty="0"/>
          </a:p>
        </p:txBody>
      </p:sp>
      <p:sp>
        <p:nvSpPr>
          <p:cNvPr id="3" name="Rectángulo 2">
            <a:extLst>
              <a:ext uri="{FF2B5EF4-FFF2-40B4-BE49-F238E27FC236}">
                <a16:creationId xmlns:a16="http://schemas.microsoft.com/office/drawing/2014/main" id="{FB55FFD5-31D8-004D-9EA9-49F532F74016}"/>
              </a:ext>
            </a:extLst>
          </p:cNvPr>
          <p:cNvSpPr/>
          <p:nvPr/>
        </p:nvSpPr>
        <p:spPr>
          <a:xfrm>
            <a:off x="238791" y="6316368"/>
            <a:ext cx="6718134" cy="230832"/>
          </a:xfrm>
          <a:prstGeom prst="rect">
            <a:avLst/>
          </a:prstGeom>
        </p:spPr>
        <p:txBody>
          <a:bodyPr wrap="square">
            <a:spAutoFit/>
          </a:bodyPr>
          <a:lstStyle/>
          <a:p>
            <a:r>
              <a:rPr lang="es-ES" sz="900" dirty="0"/>
              <a:t>Se representan los intervalos de confianza a 95%. </a:t>
            </a:r>
            <a:endParaRPr lang="x-none" sz="900" dirty="0"/>
          </a:p>
        </p:txBody>
      </p:sp>
      <p:sp>
        <p:nvSpPr>
          <p:cNvPr id="8" name="Marcador de texto 2"/>
          <p:cNvSpPr txBox="1">
            <a:spLocks/>
          </p:cNvSpPr>
          <p:nvPr/>
        </p:nvSpPr>
        <p:spPr>
          <a:xfrm>
            <a:off x="629841" y="717246"/>
            <a:ext cx="7886699" cy="307324"/>
          </a:xfrm>
          <a:prstGeom prst="rect">
            <a:avLst/>
          </a:prstGeom>
        </p:spPr>
        <p:txBody>
          <a:bodyPr vert="horz" lIns="91440" tIns="45720" rIns="91440" bIns="45720" rtlCol="0" anchor="t" anchorCtr="0">
            <a:normAutofit fontScale="85000" lnSpcReduction="20000"/>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Lenguaje y Comunicación</a:t>
            </a:r>
          </a:p>
        </p:txBody>
      </p:sp>
      <p:grpSp>
        <p:nvGrpSpPr>
          <p:cNvPr id="9" name="Grupo 8"/>
          <p:cNvGrpSpPr/>
          <p:nvPr/>
        </p:nvGrpSpPr>
        <p:grpSpPr>
          <a:xfrm>
            <a:off x="0" y="921600"/>
            <a:ext cx="8680822" cy="5670000"/>
            <a:chOff x="0" y="0"/>
            <a:chExt cx="8680822" cy="5670000"/>
          </a:xfrm>
        </p:grpSpPr>
        <p:graphicFrame>
          <p:nvGraphicFramePr>
            <p:cNvPr id="10" name="Chart 1"/>
            <p:cNvGraphicFramePr>
              <a:graphicFrameLocks/>
            </p:cNvGraphicFramePr>
            <p:nvPr>
              <p:extLst>
                <p:ext uri="{D42A27DB-BD31-4B8C-83A1-F6EECF244321}">
                  <p14:modId xmlns:p14="http://schemas.microsoft.com/office/powerpoint/2010/main" val="3821095238"/>
                </p:ext>
              </p:extLst>
            </p:nvPr>
          </p:nvGraphicFramePr>
          <p:xfrm>
            <a:off x="0" y="0"/>
            <a:ext cx="8680822" cy="5670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Conector recto 10">
              <a:extLst>
                <a:ext uri="{FF2B5EF4-FFF2-40B4-BE49-F238E27FC236}">
                  <a16:creationId xmlns:a16="http://schemas.microsoft.com/office/drawing/2014/main" id="{B9DA55D4-3575-40E3-87FE-26F3CD42B968}"/>
                </a:ext>
              </a:extLst>
            </p:cNvPr>
            <p:cNvCxnSpPr>
              <a:cxnSpLocks/>
            </p:cNvCxnSpPr>
            <p:nvPr/>
          </p:nvCxnSpPr>
          <p:spPr>
            <a:xfrm>
              <a:off x="417689" y="2334885"/>
              <a:ext cx="8126140"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B9DA55D4-3575-40E3-87FE-26F3CD42B968}"/>
                </a:ext>
              </a:extLst>
            </p:cNvPr>
            <p:cNvCxnSpPr>
              <a:cxnSpLocks/>
            </p:cNvCxnSpPr>
            <p:nvPr/>
          </p:nvCxnSpPr>
          <p:spPr>
            <a:xfrm>
              <a:off x="421644" y="2551428"/>
              <a:ext cx="8126140"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43615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395A394-3562-44DE-B3D1-8DA489C988E0}"/>
              </a:ext>
            </a:extLst>
          </p:cNvPr>
          <p:cNvSpPr>
            <a:spLocks noGrp="1"/>
          </p:cNvSpPr>
          <p:nvPr>
            <p:ph type="title"/>
          </p:nvPr>
        </p:nvSpPr>
        <p:spPr>
          <a:xfrm>
            <a:off x="628650" y="365127"/>
            <a:ext cx="7886700" cy="376745"/>
          </a:xfrm>
        </p:spPr>
        <p:txBody>
          <a:bodyPr/>
          <a:lstStyle/>
          <a:p>
            <a:r>
              <a:rPr lang="es-ES" dirty="0"/>
              <a:t>Puntaje promedio por entidad federativa</a:t>
            </a:r>
            <a:endParaRPr lang="es-MX" dirty="0"/>
          </a:p>
        </p:txBody>
      </p:sp>
      <p:sp>
        <p:nvSpPr>
          <p:cNvPr id="3" name="Rectángulo 2">
            <a:extLst>
              <a:ext uri="{FF2B5EF4-FFF2-40B4-BE49-F238E27FC236}">
                <a16:creationId xmlns:a16="http://schemas.microsoft.com/office/drawing/2014/main" id="{FB55FFD5-31D8-004D-9EA9-49F532F74016}"/>
              </a:ext>
            </a:extLst>
          </p:cNvPr>
          <p:cNvSpPr/>
          <p:nvPr/>
        </p:nvSpPr>
        <p:spPr>
          <a:xfrm>
            <a:off x="238791" y="6316368"/>
            <a:ext cx="6718134" cy="230832"/>
          </a:xfrm>
          <a:prstGeom prst="rect">
            <a:avLst/>
          </a:prstGeom>
        </p:spPr>
        <p:txBody>
          <a:bodyPr wrap="square">
            <a:spAutoFit/>
          </a:bodyPr>
          <a:lstStyle/>
          <a:p>
            <a:r>
              <a:rPr lang="es-ES" sz="900" dirty="0"/>
              <a:t>Se representan los intervalos de confianza a 95%. </a:t>
            </a:r>
            <a:endParaRPr lang="x-none" sz="900" dirty="0"/>
          </a:p>
        </p:txBody>
      </p:sp>
      <p:sp>
        <p:nvSpPr>
          <p:cNvPr id="8" name="Marcador de texto 2">
            <a:extLst>
              <a:ext uri="{FF2B5EF4-FFF2-40B4-BE49-F238E27FC236}">
                <a16:creationId xmlns:a16="http://schemas.microsoft.com/office/drawing/2014/main" id="{A30721A9-0A46-B84E-9296-F59CCC974DAA}"/>
              </a:ext>
            </a:extLst>
          </p:cNvPr>
          <p:cNvSpPr txBox="1">
            <a:spLocks/>
          </p:cNvSpPr>
          <p:nvPr/>
        </p:nvSpPr>
        <p:spPr>
          <a:xfrm>
            <a:off x="629841" y="717246"/>
            <a:ext cx="7886699" cy="307324"/>
          </a:xfrm>
          <a:prstGeom prst="rect">
            <a:avLst/>
          </a:prstGeom>
        </p:spPr>
        <p:txBody>
          <a:bodyPr vert="horz" lIns="91440" tIns="45720" rIns="91440" bIns="45720" rtlCol="0" anchor="t" anchorCtr="0">
            <a:normAutofit fontScale="85000" lnSpcReduction="20000"/>
          </a:bodyPr>
          <a:lstStyle>
            <a:defPPr>
              <a:defRPr lang="en-US"/>
            </a:defPPr>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Matemáticas</a:t>
            </a:r>
          </a:p>
        </p:txBody>
      </p:sp>
      <p:grpSp>
        <p:nvGrpSpPr>
          <p:cNvPr id="9" name="Grupo 8"/>
          <p:cNvGrpSpPr/>
          <p:nvPr/>
        </p:nvGrpSpPr>
        <p:grpSpPr>
          <a:xfrm>
            <a:off x="0" y="921600"/>
            <a:ext cx="8680822" cy="5670000"/>
            <a:chOff x="0" y="0"/>
            <a:chExt cx="8680822" cy="5670000"/>
          </a:xfrm>
        </p:grpSpPr>
        <p:graphicFrame>
          <p:nvGraphicFramePr>
            <p:cNvPr id="10" name="Chart 2"/>
            <p:cNvGraphicFramePr>
              <a:graphicFrameLocks/>
            </p:cNvGraphicFramePr>
            <p:nvPr>
              <p:extLst>
                <p:ext uri="{D42A27DB-BD31-4B8C-83A1-F6EECF244321}">
                  <p14:modId xmlns:p14="http://schemas.microsoft.com/office/powerpoint/2010/main" val="3768168465"/>
                </p:ext>
              </p:extLst>
            </p:nvPr>
          </p:nvGraphicFramePr>
          <p:xfrm>
            <a:off x="0" y="0"/>
            <a:ext cx="8680822" cy="5670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Conector recto 10">
              <a:extLst>
                <a:ext uri="{FF2B5EF4-FFF2-40B4-BE49-F238E27FC236}">
                  <a16:creationId xmlns:a16="http://schemas.microsoft.com/office/drawing/2014/main" id="{B9DA55D4-3575-40E3-87FE-26F3CD42B968}"/>
                </a:ext>
              </a:extLst>
            </p:cNvPr>
            <p:cNvCxnSpPr>
              <a:cxnSpLocks/>
            </p:cNvCxnSpPr>
            <p:nvPr/>
          </p:nvCxnSpPr>
          <p:spPr>
            <a:xfrm>
              <a:off x="414029" y="2468313"/>
              <a:ext cx="8124702"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B9DA55D4-3575-40E3-87FE-26F3CD42B968}"/>
                </a:ext>
              </a:extLst>
            </p:cNvPr>
            <p:cNvCxnSpPr>
              <a:cxnSpLocks/>
            </p:cNvCxnSpPr>
            <p:nvPr/>
          </p:nvCxnSpPr>
          <p:spPr>
            <a:xfrm>
              <a:off x="414895" y="2265686"/>
              <a:ext cx="8124702"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87778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47192" y="397130"/>
            <a:ext cx="8357616" cy="942465"/>
          </a:xfrm>
        </p:spPr>
        <p:txBody>
          <a:bodyPr/>
          <a:lstStyle/>
          <a:p>
            <a:r>
              <a:rPr lang="es-ES_tradnl" sz="2300" dirty="0">
                <a:solidFill>
                  <a:srgbClr val="6B1C73"/>
                </a:solidFill>
                <a:latin typeface="Tahoma" charset="0"/>
                <a:ea typeface="Tahoma" charset="0"/>
                <a:cs typeface="Tahoma" charset="0"/>
              </a:rPr>
              <a:t>Puntaje promedio de los estudiantes según Recursos familiares asociados al bienestar (RFAB)</a:t>
            </a:r>
          </a:p>
        </p:txBody>
      </p:sp>
      <p:sp>
        <p:nvSpPr>
          <p:cNvPr id="6" name="Marcador de texto 5"/>
          <p:cNvSpPr>
            <a:spLocks noGrp="1"/>
          </p:cNvSpPr>
          <p:nvPr>
            <p:ph type="body" idx="4294967295"/>
          </p:nvPr>
        </p:nvSpPr>
        <p:spPr>
          <a:xfrm>
            <a:off x="683905" y="1969836"/>
            <a:ext cx="3868738" cy="353943"/>
          </a:xfrm>
          <a:noFill/>
        </p:spPr>
        <p:txBody>
          <a:bodyPr vert="horz" wrap="square" lIns="91440" tIns="45720" rIns="91440" bIns="45720" rtlCol="0" anchor="t" anchorCtr="0">
            <a:spAutoFit/>
          </a:bodyPr>
          <a:lstStyle/>
          <a:p>
            <a:pPr marL="0" indent="0" defTabSz="457200">
              <a:lnSpc>
                <a:spcPct val="100000"/>
              </a:lnSpc>
              <a:buNone/>
            </a:pPr>
            <a:r>
              <a:rPr lang="es-ES_tradnl" sz="1700" dirty="0">
                <a:solidFill>
                  <a:srgbClr val="CC0671"/>
                </a:solidFill>
                <a:latin typeface="Tahoma" charset="0"/>
                <a:ea typeface="Tahoma" charset="0"/>
                <a:cs typeface="Tahoma" charset="0"/>
              </a:rPr>
              <a:t>Lenguaje y Comunicación</a:t>
            </a:r>
          </a:p>
        </p:txBody>
      </p:sp>
      <p:graphicFrame>
        <p:nvGraphicFramePr>
          <p:cNvPr id="9" name="Chart 1"/>
          <p:cNvGraphicFramePr>
            <a:graphicFrameLocks/>
          </p:cNvGraphicFramePr>
          <p:nvPr>
            <p:extLst>
              <p:ext uri="{D42A27DB-BD31-4B8C-83A1-F6EECF244321}">
                <p14:modId xmlns:p14="http://schemas.microsoft.com/office/powerpoint/2010/main" val="1251220966"/>
              </p:ext>
            </p:extLst>
          </p:nvPr>
        </p:nvGraphicFramePr>
        <p:xfrm>
          <a:off x="127530" y="2146808"/>
          <a:ext cx="4425113" cy="4190387"/>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ángulo 6"/>
          <p:cNvSpPr/>
          <p:nvPr/>
        </p:nvSpPr>
        <p:spPr>
          <a:xfrm>
            <a:off x="0" y="1134420"/>
            <a:ext cx="8136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 name="CuadroTexto 7"/>
          <p:cNvSpPr txBox="1"/>
          <p:nvPr/>
        </p:nvSpPr>
        <p:spPr>
          <a:xfrm>
            <a:off x="34504" y="1193401"/>
            <a:ext cx="8904330" cy="646331"/>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dirty="0">
                <a:solidFill>
                  <a:srgbClr val="C80069"/>
                </a:solidFill>
                <a:latin typeface="Calibri" panose="020F0502020204030204"/>
              </a:rPr>
              <a:t>Esta escala se construye a partir de 14 preguntas sobre bienes y servicios con que cuentan las familias de los estudiantes</a:t>
            </a:r>
            <a:r>
              <a:rPr kumimoji="0" lang="es-MX" sz="180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graphicFrame>
        <p:nvGraphicFramePr>
          <p:cNvPr id="10" name="Chart 2"/>
          <p:cNvGraphicFramePr>
            <a:graphicFrameLocks/>
          </p:cNvGraphicFramePr>
          <p:nvPr>
            <p:extLst>
              <p:ext uri="{D42A27DB-BD31-4B8C-83A1-F6EECF244321}">
                <p14:modId xmlns:p14="http://schemas.microsoft.com/office/powerpoint/2010/main" val="3038043198"/>
              </p:ext>
            </p:extLst>
          </p:nvPr>
        </p:nvGraphicFramePr>
        <p:xfrm>
          <a:off x="4788936" y="2076885"/>
          <a:ext cx="4215872" cy="4284981"/>
        </p:xfrm>
        <a:graphic>
          <a:graphicData uri="http://schemas.openxmlformats.org/drawingml/2006/chart">
            <c:chart xmlns:c="http://schemas.openxmlformats.org/drawingml/2006/chart" xmlns:r="http://schemas.openxmlformats.org/officeDocument/2006/relationships" r:id="rId4"/>
          </a:graphicData>
        </a:graphic>
      </p:graphicFrame>
      <p:sp>
        <p:nvSpPr>
          <p:cNvPr id="11" name="Marcador de texto 5"/>
          <p:cNvSpPr txBox="1">
            <a:spLocks/>
          </p:cNvSpPr>
          <p:nvPr/>
        </p:nvSpPr>
        <p:spPr>
          <a:xfrm>
            <a:off x="5294540" y="1976474"/>
            <a:ext cx="2598630" cy="353943"/>
          </a:xfrm>
          <a:prstGeom prst="rect">
            <a:avLst/>
          </a:prstGeom>
          <a:noFill/>
        </p:spPr>
        <p:txBody>
          <a:bodyPr vert="horz" wrap="square" lIns="91440" tIns="45720" rIns="91440" bIns="45720" rtlCol="0" anchor="t" anchorCtr="0">
            <a:spAutoFit/>
          </a:bodyPr>
          <a:lstStyle>
            <a:lvl1pPr indent="0" algn="ctr">
              <a:lnSpc>
                <a:spcPct val="100000"/>
              </a:lnSpc>
              <a:spcBef>
                <a:spcPts val="1000"/>
              </a:spcBef>
              <a:buFont typeface="Arial" panose="020B0604020202020204" pitchFamily="34" charset="0"/>
              <a:buNone/>
              <a:defRPr sz="2000">
                <a:solidFill>
                  <a:srgbClr val="B03D79"/>
                </a:solidFill>
                <a:latin typeface="+mj-lt"/>
              </a:defRPr>
            </a:lvl1pPr>
            <a:lvl2pPr marL="685800" indent="-228600" defTabSz="914400">
              <a:lnSpc>
                <a:spcPct val="90000"/>
              </a:lnSpc>
              <a:spcBef>
                <a:spcPts val="500"/>
              </a:spcBef>
              <a:buFont typeface="Arial" panose="020B0604020202020204" pitchFamily="34" charset="0"/>
              <a:buChar char="•"/>
              <a:defRPr sz="20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algn="l"/>
            <a:r>
              <a:rPr lang="es-ES_tradnl" sz="1700" dirty="0">
                <a:solidFill>
                  <a:srgbClr val="CC0671"/>
                </a:solidFill>
                <a:latin typeface="Tahoma" charset="0"/>
                <a:ea typeface="Tahoma" charset="0"/>
                <a:cs typeface="Tahoma" charset="0"/>
              </a:rPr>
              <a:t>Matemáticas</a:t>
            </a:r>
          </a:p>
        </p:txBody>
      </p:sp>
    </p:spTree>
    <p:extLst>
      <p:ext uri="{BB962C8B-B14F-4D97-AF65-F5344CB8AC3E}">
        <p14:creationId xmlns:p14="http://schemas.microsoft.com/office/powerpoint/2010/main" val="33654906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p:txBody>
          <a:bodyPr/>
          <a:lstStyle/>
          <a:p>
            <a:r>
              <a:rPr lang="es-MX" dirty="0"/>
              <a:t>Relación entre Puntaje promedio en Planea e Índice de desarrollo humano (IDH), por entidad</a:t>
            </a:r>
          </a:p>
        </p:txBody>
      </p:sp>
      <p:sp>
        <p:nvSpPr>
          <p:cNvPr id="10" name="Marcador de texto 9"/>
          <p:cNvSpPr>
            <a:spLocks noGrp="1"/>
          </p:cNvSpPr>
          <p:nvPr>
            <p:ph type="body" idx="1"/>
          </p:nvPr>
        </p:nvSpPr>
        <p:spPr>
          <a:xfrm>
            <a:off x="629841" y="1220244"/>
            <a:ext cx="7886699" cy="466593"/>
          </a:xfrm>
        </p:spPr>
        <p:txBody>
          <a:bodyPr/>
          <a:lstStyle/>
          <a:p>
            <a:r>
              <a:rPr lang="es-MX" dirty="0"/>
              <a:t>Lenguaje y Comunicación</a:t>
            </a:r>
          </a:p>
        </p:txBody>
      </p:sp>
      <p:graphicFrame>
        <p:nvGraphicFramePr>
          <p:cNvPr id="6" name="Tabla 5"/>
          <p:cNvGraphicFramePr>
            <a:graphicFrameLocks noGrp="1"/>
          </p:cNvGraphicFramePr>
          <p:nvPr>
            <p:extLst>
              <p:ext uri="{D42A27DB-BD31-4B8C-83A1-F6EECF244321}">
                <p14:modId xmlns:p14="http://schemas.microsoft.com/office/powerpoint/2010/main" val="3980850708"/>
              </p:ext>
            </p:extLst>
          </p:nvPr>
        </p:nvGraphicFramePr>
        <p:xfrm>
          <a:off x="7228938" y="933132"/>
          <a:ext cx="1742538" cy="4976570"/>
        </p:xfrm>
        <a:graphic>
          <a:graphicData uri="http://schemas.openxmlformats.org/drawingml/2006/table">
            <a:tbl>
              <a:tblPr>
                <a:tableStyleId>{793D81CF-94F2-401A-BA57-92F5A7B2D0C5}</a:tableStyleId>
              </a:tblPr>
              <a:tblGrid>
                <a:gridCol w="1153152">
                  <a:extLst>
                    <a:ext uri="{9D8B030D-6E8A-4147-A177-3AD203B41FA5}">
                      <a16:colId xmlns:a16="http://schemas.microsoft.com/office/drawing/2014/main" val="3712277037"/>
                    </a:ext>
                  </a:extLst>
                </a:gridCol>
                <a:gridCol w="589386">
                  <a:extLst>
                    <a:ext uri="{9D8B030D-6E8A-4147-A177-3AD203B41FA5}">
                      <a16:colId xmlns:a16="http://schemas.microsoft.com/office/drawing/2014/main" val="4149179672"/>
                    </a:ext>
                  </a:extLst>
                </a:gridCol>
              </a:tblGrid>
              <a:tr h="359799">
                <a:tc>
                  <a:txBody>
                    <a:bodyPr/>
                    <a:lstStyle/>
                    <a:p>
                      <a:pPr algn="ctr" fontAlgn="ctr"/>
                      <a:r>
                        <a:rPr lang="es-MX" sz="1000" u="none" strike="noStrike" dirty="0">
                          <a:effectLst/>
                        </a:rPr>
                        <a:t>Entidad</a:t>
                      </a:r>
                      <a:endParaRPr lang="es-MX" sz="1000" b="1" i="0" u="none" strike="noStrike" dirty="0">
                        <a:solidFill>
                          <a:srgbClr val="000000"/>
                        </a:solidFill>
                        <a:effectLst/>
                        <a:latin typeface="Calibri" panose="020F0502020204030204" pitchFamily="34" charset="0"/>
                      </a:endParaRPr>
                    </a:p>
                  </a:txBody>
                  <a:tcPr marL="6799" marR="6799" marT="6799" marB="0" anchor="ctr">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l" fontAlgn="ctr"/>
                      <a:r>
                        <a:rPr lang="es-MX" sz="1050" u="none" strike="noStrike" dirty="0">
                          <a:effectLst/>
                        </a:rPr>
                        <a:t>Código RENAPO</a:t>
                      </a:r>
                      <a:endParaRPr lang="es-MX" sz="1050" b="1"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60989243"/>
                  </a:ext>
                </a:extLst>
              </a:tr>
              <a:tr h="136890">
                <a:tc>
                  <a:txBody>
                    <a:bodyPr/>
                    <a:lstStyle/>
                    <a:p>
                      <a:pPr algn="l" fontAlgn="b"/>
                      <a:r>
                        <a:rPr lang="es-MX" sz="1000" u="none" strike="noStrike" dirty="0">
                          <a:effectLst/>
                        </a:rPr>
                        <a:t>Aguascalientes</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AS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225233414"/>
                  </a:ext>
                </a:extLst>
              </a:tr>
              <a:tr h="136890">
                <a:tc>
                  <a:txBody>
                    <a:bodyPr/>
                    <a:lstStyle/>
                    <a:p>
                      <a:pPr algn="l" fontAlgn="b"/>
                      <a:r>
                        <a:rPr lang="es-MX" sz="1000" u="none" strike="noStrike" dirty="0">
                          <a:effectLst/>
                        </a:rPr>
                        <a:t>Baja California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141888941"/>
                  </a:ext>
                </a:extLst>
              </a:tr>
              <a:tr h="136890">
                <a:tc>
                  <a:txBody>
                    <a:bodyPr/>
                    <a:lstStyle/>
                    <a:p>
                      <a:pPr algn="l" fontAlgn="b"/>
                      <a:r>
                        <a:rPr lang="es-MX" sz="1000" u="none" strike="noStrike" dirty="0">
                          <a:effectLst/>
                        </a:rPr>
                        <a:t>Baja California Sur</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581484392"/>
                  </a:ext>
                </a:extLst>
              </a:tr>
              <a:tr h="136890">
                <a:tc>
                  <a:txBody>
                    <a:bodyPr/>
                    <a:lstStyle/>
                    <a:p>
                      <a:pPr algn="l" fontAlgn="b"/>
                      <a:r>
                        <a:rPr lang="es-MX" sz="1000" u="none" strike="noStrike" dirty="0">
                          <a:effectLst/>
                        </a:rPr>
                        <a:t>Campeche</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703512379"/>
                  </a:ext>
                </a:extLst>
              </a:tr>
              <a:tr h="136890">
                <a:tc>
                  <a:txBody>
                    <a:bodyPr/>
                    <a:lstStyle/>
                    <a:p>
                      <a:pPr algn="l" fontAlgn="b"/>
                      <a:r>
                        <a:rPr lang="es-MX" sz="1000" u="none" strike="noStrike" dirty="0">
                          <a:effectLst/>
                        </a:rPr>
                        <a:t>Coahuila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CL</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924766733"/>
                  </a:ext>
                </a:extLst>
              </a:tr>
              <a:tr h="136890">
                <a:tc>
                  <a:txBody>
                    <a:bodyPr/>
                    <a:lstStyle/>
                    <a:p>
                      <a:pPr algn="l" fontAlgn="b"/>
                      <a:r>
                        <a:rPr lang="es-MX" sz="1000" u="none" strike="noStrike" dirty="0">
                          <a:effectLst/>
                        </a:rPr>
                        <a:t>Colima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CM</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69402605"/>
                  </a:ext>
                </a:extLst>
              </a:tr>
              <a:tr h="136890">
                <a:tc>
                  <a:txBody>
                    <a:bodyPr/>
                    <a:lstStyle/>
                    <a:p>
                      <a:pPr algn="l" fontAlgn="b"/>
                      <a:r>
                        <a:rPr lang="es-MX" sz="1000" u="none" strike="noStrike" dirty="0">
                          <a:effectLst/>
                        </a:rPr>
                        <a:t>Chihuahua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CH</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01634508"/>
                  </a:ext>
                </a:extLst>
              </a:tr>
              <a:tr h="136890">
                <a:tc>
                  <a:txBody>
                    <a:bodyPr/>
                    <a:lstStyle/>
                    <a:p>
                      <a:pPr algn="l" fontAlgn="b"/>
                      <a:r>
                        <a:rPr lang="es-MX" sz="1000" u="none" strike="noStrike" dirty="0">
                          <a:effectLst/>
                        </a:rPr>
                        <a:t>Ciudad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DF</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336141186"/>
                  </a:ext>
                </a:extLst>
              </a:tr>
              <a:tr h="136890">
                <a:tc>
                  <a:txBody>
                    <a:bodyPr/>
                    <a:lstStyle/>
                    <a:p>
                      <a:pPr algn="l" fontAlgn="b"/>
                      <a:r>
                        <a:rPr lang="es-MX" sz="1000" u="none" strike="noStrike" dirty="0">
                          <a:effectLst/>
                        </a:rPr>
                        <a:t>Durango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DG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059441551"/>
                  </a:ext>
                </a:extLst>
              </a:tr>
              <a:tr h="136890">
                <a:tc>
                  <a:txBody>
                    <a:bodyPr/>
                    <a:lstStyle/>
                    <a:p>
                      <a:pPr algn="l" fontAlgn="b"/>
                      <a:r>
                        <a:rPr lang="es-MX" sz="1000" u="none" strike="noStrike">
                          <a:effectLst/>
                        </a:rPr>
                        <a:t>Guanajuato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67319205"/>
                  </a:ext>
                </a:extLst>
              </a:tr>
              <a:tr h="136890">
                <a:tc>
                  <a:txBody>
                    <a:bodyPr/>
                    <a:lstStyle/>
                    <a:p>
                      <a:pPr algn="l" fontAlgn="b"/>
                      <a:r>
                        <a:rPr lang="es-MX" sz="1000" u="none" strike="noStrike" dirty="0">
                          <a:effectLst/>
                        </a:rPr>
                        <a:t>Guerrero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12098054"/>
                  </a:ext>
                </a:extLst>
              </a:tr>
              <a:tr h="136890">
                <a:tc>
                  <a:txBody>
                    <a:bodyPr/>
                    <a:lstStyle/>
                    <a:p>
                      <a:pPr algn="l" fontAlgn="b"/>
                      <a:r>
                        <a:rPr lang="es-MX" sz="1000" u="none" strike="noStrike" dirty="0">
                          <a:effectLst/>
                        </a:rPr>
                        <a:t>Hidalgo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HG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416822660"/>
                  </a:ext>
                </a:extLst>
              </a:tr>
              <a:tr h="136890">
                <a:tc>
                  <a:txBody>
                    <a:bodyPr/>
                    <a:lstStyle/>
                    <a:p>
                      <a:pPr algn="l" fontAlgn="b"/>
                      <a:r>
                        <a:rPr lang="es-MX" sz="1000" u="none" strike="noStrike" dirty="0">
                          <a:effectLst/>
                        </a:rPr>
                        <a:t>Jalisco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JC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748343652"/>
                  </a:ext>
                </a:extLst>
              </a:tr>
              <a:tr h="136890">
                <a:tc>
                  <a:txBody>
                    <a:bodyPr/>
                    <a:lstStyle/>
                    <a:p>
                      <a:pPr algn="l" fontAlgn="b"/>
                      <a:r>
                        <a:rPr lang="es-MX" sz="1000" u="none" strike="noStrike" dirty="0">
                          <a:effectLst/>
                        </a:rPr>
                        <a:t>Estado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296823567"/>
                  </a:ext>
                </a:extLst>
              </a:tr>
              <a:tr h="136890">
                <a:tc>
                  <a:txBody>
                    <a:bodyPr/>
                    <a:lstStyle/>
                    <a:p>
                      <a:pPr algn="l" fontAlgn="b"/>
                      <a:r>
                        <a:rPr lang="es-MX" sz="1000" u="none" strike="noStrike">
                          <a:effectLst/>
                        </a:rPr>
                        <a:t>Morelos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907660165"/>
                  </a:ext>
                </a:extLst>
              </a:tr>
              <a:tr h="136890">
                <a:tc>
                  <a:txBody>
                    <a:bodyPr/>
                    <a:lstStyle/>
                    <a:p>
                      <a:pPr algn="l" fontAlgn="b"/>
                      <a:r>
                        <a:rPr lang="es-MX" sz="1000" u="none" strike="noStrike" dirty="0">
                          <a:effectLst/>
                        </a:rPr>
                        <a:t>Nayarit</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451399130"/>
                  </a:ext>
                </a:extLst>
              </a:tr>
              <a:tr h="136890">
                <a:tc>
                  <a:txBody>
                    <a:bodyPr/>
                    <a:lstStyle/>
                    <a:p>
                      <a:pPr algn="l" fontAlgn="b"/>
                      <a:r>
                        <a:rPr lang="es-MX" sz="1000" u="none" strike="noStrike">
                          <a:effectLst/>
                        </a:rPr>
                        <a:t>Nuevo León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02930997"/>
                  </a:ext>
                </a:extLst>
              </a:tr>
              <a:tr h="136890">
                <a:tc>
                  <a:txBody>
                    <a:bodyPr/>
                    <a:lstStyle/>
                    <a:p>
                      <a:pPr algn="l" fontAlgn="b"/>
                      <a:r>
                        <a:rPr lang="es-MX" sz="1000" u="none" strike="noStrike" dirty="0">
                          <a:effectLst/>
                        </a:rPr>
                        <a:t>Puebla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PL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95712215"/>
                  </a:ext>
                </a:extLst>
              </a:tr>
              <a:tr h="136890">
                <a:tc>
                  <a:txBody>
                    <a:bodyPr/>
                    <a:lstStyle/>
                    <a:p>
                      <a:pPr algn="l" fontAlgn="b"/>
                      <a:r>
                        <a:rPr lang="es-MX" sz="1000" u="none" strike="noStrike">
                          <a:effectLst/>
                        </a:rPr>
                        <a:t>Querétaro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QO</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663442291"/>
                  </a:ext>
                </a:extLst>
              </a:tr>
              <a:tr h="136890">
                <a:tc>
                  <a:txBody>
                    <a:bodyPr/>
                    <a:lstStyle/>
                    <a:p>
                      <a:pPr algn="l" fontAlgn="b"/>
                      <a:r>
                        <a:rPr lang="es-MX" sz="1000" u="none" strike="noStrike">
                          <a:effectLst/>
                        </a:rPr>
                        <a:t>Quintana Roo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003059556"/>
                  </a:ext>
                </a:extLst>
              </a:tr>
              <a:tr h="136890">
                <a:tc>
                  <a:txBody>
                    <a:bodyPr/>
                    <a:lstStyle/>
                    <a:p>
                      <a:pPr algn="l" fontAlgn="b"/>
                      <a:r>
                        <a:rPr lang="es-MX" sz="1000" u="none" strike="noStrike">
                          <a:effectLst/>
                        </a:rPr>
                        <a:t>San Luis Potosí</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SP</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108611378"/>
                  </a:ext>
                </a:extLst>
              </a:tr>
              <a:tr h="136890">
                <a:tc>
                  <a:txBody>
                    <a:bodyPr/>
                    <a:lstStyle/>
                    <a:p>
                      <a:pPr algn="l" fontAlgn="b"/>
                      <a:r>
                        <a:rPr lang="es-MX" sz="1000" u="none" strike="noStrike">
                          <a:effectLst/>
                        </a:rPr>
                        <a:t>Sinaloa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64711984"/>
                  </a:ext>
                </a:extLst>
              </a:tr>
              <a:tr h="136890">
                <a:tc>
                  <a:txBody>
                    <a:bodyPr/>
                    <a:lstStyle/>
                    <a:p>
                      <a:pPr algn="l" fontAlgn="b"/>
                      <a:r>
                        <a:rPr lang="es-MX" sz="1000" u="none" strike="noStrike">
                          <a:effectLst/>
                        </a:rPr>
                        <a:t>Sonora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219098166"/>
                  </a:ext>
                </a:extLst>
              </a:tr>
              <a:tr h="136890">
                <a:tc>
                  <a:txBody>
                    <a:bodyPr/>
                    <a:lstStyle/>
                    <a:p>
                      <a:pPr algn="l" fontAlgn="b"/>
                      <a:r>
                        <a:rPr lang="es-MX" sz="1000" u="none" strike="noStrike">
                          <a:effectLst/>
                        </a:rPr>
                        <a:t>Tabasco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32200229"/>
                  </a:ext>
                </a:extLst>
              </a:tr>
              <a:tr h="136890">
                <a:tc>
                  <a:txBody>
                    <a:bodyPr/>
                    <a:lstStyle/>
                    <a:p>
                      <a:pPr algn="l" fontAlgn="b"/>
                      <a:r>
                        <a:rPr lang="es-MX" sz="1000" u="none" strike="noStrike">
                          <a:effectLst/>
                        </a:rPr>
                        <a:t>Tamaulipas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980832411"/>
                  </a:ext>
                </a:extLst>
              </a:tr>
              <a:tr h="136890">
                <a:tc>
                  <a:txBody>
                    <a:bodyPr/>
                    <a:lstStyle/>
                    <a:p>
                      <a:pPr algn="l" fontAlgn="b"/>
                      <a:r>
                        <a:rPr lang="es-MX" sz="1000" u="none" strike="noStrike">
                          <a:effectLst/>
                        </a:rPr>
                        <a:t>Tlaxcala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443211"/>
                  </a:ext>
                </a:extLst>
              </a:tr>
              <a:tr h="136890">
                <a:tc>
                  <a:txBody>
                    <a:bodyPr/>
                    <a:lstStyle/>
                    <a:p>
                      <a:pPr algn="l" fontAlgn="b"/>
                      <a:r>
                        <a:rPr lang="es-MX" sz="1000" u="none" strike="noStrike">
                          <a:effectLst/>
                        </a:rPr>
                        <a:t>Veracruz</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VZ</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71602950"/>
                  </a:ext>
                </a:extLst>
              </a:tr>
              <a:tr h="136890">
                <a:tc>
                  <a:txBody>
                    <a:bodyPr/>
                    <a:lstStyle/>
                    <a:p>
                      <a:pPr algn="l" fontAlgn="b"/>
                      <a:r>
                        <a:rPr lang="es-MX" sz="1000" u="none" strike="noStrike">
                          <a:effectLst/>
                        </a:rPr>
                        <a:t>Yucatán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YN</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85707235"/>
                  </a:ext>
                </a:extLst>
              </a:tr>
              <a:tr h="136890">
                <a:tc>
                  <a:txBody>
                    <a:bodyPr/>
                    <a:lstStyle/>
                    <a:p>
                      <a:pPr algn="l" fontAlgn="b"/>
                      <a:r>
                        <a:rPr lang="es-MX" sz="1000" u="none" strike="noStrike">
                          <a:effectLst/>
                        </a:rPr>
                        <a:t>Zacatecas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ZS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086154734"/>
                  </a:ext>
                </a:extLst>
              </a:tr>
            </a:tbl>
          </a:graphicData>
        </a:graphic>
      </p:graphicFrame>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400" y="1767600"/>
            <a:ext cx="6854400" cy="4462245"/>
          </a:xfrm>
          <a:prstGeom prst="rect">
            <a:avLst/>
          </a:prstGeom>
        </p:spPr>
      </p:pic>
    </p:spTree>
    <p:extLst>
      <p:ext uri="{BB962C8B-B14F-4D97-AF65-F5344CB8AC3E}">
        <p14:creationId xmlns:p14="http://schemas.microsoft.com/office/powerpoint/2010/main" val="30999760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p:txBody>
          <a:bodyPr/>
          <a:lstStyle/>
          <a:p>
            <a:r>
              <a:rPr lang="es-MX" dirty="0"/>
              <a:t>Relación entre Puntaje promedio en Planea e Índice de desarrollo humano (IDH), por entidad</a:t>
            </a:r>
          </a:p>
        </p:txBody>
      </p:sp>
      <p:sp>
        <p:nvSpPr>
          <p:cNvPr id="9" name="Marcador de texto 8"/>
          <p:cNvSpPr>
            <a:spLocks noGrp="1"/>
          </p:cNvSpPr>
          <p:nvPr>
            <p:ph type="body" idx="1"/>
          </p:nvPr>
        </p:nvSpPr>
        <p:spPr>
          <a:xfrm>
            <a:off x="629841" y="1188714"/>
            <a:ext cx="7886699" cy="398355"/>
          </a:xfrm>
        </p:spPr>
        <p:txBody>
          <a:bodyPr/>
          <a:lstStyle/>
          <a:p>
            <a:r>
              <a:rPr lang="es-MX" dirty="0"/>
              <a:t>Matemáticas</a:t>
            </a:r>
          </a:p>
        </p:txBody>
      </p:sp>
      <p:graphicFrame>
        <p:nvGraphicFramePr>
          <p:cNvPr id="6" name="Tabla 5"/>
          <p:cNvGraphicFramePr>
            <a:graphicFrameLocks noGrp="1"/>
          </p:cNvGraphicFramePr>
          <p:nvPr>
            <p:extLst>
              <p:ext uri="{D42A27DB-BD31-4B8C-83A1-F6EECF244321}">
                <p14:modId xmlns:p14="http://schemas.microsoft.com/office/powerpoint/2010/main" val="370611786"/>
              </p:ext>
            </p:extLst>
          </p:nvPr>
        </p:nvGraphicFramePr>
        <p:xfrm>
          <a:off x="7199162" y="932229"/>
          <a:ext cx="1814093" cy="5075262"/>
        </p:xfrm>
        <a:graphic>
          <a:graphicData uri="http://schemas.openxmlformats.org/drawingml/2006/table">
            <a:tbl>
              <a:tblPr>
                <a:tableStyleId>{793D81CF-94F2-401A-BA57-92F5A7B2D0C5}</a:tableStyleId>
              </a:tblPr>
              <a:tblGrid>
                <a:gridCol w="1200503">
                  <a:extLst>
                    <a:ext uri="{9D8B030D-6E8A-4147-A177-3AD203B41FA5}">
                      <a16:colId xmlns:a16="http://schemas.microsoft.com/office/drawing/2014/main" val="3712277037"/>
                    </a:ext>
                  </a:extLst>
                </a:gridCol>
                <a:gridCol w="613590">
                  <a:extLst>
                    <a:ext uri="{9D8B030D-6E8A-4147-A177-3AD203B41FA5}">
                      <a16:colId xmlns:a16="http://schemas.microsoft.com/office/drawing/2014/main" val="4149179672"/>
                    </a:ext>
                  </a:extLst>
                </a:gridCol>
              </a:tblGrid>
              <a:tr h="458491">
                <a:tc>
                  <a:txBody>
                    <a:bodyPr/>
                    <a:lstStyle/>
                    <a:p>
                      <a:pPr algn="ctr" fontAlgn="ctr"/>
                      <a:r>
                        <a:rPr lang="es-MX" sz="1000" u="none" strike="noStrike" dirty="0">
                          <a:effectLst/>
                        </a:rPr>
                        <a:t>Entidad</a:t>
                      </a:r>
                      <a:endParaRPr lang="es-MX" sz="1000" b="1" i="0" u="none" strike="noStrike" dirty="0">
                        <a:solidFill>
                          <a:srgbClr val="000000"/>
                        </a:solidFill>
                        <a:effectLst/>
                        <a:latin typeface="Calibri" panose="020F0502020204030204" pitchFamily="34" charset="0"/>
                      </a:endParaRPr>
                    </a:p>
                  </a:txBody>
                  <a:tcPr marL="6799" marR="6799" marT="6799" marB="0" anchor="ctr">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l" fontAlgn="ctr"/>
                      <a:r>
                        <a:rPr lang="es-MX" sz="1000" u="none" strike="noStrike">
                          <a:effectLst/>
                        </a:rPr>
                        <a:t>Código RENAPO</a:t>
                      </a:r>
                      <a:endParaRPr lang="es-MX" sz="1000" b="1"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60989243"/>
                  </a:ext>
                </a:extLst>
              </a:tr>
              <a:tr h="152830">
                <a:tc>
                  <a:txBody>
                    <a:bodyPr/>
                    <a:lstStyle/>
                    <a:p>
                      <a:pPr algn="l" fontAlgn="b"/>
                      <a:r>
                        <a:rPr lang="es-MX" sz="1000" u="none" strike="noStrike" dirty="0">
                          <a:effectLst/>
                        </a:rPr>
                        <a:t>Aguascalientes</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AS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225233414"/>
                  </a:ext>
                </a:extLst>
              </a:tr>
              <a:tr h="152830">
                <a:tc>
                  <a:txBody>
                    <a:bodyPr/>
                    <a:lstStyle/>
                    <a:p>
                      <a:pPr algn="l" fontAlgn="b"/>
                      <a:r>
                        <a:rPr lang="es-MX" sz="1000" u="none" strike="noStrike" dirty="0">
                          <a:effectLst/>
                        </a:rPr>
                        <a:t>Baja California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141888941"/>
                  </a:ext>
                </a:extLst>
              </a:tr>
              <a:tr h="152830">
                <a:tc>
                  <a:txBody>
                    <a:bodyPr/>
                    <a:lstStyle/>
                    <a:p>
                      <a:pPr algn="l" fontAlgn="b"/>
                      <a:r>
                        <a:rPr lang="es-MX" sz="1000" u="none" strike="noStrike" dirty="0">
                          <a:effectLst/>
                        </a:rPr>
                        <a:t>Baja California Sur</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581484392"/>
                  </a:ext>
                </a:extLst>
              </a:tr>
              <a:tr h="152830">
                <a:tc>
                  <a:txBody>
                    <a:bodyPr/>
                    <a:lstStyle/>
                    <a:p>
                      <a:pPr algn="l" fontAlgn="b"/>
                      <a:r>
                        <a:rPr lang="es-MX" sz="1000" u="none" strike="noStrike" dirty="0">
                          <a:effectLst/>
                        </a:rPr>
                        <a:t>Campeche</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703512379"/>
                  </a:ext>
                </a:extLst>
              </a:tr>
              <a:tr h="152830">
                <a:tc>
                  <a:txBody>
                    <a:bodyPr/>
                    <a:lstStyle/>
                    <a:p>
                      <a:pPr algn="l" fontAlgn="b"/>
                      <a:r>
                        <a:rPr lang="es-MX" sz="1000" u="none" strike="noStrike" dirty="0">
                          <a:effectLst/>
                        </a:rPr>
                        <a:t>Coahuila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CL</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924766733"/>
                  </a:ext>
                </a:extLst>
              </a:tr>
              <a:tr h="152830">
                <a:tc>
                  <a:txBody>
                    <a:bodyPr/>
                    <a:lstStyle/>
                    <a:p>
                      <a:pPr algn="l" fontAlgn="b"/>
                      <a:r>
                        <a:rPr lang="es-MX" sz="1000" u="none" strike="noStrike" dirty="0">
                          <a:effectLst/>
                        </a:rPr>
                        <a:t>Colima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CM</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69402605"/>
                  </a:ext>
                </a:extLst>
              </a:tr>
              <a:tr h="152830">
                <a:tc>
                  <a:txBody>
                    <a:bodyPr/>
                    <a:lstStyle/>
                    <a:p>
                      <a:pPr algn="l" fontAlgn="b"/>
                      <a:r>
                        <a:rPr lang="es-MX" sz="1000" u="none" strike="noStrike" dirty="0">
                          <a:effectLst/>
                        </a:rPr>
                        <a:t>Chihuahua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CH</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01634508"/>
                  </a:ext>
                </a:extLst>
              </a:tr>
              <a:tr h="152830">
                <a:tc>
                  <a:txBody>
                    <a:bodyPr/>
                    <a:lstStyle/>
                    <a:p>
                      <a:pPr algn="l" fontAlgn="b"/>
                      <a:r>
                        <a:rPr lang="es-MX" sz="1000" u="none" strike="noStrike" dirty="0">
                          <a:effectLst/>
                        </a:rPr>
                        <a:t>Ciudad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DF</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336141186"/>
                  </a:ext>
                </a:extLst>
              </a:tr>
              <a:tr h="152830">
                <a:tc>
                  <a:txBody>
                    <a:bodyPr/>
                    <a:lstStyle/>
                    <a:p>
                      <a:pPr algn="l" fontAlgn="b"/>
                      <a:r>
                        <a:rPr lang="es-MX" sz="1000" u="none" strike="noStrike" dirty="0">
                          <a:effectLst/>
                        </a:rPr>
                        <a:t>Durango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DG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059441551"/>
                  </a:ext>
                </a:extLst>
              </a:tr>
              <a:tr h="152830">
                <a:tc>
                  <a:txBody>
                    <a:bodyPr/>
                    <a:lstStyle/>
                    <a:p>
                      <a:pPr algn="l" fontAlgn="b"/>
                      <a:r>
                        <a:rPr lang="es-MX" sz="1000" u="none" strike="noStrike">
                          <a:effectLst/>
                        </a:rPr>
                        <a:t>Guanajuato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67319205"/>
                  </a:ext>
                </a:extLst>
              </a:tr>
              <a:tr h="152830">
                <a:tc>
                  <a:txBody>
                    <a:bodyPr/>
                    <a:lstStyle/>
                    <a:p>
                      <a:pPr algn="l" fontAlgn="b"/>
                      <a:r>
                        <a:rPr lang="es-MX" sz="1000" u="none" strike="noStrike" dirty="0">
                          <a:effectLst/>
                        </a:rPr>
                        <a:t>Guerrero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12098054"/>
                  </a:ext>
                </a:extLst>
              </a:tr>
              <a:tr h="152830">
                <a:tc>
                  <a:txBody>
                    <a:bodyPr/>
                    <a:lstStyle/>
                    <a:p>
                      <a:pPr algn="l" fontAlgn="b"/>
                      <a:r>
                        <a:rPr lang="es-MX" sz="1000" u="none" strike="noStrike" dirty="0">
                          <a:effectLst/>
                        </a:rPr>
                        <a:t>Hidalgo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HG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416822660"/>
                  </a:ext>
                </a:extLst>
              </a:tr>
              <a:tr h="152830">
                <a:tc>
                  <a:txBody>
                    <a:bodyPr/>
                    <a:lstStyle/>
                    <a:p>
                      <a:pPr algn="l" fontAlgn="b"/>
                      <a:r>
                        <a:rPr lang="es-MX" sz="1000" u="none" strike="noStrike" dirty="0">
                          <a:effectLst/>
                        </a:rPr>
                        <a:t>Jalisco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JC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748343652"/>
                  </a:ext>
                </a:extLst>
              </a:tr>
              <a:tr h="152830">
                <a:tc>
                  <a:txBody>
                    <a:bodyPr/>
                    <a:lstStyle/>
                    <a:p>
                      <a:pPr algn="l" fontAlgn="b"/>
                      <a:r>
                        <a:rPr lang="es-MX" sz="1000" u="none" strike="noStrike" dirty="0">
                          <a:effectLst/>
                        </a:rPr>
                        <a:t>Estado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296823567"/>
                  </a:ext>
                </a:extLst>
              </a:tr>
              <a:tr h="152830">
                <a:tc>
                  <a:txBody>
                    <a:bodyPr/>
                    <a:lstStyle/>
                    <a:p>
                      <a:pPr algn="l" fontAlgn="b"/>
                      <a:r>
                        <a:rPr lang="es-MX" sz="1000" u="none" strike="noStrike">
                          <a:effectLst/>
                        </a:rPr>
                        <a:t>Morelos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907660165"/>
                  </a:ext>
                </a:extLst>
              </a:tr>
              <a:tr h="152830">
                <a:tc>
                  <a:txBody>
                    <a:bodyPr/>
                    <a:lstStyle/>
                    <a:p>
                      <a:pPr algn="l" fontAlgn="b"/>
                      <a:r>
                        <a:rPr lang="es-MX" sz="1000" u="none" strike="noStrike" dirty="0">
                          <a:effectLst/>
                        </a:rPr>
                        <a:t>Nayarit</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451399130"/>
                  </a:ext>
                </a:extLst>
              </a:tr>
              <a:tr h="152830">
                <a:tc>
                  <a:txBody>
                    <a:bodyPr/>
                    <a:lstStyle/>
                    <a:p>
                      <a:pPr algn="l" fontAlgn="b"/>
                      <a:r>
                        <a:rPr lang="es-MX" sz="1000" u="none" strike="noStrike">
                          <a:effectLst/>
                        </a:rPr>
                        <a:t>Nuevo León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02930997"/>
                  </a:ext>
                </a:extLst>
              </a:tr>
              <a:tr h="152830">
                <a:tc>
                  <a:txBody>
                    <a:bodyPr/>
                    <a:lstStyle/>
                    <a:p>
                      <a:pPr algn="l" fontAlgn="b"/>
                      <a:r>
                        <a:rPr lang="es-MX" sz="1000" u="none" strike="noStrike">
                          <a:effectLst/>
                        </a:rPr>
                        <a:t>Puebla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PL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95712215"/>
                  </a:ext>
                </a:extLst>
              </a:tr>
              <a:tr h="152830">
                <a:tc>
                  <a:txBody>
                    <a:bodyPr/>
                    <a:lstStyle/>
                    <a:p>
                      <a:pPr algn="l" fontAlgn="b"/>
                      <a:r>
                        <a:rPr lang="es-MX" sz="1000" u="none" strike="noStrike">
                          <a:effectLst/>
                        </a:rPr>
                        <a:t>Querétaro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QO</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663442291"/>
                  </a:ext>
                </a:extLst>
              </a:tr>
              <a:tr h="152830">
                <a:tc>
                  <a:txBody>
                    <a:bodyPr/>
                    <a:lstStyle/>
                    <a:p>
                      <a:pPr algn="l" fontAlgn="b"/>
                      <a:r>
                        <a:rPr lang="es-MX" sz="1000" u="none" strike="noStrike">
                          <a:effectLst/>
                        </a:rPr>
                        <a:t>Quintana Roo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003059556"/>
                  </a:ext>
                </a:extLst>
              </a:tr>
              <a:tr h="152830">
                <a:tc>
                  <a:txBody>
                    <a:bodyPr/>
                    <a:lstStyle/>
                    <a:p>
                      <a:pPr algn="l" fontAlgn="b"/>
                      <a:r>
                        <a:rPr lang="es-MX" sz="1000" u="none" strike="noStrike">
                          <a:effectLst/>
                        </a:rPr>
                        <a:t>San Luis Potosí</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SP</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108611378"/>
                  </a:ext>
                </a:extLst>
              </a:tr>
              <a:tr h="152830">
                <a:tc>
                  <a:txBody>
                    <a:bodyPr/>
                    <a:lstStyle/>
                    <a:p>
                      <a:pPr algn="l" fontAlgn="b"/>
                      <a:r>
                        <a:rPr lang="es-MX" sz="1000" u="none" strike="noStrike">
                          <a:effectLst/>
                        </a:rPr>
                        <a:t>Sinaloa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64711984"/>
                  </a:ext>
                </a:extLst>
              </a:tr>
              <a:tr h="152830">
                <a:tc>
                  <a:txBody>
                    <a:bodyPr/>
                    <a:lstStyle/>
                    <a:p>
                      <a:pPr algn="l" fontAlgn="b"/>
                      <a:r>
                        <a:rPr lang="es-MX" sz="1000" u="none" strike="noStrike">
                          <a:effectLst/>
                        </a:rPr>
                        <a:t>Sonora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219098166"/>
                  </a:ext>
                </a:extLst>
              </a:tr>
              <a:tr h="152830">
                <a:tc>
                  <a:txBody>
                    <a:bodyPr/>
                    <a:lstStyle/>
                    <a:p>
                      <a:pPr algn="l" fontAlgn="b"/>
                      <a:r>
                        <a:rPr lang="es-MX" sz="1000" u="none" strike="noStrike">
                          <a:effectLst/>
                        </a:rPr>
                        <a:t>Tabasco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32200229"/>
                  </a:ext>
                </a:extLst>
              </a:tr>
              <a:tr h="152830">
                <a:tc>
                  <a:txBody>
                    <a:bodyPr/>
                    <a:lstStyle/>
                    <a:p>
                      <a:pPr algn="l" fontAlgn="b"/>
                      <a:r>
                        <a:rPr lang="es-MX" sz="1000" u="none" strike="noStrike">
                          <a:effectLst/>
                        </a:rPr>
                        <a:t>Tamaulipas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980832411"/>
                  </a:ext>
                </a:extLst>
              </a:tr>
              <a:tr h="152830">
                <a:tc>
                  <a:txBody>
                    <a:bodyPr/>
                    <a:lstStyle/>
                    <a:p>
                      <a:pPr algn="l" fontAlgn="b"/>
                      <a:r>
                        <a:rPr lang="es-MX" sz="1000" u="none" strike="noStrike">
                          <a:effectLst/>
                        </a:rPr>
                        <a:t>Tlaxcala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443211"/>
                  </a:ext>
                </a:extLst>
              </a:tr>
              <a:tr h="152830">
                <a:tc>
                  <a:txBody>
                    <a:bodyPr/>
                    <a:lstStyle/>
                    <a:p>
                      <a:pPr algn="l" fontAlgn="b"/>
                      <a:r>
                        <a:rPr lang="es-MX" sz="1000" u="none" strike="noStrike">
                          <a:effectLst/>
                        </a:rPr>
                        <a:t>Veracruz</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VZ</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71602950"/>
                  </a:ext>
                </a:extLst>
              </a:tr>
              <a:tr h="152830">
                <a:tc>
                  <a:txBody>
                    <a:bodyPr/>
                    <a:lstStyle/>
                    <a:p>
                      <a:pPr algn="l" fontAlgn="b"/>
                      <a:r>
                        <a:rPr lang="es-MX" sz="1000" u="none" strike="noStrike">
                          <a:effectLst/>
                        </a:rPr>
                        <a:t>Yucatán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YN</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85707235"/>
                  </a:ext>
                </a:extLst>
              </a:tr>
              <a:tr h="152830">
                <a:tc>
                  <a:txBody>
                    <a:bodyPr/>
                    <a:lstStyle/>
                    <a:p>
                      <a:pPr algn="l" fontAlgn="b"/>
                      <a:r>
                        <a:rPr lang="es-MX" sz="1000" u="none" strike="noStrike">
                          <a:effectLst/>
                        </a:rPr>
                        <a:t>Zacatecas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ZS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086154734"/>
                  </a:ext>
                </a:extLst>
              </a:tr>
            </a:tbl>
          </a:graphicData>
        </a:graphic>
      </p:graphicFrame>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000" y="1749600"/>
            <a:ext cx="6908400" cy="4497399"/>
          </a:xfrm>
          <a:prstGeom prst="rect">
            <a:avLst/>
          </a:prstGeom>
        </p:spPr>
      </p:pic>
    </p:spTree>
    <p:extLst>
      <p:ext uri="{BB962C8B-B14F-4D97-AF65-F5344CB8AC3E}">
        <p14:creationId xmlns:p14="http://schemas.microsoft.com/office/powerpoint/2010/main" val="1329502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BFABBC-E6A1-476E-B772-045234AC419A}"/>
              </a:ext>
            </a:extLst>
          </p:cNvPr>
          <p:cNvSpPr>
            <a:spLocks noGrp="1"/>
          </p:cNvSpPr>
          <p:nvPr>
            <p:ph type="title" idx="4294967295"/>
          </p:nvPr>
        </p:nvSpPr>
        <p:spPr>
          <a:xfrm>
            <a:off x="609594" y="345670"/>
            <a:ext cx="7886700" cy="490538"/>
          </a:xfrm>
        </p:spPr>
        <p:txBody>
          <a:bodyPr>
            <a:normAutofit/>
          </a:bodyPr>
          <a:lstStyle/>
          <a:p>
            <a:r>
              <a:rPr lang="es-MX" sz="2800" spc="300" dirty="0">
                <a:solidFill>
                  <a:srgbClr val="6B1C73"/>
                </a:solidFill>
                <a:latin typeface="Tahoma" charset="0"/>
                <a:ea typeface="Tahoma" charset="0"/>
                <a:cs typeface="Tahoma" charset="0"/>
              </a:rPr>
              <a:t>Contenido</a:t>
            </a:r>
          </a:p>
        </p:txBody>
      </p:sp>
      <p:graphicFrame>
        <p:nvGraphicFramePr>
          <p:cNvPr id="4" name="Marcador de contenido 3"/>
          <p:cNvGraphicFramePr>
            <a:graphicFrameLocks noGrp="1"/>
          </p:cNvGraphicFramePr>
          <p:nvPr>
            <p:ph idx="4294967295"/>
            <p:extLst>
              <p:ext uri="{D42A27DB-BD31-4B8C-83A1-F6EECF244321}">
                <p14:modId xmlns:p14="http://schemas.microsoft.com/office/powerpoint/2010/main" val="2205756927"/>
              </p:ext>
            </p:extLst>
          </p:nvPr>
        </p:nvGraphicFramePr>
        <p:xfrm>
          <a:off x="609594" y="1054168"/>
          <a:ext cx="7886700" cy="4973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p:cNvSpPr/>
          <p:nvPr/>
        </p:nvSpPr>
        <p:spPr>
          <a:xfrm>
            <a:off x="0" y="823154"/>
            <a:ext cx="19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4270160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2556"/>
            <a:ext cx="7886700" cy="1421384"/>
          </a:xfrm>
        </p:spPr>
        <p:txBody>
          <a:bodyPr/>
          <a:lstStyle/>
          <a:p>
            <a:pPr algn="ctr"/>
            <a:r>
              <a:rPr lang="es-MX" sz="4400" b="0" dirty="0">
                <a:latin typeface="Tahoma" charset="0"/>
                <a:ea typeface="Tahoma" charset="0"/>
                <a:cs typeface="Tahoma" charset="0"/>
              </a:rPr>
              <a:t>El aprendizaje y su relación con variables personales, de contexto escolar y de la familia</a:t>
            </a:r>
          </a:p>
        </p:txBody>
      </p:sp>
      <p:sp>
        <p:nvSpPr>
          <p:cNvPr id="4" name="Rectángulo 3"/>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Marcador de texto 2"/>
          <p:cNvSpPr>
            <a:spLocks noGrp="1"/>
          </p:cNvSpPr>
          <p:nvPr>
            <p:ph type="body" idx="1"/>
          </p:nvPr>
        </p:nvSpPr>
        <p:spPr>
          <a:xfrm>
            <a:off x="3354388" y="3823336"/>
            <a:ext cx="2436812" cy="506791"/>
          </a:xfrm>
        </p:spPr>
        <p:txBody>
          <a:bodyPr/>
          <a:lstStyle/>
          <a:p>
            <a:pPr algn="ctr"/>
            <a:r>
              <a:rPr lang="es-ES_tradnl" dirty="0"/>
              <a:t>6º de primaria</a:t>
            </a:r>
          </a:p>
        </p:txBody>
      </p:sp>
    </p:spTree>
    <p:extLst>
      <p:ext uri="{BB962C8B-B14F-4D97-AF65-F5344CB8AC3E}">
        <p14:creationId xmlns:p14="http://schemas.microsoft.com/office/powerpoint/2010/main" val="1348653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4050" y="396877"/>
            <a:ext cx="7886700" cy="942465"/>
          </a:xfrm>
        </p:spPr>
        <p:txBody>
          <a:bodyPr/>
          <a:lstStyle/>
          <a:p>
            <a:r>
              <a:rPr lang="es-MX" sz="2300" dirty="0">
                <a:solidFill>
                  <a:srgbClr val="6B1C73"/>
                </a:solidFill>
                <a:latin typeface="Tahoma" charset="0"/>
                <a:ea typeface="Tahoma" charset="0"/>
                <a:cs typeface="Tahoma" charset="0"/>
              </a:rPr>
              <a:t>Puntaje promedio de los estudiantes en escuelas multigrado y no multigrado</a:t>
            </a:r>
          </a:p>
        </p:txBody>
      </p:sp>
      <p:sp>
        <p:nvSpPr>
          <p:cNvPr id="5" name="CuadroTexto 4"/>
          <p:cNvSpPr txBox="1"/>
          <p:nvPr/>
        </p:nvSpPr>
        <p:spPr>
          <a:xfrm>
            <a:off x="805378" y="1794323"/>
            <a:ext cx="2812625" cy="3539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x-none" sz="1700" b="0" i="0" u="none" strike="noStrike" kern="1200" cap="none" spc="0" normalizeH="0" baseline="0" noProof="0" dirty="0">
                <a:ln>
                  <a:noFill/>
                </a:ln>
                <a:solidFill>
                  <a:srgbClr val="9A2A77"/>
                </a:solidFill>
                <a:effectLst/>
                <a:uLnTx/>
                <a:uFillTx/>
                <a:latin typeface="Tahoma" charset="0"/>
                <a:ea typeface="Tahoma" charset="0"/>
                <a:cs typeface="Tahoma" charset="0"/>
              </a:rPr>
              <a:t>Lenguaje y Comunicación</a:t>
            </a:r>
          </a:p>
        </p:txBody>
      </p:sp>
      <p:sp>
        <p:nvSpPr>
          <p:cNvPr id="7" name="CuadroTexto 6"/>
          <p:cNvSpPr txBox="1"/>
          <p:nvPr/>
        </p:nvSpPr>
        <p:spPr>
          <a:xfrm>
            <a:off x="5980828" y="1794323"/>
            <a:ext cx="1780975" cy="3539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x-none" sz="1700" b="0" i="0" u="none" strike="noStrike" kern="1200" cap="none" spc="0" normalizeH="0" baseline="0" noProof="0" dirty="0">
                <a:ln>
                  <a:noFill/>
                </a:ln>
                <a:solidFill>
                  <a:srgbClr val="9A2A77"/>
                </a:solidFill>
                <a:effectLst/>
                <a:uLnTx/>
                <a:uFillTx/>
                <a:latin typeface="Tahoma" charset="0"/>
                <a:ea typeface="Tahoma" charset="0"/>
                <a:cs typeface="Tahoma" charset="0"/>
              </a:rPr>
              <a:t>Matemáticas</a:t>
            </a:r>
          </a:p>
        </p:txBody>
      </p:sp>
      <p:sp>
        <p:nvSpPr>
          <p:cNvPr id="11" name="Rectángulo 10">
            <a:extLst>
              <a:ext uri="{FF2B5EF4-FFF2-40B4-BE49-F238E27FC236}">
                <a16:creationId xmlns:a16="http://schemas.microsoft.com/office/drawing/2014/main" id="{FB55FFD5-31D8-004D-9EA9-49F532F74016}"/>
              </a:ext>
            </a:extLst>
          </p:cNvPr>
          <p:cNvSpPr/>
          <p:nvPr/>
        </p:nvSpPr>
        <p:spPr>
          <a:xfrm>
            <a:off x="0" y="6428934"/>
            <a:ext cx="3249637" cy="23080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Calibri" panose="020F0502020204030204"/>
                <a:ea typeface="+mn-ea"/>
                <a:cs typeface="+mn-cs"/>
              </a:rPr>
              <a:t>Se representan los intervalos de confianza a 95%. </a:t>
            </a:r>
            <a:endParaRPr kumimoji="0" lang="x-non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ángulo 14"/>
          <p:cNvSpPr/>
          <p:nvPr/>
        </p:nvSpPr>
        <p:spPr>
          <a:xfrm>
            <a:off x="0" y="1148486"/>
            <a:ext cx="72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uadroTexto 2"/>
          <p:cNvSpPr txBox="1"/>
          <p:nvPr/>
        </p:nvSpPr>
        <p:spPr>
          <a:xfrm>
            <a:off x="0" y="1293740"/>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dirty="0">
                <a:solidFill>
                  <a:srgbClr val="C80069"/>
                </a:solidFill>
                <a:latin typeface="Calibri" panose="020F0502020204030204"/>
              </a:rPr>
              <a:t>Se considera</a:t>
            </a:r>
            <a:r>
              <a:rPr kumimoji="0" lang="es-MX" sz="1750" b="0" i="0" u="none" strike="noStrike" kern="1200" cap="none" spc="0" normalizeH="0" baseline="0" noProof="0" dirty="0">
                <a:ln>
                  <a:noFill/>
                </a:ln>
                <a:solidFill>
                  <a:srgbClr val="C80069"/>
                </a:solidFill>
                <a:effectLst/>
                <a:uLnTx/>
                <a:uFillTx/>
                <a:latin typeface="Calibri" panose="020F0502020204030204"/>
              </a:rPr>
              <a:t> multigrado si al menos en un grupo de la escuela se imparte más de un grado escolar. </a:t>
            </a:r>
          </a:p>
        </p:txBody>
      </p:sp>
      <p:graphicFrame>
        <p:nvGraphicFramePr>
          <p:cNvPr id="4" name="Tabla 3"/>
          <p:cNvGraphicFramePr>
            <a:graphicFrameLocks noGrp="1"/>
          </p:cNvGraphicFramePr>
          <p:nvPr>
            <p:extLst>
              <p:ext uri="{D42A27DB-BD31-4B8C-83A1-F6EECF244321}">
                <p14:modId xmlns:p14="http://schemas.microsoft.com/office/powerpoint/2010/main" val="3879300095"/>
              </p:ext>
            </p:extLst>
          </p:nvPr>
        </p:nvGraphicFramePr>
        <p:xfrm>
          <a:off x="1135111" y="6069212"/>
          <a:ext cx="6127532" cy="397323"/>
        </p:xfrm>
        <a:graphic>
          <a:graphicData uri="http://schemas.openxmlformats.org/drawingml/2006/table">
            <a:tbl>
              <a:tblPr firstRow="1" bandRow="1">
                <a:tableStyleId>{5C22544A-7EE6-4342-B048-85BDC9FD1C3A}</a:tableStyleId>
              </a:tblPr>
              <a:tblGrid>
                <a:gridCol w="3063766">
                  <a:extLst>
                    <a:ext uri="{9D8B030D-6E8A-4147-A177-3AD203B41FA5}">
                      <a16:colId xmlns:a16="http://schemas.microsoft.com/office/drawing/2014/main" val="541807769"/>
                    </a:ext>
                  </a:extLst>
                </a:gridCol>
                <a:gridCol w="3063766">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Escuela de organización</a:t>
                      </a:r>
                      <a:r>
                        <a:rPr lang="es-MX" sz="1400" b="0" baseline="0" dirty="0">
                          <a:solidFill>
                            <a:srgbClr val="595959"/>
                          </a:solidFill>
                        </a:rPr>
                        <a:t> completa</a:t>
                      </a:r>
                      <a:endParaRPr lang="es-MX" sz="1400" b="0" dirty="0">
                        <a:solidFill>
                          <a:srgbClr val="59595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Escuela</a:t>
                      </a:r>
                      <a:r>
                        <a:rPr lang="es-MX" sz="1400" b="0" baseline="0" dirty="0">
                          <a:solidFill>
                            <a:srgbClr val="595959"/>
                          </a:solidFill>
                        </a:rPr>
                        <a:t> multigrado</a:t>
                      </a:r>
                      <a:endParaRPr lang="es-MX" sz="1400" b="0" dirty="0">
                        <a:solidFill>
                          <a:srgbClr val="595959"/>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graphicFrame>
        <p:nvGraphicFramePr>
          <p:cNvPr id="13" name="Chart 1"/>
          <p:cNvGraphicFramePr>
            <a:graphicFrameLocks/>
          </p:cNvGraphicFramePr>
          <p:nvPr>
            <p:extLst>
              <p:ext uri="{D42A27DB-BD31-4B8C-83A1-F6EECF244321}">
                <p14:modId xmlns:p14="http://schemas.microsoft.com/office/powerpoint/2010/main" val="2408404451"/>
              </p:ext>
            </p:extLst>
          </p:nvPr>
        </p:nvGraphicFramePr>
        <p:xfrm>
          <a:off x="78350" y="2159967"/>
          <a:ext cx="4519050" cy="39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2"/>
          <p:cNvGraphicFramePr>
            <a:graphicFrameLocks/>
          </p:cNvGraphicFramePr>
          <p:nvPr>
            <p:extLst>
              <p:ext uri="{D42A27DB-BD31-4B8C-83A1-F6EECF244321}">
                <p14:modId xmlns:p14="http://schemas.microsoft.com/office/powerpoint/2010/main" val="399864414"/>
              </p:ext>
            </p:extLst>
          </p:nvPr>
        </p:nvGraphicFramePr>
        <p:xfrm>
          <a:off x="4401084" y="2159967"/>
          <a:ext cx="4519050" cy="396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081315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5898"/>
            <a:ext cx="7886700" cy="843678"/>
          </a:xfrm>
        </p:spPr>
        <p:txBody>
          <a:bodyPr/>
          <a:lstStyle/>
          <a:p>
            <a:r>
              <a:rPr lang="es-ES_tradnl" sz="2200" dirty="0">
                <a:solidFill>
                  <a:srgbClr val="6B1C73"/>
                </a:solidFill>
                <a:latin typeface="Tahoma" charset="0"/>
                <a:ea typeface="Tahoma" charset="0"/>
                <a:cs typeface="Tahoma" charset="0"/>
              </a:rPr>
              <a:t>Puntaje promedio de los estudiantes según niveles de clima de participación y respeto en el aula por tipo de escuela</a:t>
            </a:r>
          </a:p>
        </p:txBody>
      </p:sp>
      <p:sp>
        <p:nvSpPr>
          <p:cNvPr id="6" name="Marcador de texto 2"/>
          <p:cNvSpPr txBox="1">
            <a:spLocks/>
          </p:cNvSpPr>
          <p:nvPr/>
        </p:nvSpPr>
        <p:spPr>
          <a:xfrm>
            <a:off x="987587" y="1761297"/>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7" name="Rectángulo 6"/>
          <p:cNvSpPr/>
          <p:nvPr/>
        </p:nvSpPr>
        <p:spPr>
          <a:xfrm>
            <a:off x="0" y="1069072"/>
            <a:ext cx="838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0" name="Chart 1"/>
          <p:cNvGraphicFramePr>
            <a:graphicFrameLocks/>
          </p:cNvGraphicFramePr>
          <p:nvPr>
            <p:extLst>
              <p:ext uri="{D42A27DB-BD31-4B8C-83A1-F6EECF244321}">
                <p14:modId xmlns:p14="http://schemas.microsoft.com/office/powerpoint/2010/main" val="3693313248"/>
              </p:ext>
            </p:extLst>
          </p:nvPr>
        </p:nvGraphicFramePr>
        <p:xfrm>
          <a:off x="0" y="1833824"/>
          <a:ext cx="4455021"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2903146896"/>
              </p:ext>
            </p:extLst>
          </p:nvPr>
        </p:nvGraphicFramePr>
        <p:xfrm>
          <a:off x="4598589" y="1833824"/>
          <a:ext cx="4492440" cy="4673870"/>
        </p:xfrm>
        <a:graphic>
          <a:graphicData uri="http://schemas.openxmlformats.org/drawingml/2006/chart">
            <c:chart xmlns:c="http://schemas.openxmlformats.org/drawingml/2006/chart" xmlns:r="http://schemas.openxmlformats.org/officeDocument/2006/relationships" r:id="rId4"/>
          </a:graphicData>
        </a:graphic>
      </p:graphicFrame>
      <p:sp>
        <p:nvSpPr>
          <p:cNvPr id="12" name="Marcador de texto 2"/>
          <p:cNvSpPr txBox="1">
            <a:spLocks/>
          </p:cNvSpPr>
          <p:nvPr/>
        </p:nvSpPr>
        <p:spPr>
          <a:xfrm>
            <a:off x="5604887" y="1753568"/>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8" name="CuadroTexto 7"/>
          <p:cNvSpPr txBox="1"/>
          <p:nvPr/>
        </p:nvSpPr>
        <p:spPr>
          <a:xfrm>
            <a:off x="0" y="1105850"/>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Clima de participación y respeto es cuando los docentes animan a los estudiantes a expresarse, promueven el diálogo y toman en cuenta la opinión de los estudiantes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spTree>
    <p:extLst>
      <p:ext uri="{BB962C8B-B14F-4D97-AF65-F5344CB8AC3E}">
        <p14:creationId xmlns:p14="http://schemas.microsoft.com/office/powerpoint/2010/main" val="11542573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429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 expectativa </a:t>
            </a:r>
            <a:r>
              <a:rPr lang="es-ES_tradnl" sz="2300" dirty="0" smtClean="0">
                <a:solidFill>
                  <a:srgbClr val="6B1C73"/>
                </a:solidFill>
                <a:latin typeface="Tahoma" charset="0"/>
                <a:ea typeface="Tahoma" charset="0"/>
                <a:cs typeface="Tahoma" charset="0"/>
              </a:rPr>
              <a:t>académica</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35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Marcador de texto 2"/>
          <p:cNvSpPr txBox="1">
            <a:spLocks/>
          </p:cNvSpPr>
          <p:nvPr/>
        </p:nvSpPr>
        <p:spPr>
          <a:xfrm>
            <a:off x="987587" y="164538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Lenguaje y Comunicación</a:t>
            </a:r>
          </a:p>
        </p:txBody>
      </p:sp>
      <p:sp>
        <p:nvSpPr>
          <p:cNvPr id="12" name="Marcador de texto 2"/>
          <p:cNvSpPr txBox="1">
            <a:spLocks/>
          </p:cNvSpPr>
          <p:nvPr/>
        </p:nvSpPr>
        <p:spPr>
          <a:xfrm>
            <a:off x="5604887" y="166052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Matemáticas</a:t>
            </a:r>
          </a:p>
        </p:txBody>
      </p:sp>
      <p:graphicFrame>
        <p:nvGraphicFramePr>
          <p:cNvPr id="6" name="Chart 1"/>
          <p:cNvGraphicFramePr>
            <a:graphicFrameLocks/>
          </p:cNvGraphicFramePr>
          <p:nvPr>
            <p:extLst/>
          </p:nvPr>
        </p:nvGraphicFramePr>
        <p:xfrm>
          <a:off x="0" y="1659600"/>
          <a:ext cx="4500000"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2"/>
          <p:cNvGraphicFramePr>
            <a:graphicFrameLocks/>
          </p:cNvGraphicFramePr>
          <p:nvPr>
            <p:extLst/>
          </p:nvPr>
        </p:nvGraphicFramePr>
        <p:xfrm>
          <a:off x="4597200" y="1659600"/>
          <a:ext cx="4500000" cy="4582800"/>
        </p:xfrm>
        <a:graphic>
          <a:graphicData uri="http://schemas.openxmlformats.org/drawingml/2006/chart">
            <c:chart xmlns:c="http://schemas.openxmlformats.org/drawingml/2006/chart" xmlns:r="http://schemas.openxmlformats.org/officeDocument/2006/relationships" r:id="rId4"/>
          </a:graphicData>
        </a:graphic>
      </p:graphicFrame>
      <p:sp>
        <p:nvSpPr>
          <p:cNvPr id="9" name="CuadroTexto 8"/>
          <p:cNvSpPr txBox="1"/>
          <p:nvPr/>
        </p:nvSpPr>
        <p:spPr>
          <a:xfrm>
            <a:off x="0" y="1223469"/>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La expectativa académica</a:t>
            </a:r>
            <a:r>
              <a:rPr kumimoji="0" lang="es-MX" sz="1750" b="0" i="0" u="none" strike="noStrike" kern="1200" cap="none" spc="0" normalizeH="0" noProof="0" dirty="0">
                <a:ln>
                  <a:noFill/>
                </a:ln>
                <a:solidFill>
                  <a:srgbClr val="C80069"/>
                </a:solidFill>
                <a:effectLst/>
                <a:uLnTx/>
                <a:uFillTx/>
                <a:latin typeface="Calibri" panose="020F0502020204030204"/>
                <a:ea typeface="+mn-ea"/>
                <a:cs typeface="+mn-cs"/>
              </a:rPr>
              <a:t> es el nivel de estudios al que los estudiantes aspiran alcanzar</a:t>
            </a: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1859391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48891" y="38794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sus niveles de compromiso con las tareas escolares, por tipo de escuela</a:t>
            </a:r>
          </a:p>
        </p:txBody>
      </p:sp>
      <p:sp>
        <p:nvSpPr>
          <p:cNvPr id="7" name="Rectángulo 6"/>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Marcador de texto 2"/>
          <p:cNvSpPr txBox="1">
            <a:spLocks/>
          </p:cNvSpPr>
          <p:nvPr/>
        </p:nvSpPr>
        <p:spPr>
          <a:xfrm>
            <a:off x="987587" y="1798365"/>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9" name="Marcador de texto 2"/>
          <p:cNvSpPr txBox="1">
            <a:spLocks/>
          </p:cNvSpPr>
          <p:nvPr/>
        </p:nvSpPr>
        <p:spPr>
          <a:xfrm>
            <a:off x="5604887" y="1802994"/>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graphicFrame>
        <p:nvGraphicFramePr>
          <p:cNvPr id="10" name="Chart 1"/>
          <p:cNvGraphicFramePr>
            <a:graphicFrameLocks/>
          </p:cNvGraphicFramePr>
          <p:nvPr>
            <p:extLst>
              <p:ext uri="{D42A27DB-BD31-4B8C-83A1-F6EECF244321}">
                <p14:modId xmlns:p14="http://schemas.microsoft.com/office/powerpoint/2010/main" val="1654384385"/>
              </p:ext>
            </p:extLst>
          </p:nvPr>
        </p:nvGraphicFramePr>
        <p:xfrm>
          <a:off x="0" y="1871394"/>
          <a:ext cx="4492800"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4243032479"/>
              </p:ext>
            </p:extLst>
          </p:nvPr>
        </p:nvGraphicFramePr>
        <p:xfrm>
          <a:off x="4598409" y="1871394"/>
          <a:ext cx="4492800" cy="4582800"/>
        </p:xfrm>
        <a:graphic>
          <a:graphicData uri="http://schemas.openxmlformats.org/drawingml/2006/chart">
            <c:chart xmlns:c="http://schemas.openxmlformats.org/drawingml/2006/chart" xmlns:r="http://schemas.openxmlformats.org/officeDocument/2006/relationships" r:id="rId4"/>
          </a:graphicData>
        </a:graphic>
      </p:graphicFrame>
      <p:sp>
        <p:nvSpPr>
          <p:cNvPr id="12" name="CuadroTexto 11"/>
          <p:cNvSpPr txBox="1"/>
          <p:nvPr/>
        </p:nvSpPr>
        <p:spPr>
          <a:xfrm>
            <a:off x="0" y="1155954"/>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El compromiso de los estudiantes implica el interés, esfuerzo, atención y persistencia para realizar tareas escolares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spTree>
    <p:extLst>
      <p:ext uri="{BB962C8B-B14F-4D97-AF65-F5344CB8AC3E}">
        <p14:creationId xmlns:p14="http://schemas.microsoft.com/office/powerpoint/2010/main" val="39717033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5241" y="387946"/>
            <a:ext cx="7886700" cy="843678"/>
          </a:xfrm>
        </p:spPr>
        <p:txBody>
          <a:bodyPr/>
          <a:lstStyle/>
          <a:p>
            <a:r>
              <a:rPr lang="es-ES_tradnl" sz="2300" dirty="0">
                <a:latin typeface="Tahoma" charset="0"/>
                <a:ea typeface="Tahoma" charset="0"/>
                <a:cs typeface="Tahoma" charset="0"/>
              </a:rPr>
              <a:t>Puntaje promedio de los estudiantes según condiciones </a:t>
            </a:r>
            <a:br>
              <a:rPr lang="es-ES_tradnl" sz="2300" dirty="0">
                <a:latin typeface="Tahoma" charset="0"/>
                <a:ea typeface="Tahoma" charset="0"/>
                <a:cs typeface="Tahoma" charset="0"/>
              </a:rPr>
            </a:br>
            <a:r>
              <a:rPr lang="es-ES_tradnl" sz="2300" dirty="0">
                <a:latin typeface="Tahoma" charset="0"/>
                <a:ea typeface="Tahoma" charset="0"/>
                <a:cs typeface="Tahoma" charset="0"/>
              </a:rPr>
              <a:t>de trabajo infantil y tiempo destinado al mismo</a:t>
            </a:r>
          </a:p>
        </p:txBody>
      </p:sp>
      <p:sp>
        <p:nvSpPr>
          <p:cNvPr id="3" name="Marcador de texto 2"/>
          <p:cNvSpPr>
            <a:spLocks noGrp="1"/>
          </p:cNvSpPr>
          <p:nvPr>
            <p:ph type="body" idx="1"/>
          </p:nvPr>
        </p:nvSpPr>
        <p:spPr>
          <a:xfrm>
            <a:off x="664241" y="1231624"/>
            <a:ext cx="2504648" cy="372434"/>
          </a:xfrm>
        </p:spPr>
        <p:txBody>
          <a:bodyPr>
            <a:normAutofit/>
          </a:bodyPr>
          <a:lstStyle/>
          <a:p>
            <a:pPr algn="ctr"/>
            <a:r>
              <a:rPr lang="es-ES_tradnl" sz="1600" dirty="0">
                <a:latin typeface="Tahoma" charset="0"/>
                <a:ea typeface="Tahoma" charset="0"/>
                <a:cs typeface="Tahoma" charset="0"/>
              </a:rPr>
              <a:t>Lenguaje y Comunicación</a:t>
            </a:r>
          </a:p>
        </p:txBody>
      </p:sp>
      <p:sp>
        <p:nvSpPr>
          <p:cNvPr id="21" name="Rectángulo 20">
            <a:extLst>
              <a:ext uri="{FF2B5EF4-FFF2-40B4-BE49-F238E27FC236}">
                <a16:creationId xmlns:a16="http://schemas.microsoft.com/office/drawing/2014/main" id="{FB55FFD5-31D8-004D-9EA9-49F532F74016}"/>
              </a:ext>
            </a:extLst>
          </p:cNvPr>
          <p:cNvSpPr/>
          <p:nvPr/>
        </p:nvSpPr>
        <p:spPr>
          <a:xfrm>
            <a:off x="664241" y="6316368"/>
            <a:ext cx="6718134" cy="2308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Calibri" panose="020F0502020204030204"/>
                <a:ea typeface="+mn-ea"/>
                <a:cs typeface="+mn-cs"/>
              </a:rPr>
              <a:t>Se representan los intervalos de confianza a 95%. </a:t>
            </a:r>
            <a:endParaRPr kumimoji="0" lang="x-non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ángulo 10"/>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Marcador de texto 2"/>
          <p:cNvSpPr txBox="1">
            <a:spLocks/>
          </p:cNvSpPr>
          <p:nvPr/>
        </p:nvSpPr>
        <p:spPr>
          <a:xfrm>
            <a:off x="6037293" y="1231624"/>
            <a:ext cx="2504648" cy="372434"/>
          </a:xfrm>
          <a:prstGeom prst="rect">
            <a:avLst/>
          </a:prstGeom>
        </p:spPr>
        <p:txBody>
          <a:bodyPr vert="horz" lIns="91440" tIns="45720" rIns="91440" bIns="45720" rtlCol="0" anchor="t" anchorCtr="0">
            <a:norm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grpSp>
        <p:nvGrpSpPr>
          <p:cNvPr id="35" name="Grupo 34"/>
          <p:cNvGrpSpPr/>
          <p:nvPr/>
        </p:nvGrpSpPr>
        <p:grpSpPr>
          <a:xfrm>
            <a:off x="248388" y="1871394"/>
            <a:ext cx="4500000" cy="4126310"/>
            <a:chOff x="278431" y="0"/>
            <a:chExt cx="5044290" cy="4126310"/>
          </a:xfrm>
        </p:grpSpPr>
        <p:graphicFrame>
          <p:nvGraphicFramePr>
            <p:cNvPr id="36" name="Chart 1"/>
            <p:cNvGraphicFramePr/>
            <p:nvPr>
              <p:extLst>
                <p:ext uri="{D42A27DB-BD31-4B8C-83A1-F6EECF244321}">
                  <p14:modId xmlns:p14="http://schemas.microsoft.com/office/powerpoint/2010/main" val="1353573142"/>
                </p:ext>
              </p:extLst>
            </p:nvPr>
          </p:nvGraphicFramePr>
          <p:xfrm>
            <a:off x="278431" y="187910"/>
            <a:ext cx="5044290" cy="3938400"/>
          </p:xfrm>
          <a:graphic>
            <a:graphicData uri="http://schemas.openxmlformats.org/drawingml/2006/chart">
              <c:chart xmlns:c="http://schemas.openxmlformats.org/drawingml/2006/chart" xmlns:r="http://schemas.openxmlformats.org/officeDocument/2006/relationships" r:id="rId3"/>
            </a:graphicData>
          </a:graphic>
        </p:graphicFrame>
        <p:cxnSp>
          <p:nvCxnSpPr>
            <p:cNvPr id="37" name="Conector recto 36"/>
            <p:cNvCxnSpPr>
              <a:cxnSpLocks/>
            </p:cNvCxnSpPr>
            <p:nvPr/>
          </p:nvCxnSpPr>
          <p:spPr>
            <a:xfrm>
              <a:off x="2957219" y="429986"/>
              <a:ext cx="0" cy="3072765"/>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CuadroTexto 12">
              <a:extLst>
                <a:ext uri="{FF2B5EF4-FFF2-40B4-BE49-F238E27FC236}">
                  <a16:creationId xmlns:a16="http://schemas.microsoft.com/office/drawing/2014/main" id="{A66B3433-75DF-4586-9D61-F20F19F00F9D}"/>
                </a:ext>
              </a:extLst>
            </p:cNvPr>
            <p:cNvSpPr txBox="1"/>
            <p:nvPr/>
          </p:nvSpPr>
          <p:spPr>
            <a:xfrm>
              <a:off x="399248" y="0"/>
              <a:ext cx="2150668"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dirty="0">
                  <a:ln>
                    <a:noFill/>
                  </a:ln>
                  <a:solidFill>
                    <a:srgbClr val="4F81BD"/>
                  </a:solidFill>
                  <a:effectLst/>
                  <a:uLnTx/>
                  <a:uFillTx/>
                  <a:latin typeface="Calibri" panose="020F0502020204030204"/>
                  <a:ea typeface="+mn-ea"/>
                  <a:cs typeface="+mn-cs"/>
                </a:rPr>
                <a:t>Ayudar a familiares en su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dirty="0">
                  <a:ln>
                    <a:noFill/>
                  </a:ln>
                  <a:solidFill>
                    <a:srgbClr val="4F81BD"/>
                  </a:solidFill>
                  <a:effectLst/>
                  <a:uLnTx/>
                  <a:uFillTx/>
                  <a:latin typeface="Calibri" panose="020F0502020204030204"/>
                  <a:ea typeface="+mn-ea"/>
                  <a:cs typeface="+mn-cs"/>
                </a:rPr>
                <a:t>trabajo o negocio</a:t>
              </a:r>
              <a:endParaRPr kumimoji="0" lang="es-MX" sz="1300" b="0" i="0" u="none" strike="noStrike" kern="1200" cap="none" spc="0" normalizeH="0" baseline="0" noProof="0" dirty="0">
                <a:ln>
                  <a:noFill/>
                </a:ln>
                <a:solidFill>
                  <a:srgbClr val="4F81BD"/>
                </a:solidFill>
                <a:effectLst/>
                <a:uLnTx/>
                <a:uFillTx/>
                <a:latin typeface="Calibri" panose="020F0502020204030204"/>
                <a:ea typeface="+mn-ea"/>
                <a:cs typeface="+mn-cs"/>
              </a:endParaRPr>
            </a:p>
          </p:txBody>
        </p:sp>
        <p:sp>
          <p:nvSpPr>
            <p:cNvPr id="39" name="CuadroTexto 12">
              <a:extLst>
                <a:ext uri="{FF2B5EF4-FFF2-40B4-BE49-F238E27FC236}">
                  <a16:creationId xmlns:a16="http://schemas.microsoft.com/office/drawing/2014/main" id="{A66B3433-75DF-4586-9D61-F20F19F00F9D}"/>
                </a:ext>
              </a:extLst>
            </p:cNvPr>
            <p:cNvSpPr txBox="1"/>
            <p:nvPr/>
          </p:nvSpPr>
          <p:spPr>
            <a:xfrm>
              <a:off x="2809218" y="5272"/>
              <a:ext cx="2226933"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Trabajar por cuenta propia </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o como empleado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grpSp>
      <p:grpSp>
        <p:nvGrpSpPr>
          <p:cNvPr id="40" name="Grupo 39"/>
          <p:cNvGrpSpPr/>
          <p:nvPr/>
        </p:nvGrpSpPr>
        <p:grpSpPr>
          <a:xfrm>
            <a:off x="4500000" y="1876710"/>
            <a:ext cx="4515874" cy="4164128"/>
            <a:chOff x="0" y="0"/>
            <a:chExt cx="5063122" cy="4164128"/>
          </a:xfrm>
        </p:grpSpPr>
        <p:graphicFrame>
          <p:nvGraphicFramePr>
            <p:cNvPr id="41" name="Chart 2"/>
            <p:cNvGraphicFramePr/>
            <p:nvPr>
              <p:extLst>
                <p:ext uri="{D42A27DB-BD31-4B8C-83A1-F6EECF244321}">
                  <p14:modId xmlns:p14="http://schemas.microsoft.com/office/powerpoint/2010/main" val="2679701067"/>
                </p:ext>
              </p:extLst>
            </p:nvPr>
          </p:nvGraphicFramePr>
          <p:xfrm>
            <a:off x="0" y="225728"/>
            <a:ext cx="5045324" cy="3938400"/>
          </p:xfrm>
          <a:graphic>
            <a:graphicData uri="http://schemas.openxmlformats.org/drawingml/2006/chart">
              <c:chart xmlns:c="http://schemas.openxmlformats.org/drawingml/2006/chart" xmlns:r="http://schemas.openxmlformats.org/officeDocument/2006/relationships" r:id="rId4"/>
            </a:graphicData>
          </a:graphic>
        </p:graphicFrame>
        <p:cxnSp>
          <p:nvCxnSpPr>
            <p:cNvPr id="42" name="Conector recto 41"/>
            <p:cNvCxnSpPr>
              <a:cxnSpLocks/>
            </p:cNvCxnSpPr>
            <p:nvPr/>
          </p:nvCxnSpPr>
          <p:spPr>
            <a:xfrm>
              <a:off x="2665321" y="469575"/>
              <a:ext cx="0" cy="3072765"/>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3" name="CuadroTexto 12">
              <a:extLst>
                <a:ext uri="{FF2B5EF4-FFF2-40B4-BE49-F238E27FC236}">
                  <a16:creationId xmlns:a16="http://schemas.microsoft.com/office/drawing/2014/main" id="{A66B3433-75DF-4586-9D61-F20F19F00F9D}"/>
                </a:ext>
              </a:extLst>
            </p:cNvPr>
            <p:cNvSpPr txBox="1"/>
            <p:nvPr/>
          </p:nvSpPr>
          <p:spPr>
            <a:xfrm>
              <a:off x="493173" y="0"/>
              <a:ext cx="2144228"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Ayudar a familiares en su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trabajo o negocio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sp>
          <p:nvSpPr>
            <p:cNvPr id="44" name="CuadroTexto 12">
              <a:extLst>
                <a:ext uri="{FF2B5EF4-FFF2-40B4-BE49-F238E27FC236}">
                  <a16:creationId xmlns:a16="http://schemas.microsoft.com/office/drawing/2014/main" id="{A66B3433-75DF-4586-9D61-F20F19F00F9D}"/>
                </a:ext>
              </a:extLst>
            </p:cNvPr>
            <p:cNvSpPr txBox="1"/>
            <p:nvPr/>
          </p:nvSpPr>
          <p:spPr>
            <a:xfrm>
              <a:off x="2805221" y="5272"/>
              <a:ext cx="2257901"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Trabajar por cuenta propia </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o como empleado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1274804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8906"/>
            <a:ext cx="7886700" cy="1421384"/>
          </a:xfrm>
        </p:spPr>
        <p:txBody>
          <a:bodyPr/>
          <a:lstStyle/>
          <a:p>
            <a:pPr algn="ctr"/>
            <a:r>
              <a:rPr lang="es-MX" sz="4400" b="0" dirty="0">
                <a:latin typeface="Tahoma" charset="0"/>
                <a:ea typeface="Tahoma" charset="0"/>
                <a:cs typeface="Tahoma" charset="0"/>
              </a:rPr>
              <a:t>Comparación de resultados 2015-2018</a:t>
            </a:r>
          </a:p>
        </p:txBody>
      </p:sp>
      <p:sp>
        <p:nvSpPr>
          <p:cNvPr id="5" name="Rectángulo 4"/>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3362140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48891" y="387946"/>
            <a:ext cx="7886700" cy="843678"/>
          </a:xfrm>
        </p:spPr>
        <p:txBody>
          <a:bodyPr/>
          <a:lstStyle/>
          <a:p>
            <a:r>
              <a:rPr lang="es-ES_tradnl" sz="2300" dirty="0">
                <a:latin typeface="Tahoma" charset="0"/>
                <a:ea typeface="Tahoma" charset="0"/>
                <a:cs typeface="Tahoma" charset="0"/>
              </a:rPr>
              <a:t>Planea 2015 y 2018</a:t>
            </a:r>
          </a:p>
        </p:txBody>
      </p:sp>
      <p:sp>
        <p:nvSpPr>
          <p:cNvPr id="6" name="Subtítulo 5"/>
          <p:cNvSpPr>
            <a:spLocks noGrp="1"/>
          </p:cNvSpPr>
          <p:nvPr>
            <p:ph type="body" idx="1"/>
          </p:nvPr>
        </p:nvSpPr>
        <p:spPr>
          <a:xfrm>
            <a:off x="661592" y="879696"/>
            <a:ext cx="7886699" cy="653056"/>
          </a:xfrm>
        </p:spPr>
        <p:txBody>
          <a:bodyPr>
            <a:normAutofit lnSpcReduction="10000"/>
          </a:bodyPr>
          <a:lstStyle/>
          <a:p>
            <a:pPr>
              <a:lnSpc>
                <a:spcPct val="110000"/>
              </a:lnSpc>
            </a:pPr>
            <a:r>
              <a:rPr lang="es-ES_tradnl" sz="1700" dirty="0">
                <a:latin typeface="Tahoma" charset="0"/>
                <a:ea typeface="Tahoma" charset="0"/>
                <a:cs typeface="Tahoma" charset="0"/>
              </a:rPr>
              <a:t>Puntaje promedio de los estudiantes en Lenguaje y Comunicación </a:t>
            </a:r>
            <a:br>
              <a:rPr lang="es-ES_tradnl" sz="1700" dirty="0">
                <a:latin typeface="Tahoma" charset="0"/>
                <a:ea typeface="Tahoma" charset="0"/>
                <a:cs typeface="Tahoma" charset="0"/>
              </a:rPr>
            </a:br>
            <a:r>
              <a:rPr lang="es-ES_tradnl" sz="1700" dirty="0">
                <a:latin typeface="Tahoma" charset="0"/>
                <a:ea typeface="Tahoma" charset="0"/>
                <a:cs typeface="Tahoma" charset="0"/>
              </a:rPr>
              <a:t>y en Matemáticas para 2015 y 2018</a:t>
            </a:r>
          </a:p>
          <a:p>
            <a:endParaRPr lang="es-ES_tradnl" dirty="0"/>
          </a:p>
        </p:txBody>
      </p:sp>
      <p:graphicFrame>
        <p:nvGraphicFramePr>
          <p:cNvPr id="9" name="Tabla 8"/>
          <p:cNvGraphicFramePr>
            <a:graphicFrameLocks noGrp="1"/>
          </p:cNvGraphicFramePr>
          <p:nvPr>
            <p:extLst>
              <p:ext uri="{D42A27DB-BD31-4B8C-83A1-F6EECF244321}">
                <p14:modId xmlns:p14="http://schemas.microsoft.com/office/powerpoint/2010/main" val="3320268182"/>
              </p:ext>
            </p:extLst>
          </p:nvPr>
        </p:nvGraphicFramePr>
        <p:xfrm>
          <a:off x="1462862" y="1660599"/>
          <a:ext cx="6258757" cy="2268942"/>
        </p:xfrm>
        <a:graphic>
          <a:graphicData uri="http://schemas.openxmlformats.org/drawingml/2006/table">
            <a:tbl>
              <a:tblPr>
                <a:tableStyleId>{8799B23B-EC83-4686-B30A-512413B5E67A}</a:tableStyleId>
              </a:tblPr>
              <a:tblGrid>
                <a:gridCol w="1879452">
                  <a:extLst>
                    <a:ext uri="{9D8B030D-6E8A-4147-A177-3AD203B41FA5}">
                      <a16:colId xmlns:a16="http://schemas.microsoft.com/office/drawing/2014/main" val="1193856321"/>
                    </a:ext>
                  </a:extLst>
                </a:gridCol>
                <a:gridCol w="1454849">
                  <a:extLst>
                    <a:ext uri="{9D8B030D-6E8A-4147-A177-3AD203B41FA5}">
                      <a16:colId xmlns:a16="http://schemas.microsoft.com/office/drawing/2014/main" val="1718437858"/>
                    </a:ext>
                  </a:extLst>
                </a:gridCol>
                <a:gridCol w="1829630">
                  <a:extLst>
                    <a:ext uri="{9D8B030D-6E8A-4147-A177-3AD203B41FA5}">
                      <a16:colId xmlns:a16="http://schemas.microsoft.com/office/drawing/2014/main" val="2553983598"/>
                    </a:ext>
                  </a:extLst>
                </a:gridCol>
                <a:gridCol w="1094826">
                  <a:extLst>
                    <a:ext uri="{9D8B030D-6E8A-4147-A177-3AD203B41FA5}">
                      <a16:colId xmlns:a16="http://schemas.microsoft.com/office/drawing/2014/main" val="3466239776"/>
                    </a:ext>
                  </a:extLst>
                </a:gridCol>
              </a:tblGrid>
              <a:tr h="451769">
                <a:tc gridSpan="2">
                  <a:txBody>
                    <a:bodyPr/>
                    <a:lstStyle/>
                    <a:p>
                      <a:pPr algn="ctr" fontAlgn="ctr"/>
                      <a:r>
                        <a:rPr lang="es-MX" sz="1400" b="1" u="none" strike="noStrike" dirty="0">
                          <a:solidFill>
                            <a:schemeClr val="bg1"/>
                          </a:solidFill>
                          <a:effectLst/>
                        </a:rPr>
                        <a:t>Asignatura</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hMerge="1">
                  <a:txBody>
                    <a:bodyPr/>
                    <a:lstStyle/>
                    <a:p>
                      <a:pPr algn="ctr" fontAlgn="ct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a:txBody>
                    <a:bodyPr/>
                    <a:lstStyle/>
                    <a:p>
                      <a:pPr algn="ctr" fontAlgn="ctr"/>
                      <a:r>
                        <a:rPr lang="es-MX" sz="1400" b="1" u="none" strike="noStrike" dirty="0">
                          <a:solidFill>
                            <a:schemeClr val="bg1"/>
                          </a:solidFill>
                          <a:effectLst/>
                        </a:rPr>
                        <a:t>Aplicación</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a:txBody>
                    <a:bodyPr/>
                    <a:lstStyle/>
                    <a:p>
                      <a:pPr algn="ctr" fontAlgn="ctr"/>
                      <a:r>
                        <a:rPr lang="es-MX" sz="1400" b="1" u="none" strike="noStrike" dirty="0">
                          <a:solidFill>
                            <a:schemeClr val="bg1"/>
                          </a:solidFill>
                          <a:effectLst/>
                        </a:rPr>
                        <a:t>Puntaje promedio</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extLst>
                  <a:ext uri="{0D108BD9-81ED-4DB2-BD59-A6C34878D82A}">
                    <a16:rowId xmlns:a16="http://schemas.microsoft.com/office/drawing/2014/main" val="1774627957"/>
                  </a:ext>
                </a:extLst>
              </a:tr>
              <a:tr h="266256">
                <a:tc rowSpan="3" gridSpan="2">
                  <a:txBody>
                    <a:bodyPr/>
                    <a:lstStyle/>
                    <a:p>
                      <a:pPr algn="ctr" fontAlgn="ctr"/>
                      <a:r>
                        <a:rPr lang="es-MX" sz="1400" u="none" strike="noStrike" dirty="0">
                          <a:effectLst/>
                        </a:rPr>
                        <a:t>Lenguaje y Comunicación</a:t>
                      </a:r>
                      <a:endParaRPr lang="es-MX" sz="1400" b="0" i="0" u="none" strike="noStrike" dirty="0">
                        <a:solidFill>
                          <a:srgbClr val="00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tcPr>
                </a:tc>
                <a:tc rowSpan="3" hMerge="1">
                  <a:txBody>
                    <a:bodyPr/>
                    <a:lstStyle/>
                    <a:p>
                      <a:pPr algn="ctr" fontAlgn="ctr"/>
                      <a:endParaRPr lang="es-MX" sz="1400" b="0" i="0" u="none" strike="noStrike" dirty="0">
                        <a:solidFill>
                          <a:srgbClr val="FF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tcPr>
                </a:tc>
                <a:tc>
                  <a:txBody>
                    <a:bodyPr/>
                    <a:lstStyle/>
                    <a:p>
                      <a:pPr algn="ctr" fontAlgn="ctr"/>
                      <a:r>
                        <a:rPr lang="es-MX" sz="1400" u="none" strike="noStrike" dirty="0">
                          <a:effectLst/>
                        </a:rPr>
                        <a:t>2015</a:t>
                      </a:r>
                      <a:endParaRPr lang="es-MX" sz="1400" b="0" i="0" u="none" strike="noStrike" dirty="0">
                        <a:solidFill>
                          <a:srgbClr val="000000"/>
                        </a:solidFill>
                        <a:effectLst/>
                        <a:latin typeface="Calibri" panose="020F0502020204030204" pitchFamily="34" charset="0"/>
                      </a:endParaRPr>
                    </a:p>
                  </a:txBody>
                  <a:tcPr marL="6277" marR="6277" marT="6277" marB="0" anchor="ctr"/>
                </a:tc>
                <a:tc>
                  <a:txBody>
                    <a:bodyPr/>
                    <a:lstStyle/>
                    <a:p>
                      <a:pPr algn="ctr" fontAlgn="ctr"/>
                      <a:r>
                        <a:rPr lang="es-MX" sz="1400" b="0" i="0" u="none" strike="noStrike" dirty="0">
                          <a:solidFill>
                            <a:srgbClr val="000000"/>
                          </a:solidFill>
                          <a:effectLst/>
                          <a:latin typeface="Calibri" panose="020F0502020204030204" pitchFamily="34" charset="0"/>
                        </a:rPr>
                        <a:t>500</a:t>
                      </a:r>
                    </a:p>
                  </a:txBody>
                  <a:tcPr marL="6277" marR="6277" marT="6277" marB="0" anchor="ctr"/>
                </a:tc>
                <a:extLst>
                  <a:ext uri="{0D108BD9-81ED-4DB2-BD59-A6C34878D82A}">
                    <a16:rowId xmlns:a16="http://schemas.microsoft.com/office/drawing/2014/main" val="3861414516"/>
                  </a:ext>
                </a:extLst>
              </a:tr>
              <a:tr h="266256">
                <a:tc gridSpan="2" vMerge="1">
                  <a:txBody>
                    <a:bodyPr/>
                    <a:lstStyle/>
                    <a:p>
                      <a:endParaRPr lang="es-MX"/>
                    </a:p>
                  </a:txBody>
                  <a:tcPr/>
                </a:tc>
                <a:tc hMerge="1" vMerge="1">
                  <a:txBody>
                    <a:bodyPr/>
                    <a:lstStyle/>
                    <a:p>
                      <a:endParaRPr lang="es-MX"/>
                    </a:p>
                  </a:txBody>
                  <a:tcPr/>
                </a:tc>
                <a:tc>
                  <a:txBody>
                    <a:bodyPr/>
                    <a:lstStyle/>
                    <a:p>
                      <a:pPr marL="0" algn="ctr" defTabSz="914400" rtl="0" eaLnBrk="1" fontAlgn="ctr" latinLnBrk="0" hangingPunct="1"/>
                      <a:r>
                        <a:rPr lang="es-MX" sz="1400" u="none" strike="noStrike" kern="1200" dirty="0">
                          <a:effectLst/>
                        </a:rPr>
                        <a:t>2018</a:t>
                      </a:r>
                      <a:endParaRPr lang="es-MX" sz="1400" u="none" strike="noStrike" kern="1200" dirty="0">
                        <a:solidFill>
                          <a:schemeClr val="dk1"/>
                        </a:solidFill>
                        <a:effectLst/>
                        <a:latin typeface="+mn-lt"/>
                        <a:ea typeface="+mn-ea"/>
                        <a:cs typeface="+mn-cs"/>
                      </a:endParaRPr>
                    </a:p>
                  </a:txBody>
                  <a:tcPr marL="6277" marR="6277" marT="6277" marB="0" anchor="ctr"/>
                </a:tc>
                <a:tc>
                  <a:txBody>
                    <a:bodyPr/>
                    <a:lstStyle/>
                    <a:p>
                      <a:pPr marL="0" algn="ctr" defTabSz="914400" rtl="0" eaLnBrk="1" fontAlgn="ctr" latinLnBrk="0" hangingPunct="1"/>
                      <a:r>
                        <a:rPr lang="es-MX" sz="1400" u="none" strike="noStrike" kern="1200" dirty="0">
                          <a:solidFill>
                            <a:schemeClr val="dk1"/>
                          </a:solidFill>
                          <a:effectLst/>
                          <a:latin typeface="+mn-lt"/>
                          <a:ea typeface="+mn-ea"/>
                          <a:cs typeface="+mn-cs"/>
                        </a:rPr>
                        <a:t>501</a:t>
                      </a:r>
                    </a:p>
                  </a:txBody>
                  <a:tcPr marL="6277" marR="6277" marT="6277" marB="0" anchor="ctr"/>
                </a:tc>
                <a:extLst>
                  <a:ext uri="{0D108BD9-81ED-4DB2-BD59-A6C34878D82A}">
                    <a16:rowId xmlns:a16="http://schemas.microsoft.com/office/drawing/2014/main" val="2067251179"/>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Diferencia</a:t>
                      </a:r>
                      <a:endParaRPr lang="es-MX" sz="1400" b="0" i="0" u="none" strike="noStrike" dirty="0">
                        <a:solidFill>
                          <a:srgbClr val="00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r>
                        <a:rPr lang="es-MX" sz="1400" b="0" i="0" u="none" strike="noStrike" dirty="0">
                          <a:solidFill>
                            <a:srgbClr val="000000"/>
                          </a:solidFill>
                          <a:effectLst/>
                          <a:latin typeface="Calibri" panose="020F0502020204030204" pitchFamily="34" charset="0"/>
                        </a:rPr>
                        <a:t>1</a:t>
                      </a:r>
                    </a:p>
                  </a:txBody>
                  <a:tcPr marL="6277" marR="6277" marT="6277" marB="0" anchor="ctr">
                    <a:lnB w="1270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719169409"/>
                  </a:ext>
                </a:extLst>
              </a:tr>
              <a:tr h="209144">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mpd="sng">
                      <a:noFill/>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0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5151649"/>
                  </a:ext>
                </a:extLst>
              </a:tr>
              <a:tr h="266256">
                <a:tc rowSpan="3" gridSpan="2">
                  <a:txBody>
                    <a:bodyPr/>
                    <a:lstStyle/>
                    <a:p>
                      <a:pPr algn="ctr" fontAlgn="ctr"/>
                      <a:r>
                        <a:rPr lang="es-MX" sz="1400" u="none" strike="noStrike" dirty="0">
                          <a:effectLst/>
                        </a:rPr>
                        <a:t>Matemáticas</a:t>
                      </a:r>
                      <a:endParaRPr lang="es-MX" sz="1400" b="0" i="0" u="none" strike="noStrike" dirty="0">
                        <a:solidFill>
                          <a:srgbClr val="00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rowSpan="3" hMerge="1">
                  <a:txBody>
                    <a:bodyPr/>
                    <a:lstStyle/>
                    <a:p>
                      <a:pPr algn="ctr" fontAlgn="ctr"/>
                      <a:endParaRPr lang="es-MX" sz="1400" b="0" i="0" u="none" strike="noStrike" dirty="0">
                        <a:solidFill>
                          <a:srgbClr val="FF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a:txBody>
                    <a:bodyPr/>
                    <a:lstStyle/>
                    <a:p>
                      <a:pPr algn="ctr" fontAlgn="ctr"/>
                      <a:r>
                        <a:rPr lang="es-MX" sz="1400" u="none" strike="noStrike" dirty="0">
                          <a:effectLst/>
                        </a:rPr>
                        <a:t>2015</a:t>
                      </a:r>
                      <a:endParaRPr lang="es-MX" sz="1400" b="0" i="0" u="none" strike="noStrike" dirty="0">
                        <a:solidFill>
                          <a:srgbClr val="00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a:txBody>
                    <a:bodyPr/>
                    <a:lstStyle/>
                    <a:p>
                      <a:pPr algn="ctr" fontAlgn="ctr"/>
                      <a:r>
                        <a:rPr lang="es-MX" sz="1400" b="0" i="0" u="none" strike="noStrike" dirty="0">
                          <a:solidFill>
                            <a:srgbClr val="000000"/>
                          </a:solidFill>
                          <a:effectLst/>
                          <a:latin typeface="Calibri" panose="020F0502020204030204" pitchFamily="34" charset="0"/>
                        </a:rPr>
                        <a:t>500</a:t>
                      </a:r>
                    </a:p>
                  </a:txBody>
                  <a:tcPr marL="6277" marR="6277" marT="6277" marB="0" anchor="ctr">
                    <a:lnT w="12700" cap="flat" cmpd="sng" algn="ctr">
                      <a:solidFill>
                        <a:schemeClr val="bg1">
                          <a:lumMod val="50000"/>
                        </a:schemeClr>
                      </a:solidFill>
                      <a:prstDash val="solid"/>
                      <a:round/>
                      <a:headEnd type="none" w="med" len="med"/>
                      <a:tailEnd type="none" w="med" len="med"/>
                    </a:lnT>
                  </a:tcPr>
                </a:tc>
                <a:extLst>
                  <a:ext uri="{0D108BD9-81ED-4DB2-BD59-A6C34878D82A}">
                    <a16:rowId xmlns:a16="http://schemas.microsoft.com/office/drawing/2014/main" val="3094530095"/>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2018</a:t>
                      </a:r>
                      <a:endParaRPr lang="es-MX" sz="1400" b="0" i="0" u="none" strike="noStrike" dirty="0">
                        <a:solidFill>
                          <a:srgbClr val="000000"/>
                        </a:solidFill>
                        <a:effectLst/>
                        <a:latin typeface="Calibri" panose="020F0502020204030204" pitchFamily="34" charset="0"/>
                      </a:endParaRPr>
                    </a:p>
                  </a:txBody>
                  <a:tcPr marL="6277" marR="6277" marT="6277" marB="0" anchor="ctr"/>
                </a:tc>
                <a:tc>
                  <a:txBody>
                    <a:bodyPr/>
                    <a:lstStyle/>
                    <a:p>
                      <a:pPr algn="ctr" fontAlgn="ctr"/>
                      <a:r>
                        <a:rPr lang="es-MX" sz="1400" b="0" i="0" u="none" strike="noStrike" dirty="0">
                          <a:solidFill>
                            <a:srgbClr val="000000"/>
                          </a:solidFill>
                          <a:effectLst/>
                          <a:latin typeface="Calibri" panose="020F0502020204030204" pitchFamily="34" charset="0"/>
                        </a:rPr>
                        <a:t>503</a:t>
                      </a:r>
                    </a:p>
                  </a:txBody>
                  <a:tcPr marL="6277" marR="6277" marT="6277" marB="0" anchor="ctr"/>
                </a:tc>
                <a:extLst>
                  <a:ext uri="{0D108BD9-81ED-4DB2-BD59-A6C34878D82A}">
                    <a16:rowId xmlns:a16="http://schemas.microsoft.com/office/drawing/2014/main" val="3555609986"/>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Diferencia</a:t>
                      </a:r>
                      <a:endParaRPr lang="es-MX" sz="1400" b="0" i="0" u="none" strike="noStrike" dirty="0">
                        <a:solidFill>
                          <a:srgbClr val="000000"/>
                        </a:solidFill>
                        <a:effectLst/>
                        <a:latin typeface="Calibri" panose="020F0502020204030204" pitchFamily="34" charset="0"/>
                      </a:endParaRPr>
                    </a:p>
                  </a:txBody>
                  <a:tcPr marL="6277" marR="6277" marT="6277" marB="0" anchor="ctr">
                    <a:solidFill>
                      <a:schemeClr val="bg1">
                        <a:lumMod val="85000"/>
                      </a:schemeClr>
                    </a:solidFill>
                  </a:tcPr>
                </a:tc>
                <a:tc>
                  <a:txBody>
                    <a:bodyPr/>
                    <a:lstStyle/>
                    <a:p>
                      <a:pPr algn="ctr" fontAlgn="ctr"/>
                      <a:r>
                        <a:rPr lang="es-MX" sz="1400" b="0" i="0" u="none" strike="noStrike" dirty="0">
                          <a:solidFill>
                            <a:srgbClr val="000000"/>
                          </a:solidFill>
                          <a:effectLst/>
                          <a:latin typeface="Calibri" panose="020F0502020204030204" pitchFamily="34" charset="0"/>
                        </a:rPr>
                        <a:t>3</a:t>
                      </a:r>
                    </a:p>
                  </a:txBody>
                  <a:tcPr marL="6277" marR="6277" marT="6277" marB="0" anchor="ctr">
                    <a:solidFill>
                      <a:schemeClr val="bg1">
                        <a:lumMod val="85000"/>
                      </a:schemeClr>
                    </a:solidFill>
                  </a:tcPr>
                </a:tc>
                <a:extLst>
                  <a:ext uri="{0D108BD9-81ED-4DB2-BD59-A6C34878D82A}">
                    <a16:rowId xmlns:a16="http://schemas.microsoft.com/office/drawing/2014/main" val="3740108206"/>
                  </a:ext>
                </a:extLst>
              </a:tr>
            </a:tbl>
          </a:graphicData>
        </a:graphic>
      </p:graphicFrame>
      <p:sp>
        <p:nvSpPr>
          <p:cNvPr id="7" name="Rectángulo 6">
            <a:extLst>
              <a:ext uri="{FF2B5EF4-FFF2-40B4-BE49-F238E27FC236}">
                <a16:creationId xmlns:a16="http://schemas.microsoft.com/office/drawing/2014/main" id="{FB55FFD5-31D8-004D-9EA9-49F532F74016}"/>
              </a:ext>
            </a:extLst>
          </p:cNvPr>
          <p:cNvSpPr/>
          <p:nvPr/>
        </p:nvSpPr>
        <p:spPr>
          <a:xfrm>
            <a:off x="657891" y="6449718"/>
            <a:ext cx="6718134" cy="230832"/>
          </a:xfrm>
          <a:prstGeom prst="rect">
            <a:avLst/>
          </a:prstGeom>
        </p:spPr>
        <p:txBody>
          <a:bodyPr wrap="square">
            <a:spAutoFit/>
          </a:bodyPr>
          <a:lstStyle/>
          <a:p>
            <a:r>
              <a:rPr lang="es-ES_tradnl" sz="900" dirty="0"/>
              <a:t>*En color naranja se señalan las diferencias estadísticamente significativas al 0.05.</a:t>
            </a:r>
          </a:p>
        </p:txBody>
      </p:sp>
      <p:sp>
        <p:nvSpPr>
          <p:cNvPr id="10" name="Rectángulo 9"/>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2" name="Tabla 1"/>
          <p:cNvGraphicFramePr>
            <a:graphicFrameLocks noGrp="1"/>
          </p:cNvGraphicFramePr>
          <p:nvPr>
            <p:extLst>
              <p:ext uri="{D42A27DB-BD31-4B8C-83A1-F6EECF244321}">
                <p14:modId xmlns:p14="http://schemas.microsoft.com/office/powerpoint/2010/main" val="138618393"/>
              </p:ext>
            </p:extLst>
          </p:nvPr>
        </p:nvGraphicFramePr>
        <p:xfrm>
          <a:off x="1462861" y="4220176"/>
          <a:ext cx="6258759" cy="2091690"/>
        </p:xfrm>
        <a:graphic>
          <a:graphicData uri="http://schemas.openxmlformats.org/drawingml/2006/table">
            <a:tbl>
              <a:tblPr/>
              <a:tblGrid>
                <a:gridCol w="2016161">
                  <a:extLst>
                    <a:ext uri="{9D8B030D-6E8A-4147-A177-3AD203B41FA5}">
                      <a16:colId xmlns:a16="http://schemas.microsoft.com/office/drawing/2014/main" val="2162565286"/>
                    </a:ext>
                  </a:extLst>
                </a:gridCol>
                <a:gridCol w="1546708">
                  <a:extLst>
                    <a:ext uri="{9D8B030D-6E8A-4147-A177-3AD203B41FA5}">
                      <a16:colId xmlns:a16="http://schemas.microsoft.com/office/drawing/2014/main" val="2148223401"/>
                    </a:ext>
                  </a:extLst>
                </a:gridCol>
                <a:gridCol w="716835">
                  <a:extLst>
                    <a:ext uri="{9D8B030D-6E8A-4147-A177-3AD203B41FA5}">
                      <a16:colId xmlns:a16="http://schemas.microsoft.com/office/drawing/2014/main" val="1146815171"/>
                    </a:ext>
                  </a:extLst>
                </a:gridCol>
                <a:gridCol w="781800">
                  <a:extLst>
                    <a:ext uri="{9D8B030D-6E8A-4147-A177-3AD203B41FA5}">
                      <a16:colId xmlns:a16="http://schemas.microsoft.com/office/drawing/2014/main" val="615765052"/>
                    </a:ext>
                  </a:extLst>
                </a:gridCol>
                <a:gridCol w="1197255">
                  <a:extLst>
                    <a:ext uri="{9D8B030D-6E8A-4147-A177-3AD203B41FA5}">
                      <a16:colId xmlns:a16="http://schemas.microsoft.com/office/drawing/2014/main" val="4245735666"/>
                    </a:ext>
                  </a:extLst>
                </a:gridCol>
              </a:tblGrid>
              <a:tr h="190500">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Asignatura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Tipo de escuela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Diferencia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extLst>
                  <a:ext uri="{0D108BD9-81ED-4DB2-BD59-A6C34878D82A}">
                    <a16:rowId xmlns:a16="http://schemas.microsoft.com/office/drawing/2014/main" val="3464395899"/>
                  </a:ext>
                </a:extLst>
              </a:tr>
              <a:tr h="190500">
                <a:tc rowSpan="4">
                  <a:txBody>
                    <a:bodyPr/>
                    <a:lstStyle/>
                    <a:p>
                      <a:pPr algn="ctr" fontAlgn="ctr"/>
                      <a:r>
                        <a:rPr lang="es-MX" sz="1300" b="0" i="0" u="none" strike="noStrike" dirty="0">
                          <a:solidFill>
                            <a:srgbClr val="000000"/>
                          </a:solidFill>
                          <a:effectLst/>
                          <a:latin typeface="Calibri" panose="020F0502020204030204" pitchFamily="34" charset="0"/>
                        </a:rPr>
                        <a:t>Lenguaje y comunicación</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s-MX" sz="1300" b="0" i="0" u="none" strike="noStrike" dirty="0">
                          <a:solidFill>
                            <a:srgbClr val="000000"/>
                          </a:solidFill>
                          <a:effectLst/>
                          <a:latin typeface="Calibri" panose="020F0502020204030204" pitchFamily="34" charset="0"/>
                        </a:rPr>
                        <a:t>Indígena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424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428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3</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345623538"/>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Comunitaria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459</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446</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-13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197433373"/>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General pública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494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495</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2</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243105149"/>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Privada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603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597</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-7</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928609851"/>
                  </a:ext>
                </a:extLst>
              </a:tr>
              <a:tr h="190500">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077523519"/>
                  </a:ext>
                </a:extLst>
              </a:tr>
              <a:tr h="190500">
                <a:tc rowSpan="4">
                  <a:txBody>
                    <a:bodyPr/>
                    <a:lstStyle/>
                    <a:p>
                      <a:pPr algn="ctr" fontAlgn="ctr"/>
                      <a:r>
                        <a:rPr lang="es-MX" sz="1300" b="0" i="0" u="none" strike="noStrike" dirty="0">
                          <a:solidFill>
                            <a:srgbClr val="000000"/>
                          </a:solidFill>
                          <a:effectLst/>
                          <a:latin typeface="Calibri" panose="020F0502020204030204" pitchFamily="34" charset="0"/>
                        </a:rPr>
                        <a:t>Matemáticas</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s-MX" sz="1300" b="0" i="0" u="none" strike="noStrike" dirty="0">
                          <a:solidFill>
                            <a:srgbClr val="000000"/>
                          </a:solidFill>
                          <a:effectLst/>
                          <a:latin typeface="Calibri" panose="020F0502020204030204" pitchFamily="34" charset="0"/>
                        </a:rPr>
                        <a:t>Indígena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438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450</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12</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022648534"/>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Comunitaria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478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455</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-23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820115841"/>
                  </a:ext>
                </a:extLst>
              </a:tr>
              <a:tr h="190500">
                <a:tc vMerge="1">
                  <a:txBody>
                    <a:bodyPr/>
                    <a:lstStyle/>
                    <a:p>
                      <a:endParaRPr lang="es-MX"/>
                    </a:p>
                  </a:txBody>
                  <a:tcPr/>
                </a:tc>
                <a:tc>
                  <a:txBody>
                    <a:bodyPr/>
                    <a:lstStyle/>
                    <a:p>
                      <a:pPr algn="l" fontAlgn="b"/>
                      <a:r>
                        <a:rPr lang="es-MX" sz="1300" b="0" i="0" u="none" strike="noStrike">
                          <a:solidFill>
                            <a:srgbClr val="000000"/>
                          </a:solidFill>
                          <a:effectLst/>
                          <a:latin typeface="Calibri" panose="020F0502020204030204" pitchFamily="34" charset="0"/>
                        </a:rPr>
                        <a:t>General pública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494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499</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smtClean="0">
                          <a:solidFill>
                            <a:srgbClr val="C55A11"/>
                          </a:solidFill>
                          <a:effectLst/>
                          <a:latin typeface="Calibri" panose="020F0502020204030204" pitchFamily="34" charset="0"/>
                        </a:rPr>
                        <a:t>4</a:t>
                      </a:r>
                      <a:endParaRPr lang="es-MX" sz="1300" b="1" i="0" u="none" strike="noStrike" dirty="0">
                        <a:solidFill>
                          <a:srgbClr val="C55A11"/>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387561637"/>
                  </a:ext>
                </a:extLst>
              </a:tr>
              <a:tr h="190500">
                <a:tc vMerge="1">
                  <a:txBody>
                    <a:bodyPr/>
                    <a:lstStyle/>
                    <a:p>
                      <a:endParaRPr lang="es-MX"/>
                    </a:p>
                  </a:txBody>
                  <a:tcPr/>
                </a:tc>
                <a:tc>
                  <a:txBody>
                    <a:bodyPr/>
                    <a:lstStyle/>
                    <a:p>
                      <a:pPr algn="l" fontAlgn="b"/>
                      <a:r>
                        <a:rPr lang="es-MX" sz="1300" b="0" i="0" u="none" strike="noStrike">
                          <a:solidFill>
                            <a:srgbClr val="000000"/>
                          </a:solidFill>
                          <a:effectLst/>
                          <a:latin typeface="Calibri" panose="020F0502020204030204" pitchFamily="34" charset="0"/>
                        </a:rPr>
                        <a:t>Privada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588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577</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-11</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606410387"/>
                  </a:ext>
                </a:extLst>
              </a:tr>
            </a:tbl>
          </a:graphicData>
        </a:graphic>
      </p:graphicFrame>
    </p:spTree>
    <p:extLst>
      <p:ext uri="{BB962C8B-B14F-4D97-AF65-F5344CB8AC3E}">
        <p14:creationId xmlns:p14="http://schemas.microsoft.com/office/powerpoint/2010/main" val="2653382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88613"/>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2" y="909658"/>
            <a:ext cx="7886699" cy="653056"/>
          </a:xfrm>
        </p:spPr>
        <p:txBody>
          <a:bodyPr/>
          <a:lstStyle/>
          <a:p>
            <a:r>
              <a:rPr lang="es-ES_tradnl" dirty="0"/>
              <a:t>Lenguaje y Comunicación</a:t>
            </a:r>
          </a:p>
        </p:txBody>
      </p:sp>
      <p:graphicFrame>
        <p:nvGraphicFramePr>
          <p:cNvPr id="7" name="Chart 1"/>
          <p:cNvGraphicFramePr>
            <a:graphicFrameLocks/>
          </p:cNvGraphicFramePr>
          <p:nvPr>
            <p:extLst/>
          </p:nvPr>
        </p:nvGraphicFramePr>
        <p:xfrm>
          <a:off x="253191" y="1772156"/>
          <a:ext cx="8640000" cy="466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976760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13290"/>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1" y="979538"/>
            <a:ext cx="7886699" cy="349861"/>
          </a:xfrm>
        </p:spPr>
        <p:txBody>
          <a:bodyPr>
            <a:normAutofit fontScale="92500" lnSpcReduction="20000"/>
          </a:bodyPr>
          <a:lstStyle/>
          <a:p>
            <a:r>
              <a:rPr lang="es-ES_tradnl" dirty="0"/>
              <a:t>Matemáticas</a:t>
            </a:r>
          </a:p>
        </p:txBody>
      </p:sp>
      <p:graphicFrame>
        <p:nvGraphicFramePr>
          <p:cNvPr id="7" name="Chart 2"/>
          <p:cNvGraphicFramePr>
            <a:graphicFrameLocks/>
          </p:cNvGraphicFramePr>
          <p:nvPr>
            <p:extLst/>
          </p:nvPr>
        </p:nvGraphicFramePr>
        <p:xfrm>
          <a:off x="253190" y="1555200"/>
          <a:ext cx="8640000" cy="466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58781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5202" y="2316416"/>
            <a:ext cx="6341117" cy="1536192"/>
          </a:xfrm>
        </p:spPr>
        <p:txBody>
          <a:bodyPr/>
          <a:lstStyle/>
          <a:p>
            <a:pPr algn="ctr"/>
            <a:r>
              <a:rPr lang="es-ES_tradnl" sz="4400" b="0" dirty="0">
                <a:latin typeface="Tahoma" charset="0"/>
                <a:ea typeface="Tahoma" charset="0"/>
                <a:cs typeface="Tahoma" charset="0"/>
              </a:rPr>
              <a:t>Características generales </a:t>
            </a:r>
            <a:br>
              <a:rPr lang="es-ES_tradnl" sz="4400" b="0" dirty="0">
                <a:latin typeface="Tahoma" charset="0"/>
                <a:ea typeface="Tahoma" charset="0"/>
                <a:cs typeface="Tahoma" charset="0"/>
              </a:rPr>
            </a:br>
            <a:r>
              <a:rPr lang="es-ES_tradnl" sz="4400" b="0" dirty="0">
                <a:latin typeface="Tahoma" charset="0"/>
                <a:ea typeface="Tahoma" charset="0"/>
                <a:cs typeface="Tahoma" charset="0"/>
              </a:rPr>
              <a:t>de Planea 6º de primaria 2018</a:t>
            </a:r>
          </a:p>
        </p:txBody>
      </p:sp>
      <p:sp>
        <p:nvSpPr>
          <p:cNvPr id="4" name="Rectángulo 3"/>
          <p:cNvSpPr/>
          <p:nvPr/>
        </p:nvSpPr>
        <p:spPr>
          <a:xfrm>
            <a:off x="1451760" y="3941750"/>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814733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Puntaje promedio por hombre y mujer, resultados 2015-2018</a:t>
            </a:r>
          </a:p>
        </p:txBody>
      </p:sp>
      <p:sp>
        <p:nvSpPr>
          <p:cNvPr id="9" name="Marcador de texto 4"/>
          <p:cNvSpPr txBox="1">
            <a:spLocks/>
          </p:cNvSpPr>
          <p:nvPr/>
        </p:nvSpPr>
        <p:spPr>
          <a:xfrm>
            <a:off x="629843" y="909658"/>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sp>
        <p:nvSpPr>
          <p:cNvPr id="10" name="Marcador de texto 4"/>
          <p:cNvSpPr txBox="1">
            <a:spLocks/>
          </p:cNvSpPr>
          <p:nvPr/>
        </p:nvSpPr>
        <p:spPr>
          <a:xfrm>
            <a:off x="4500422" y="909658"/>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11" name="Grupo 10"/>
          <p:cNvGrpSpPr/>
          <p:nvPr/>
        </p:nvGrpSpPr>
        <p:grpSpPr>
          <a:xfrm>
            <a:off x="-45766" y="1998011"/>
            <a:ext cx="4500000" cy="3962400"/>
            <a:chOff x="-2367766" y="3442447"/>
            <a:chExt cx="4500000" cy="3962400"/>
          </a:xfrm>
        </p:grpSpPr>
        <p:graphicFrame>
          <p:nvGraphicFramePr>
            <p:cNvPr id="15" name="Chart 1"/>
            <p:cNvGraphicFramePr/>
            <p:nvPr>
              <p:extLst/>
            </p:nvPr>
          </p:nvGraphicFramePr>
          <p:xfrm>
            <a:off x="-2367766" y="3442447"/>
            <a:ext cx="4500000"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Conector recto 15"/>
            <p:cNvCxnSpPr>
              <a:cxnSpLocks/>
            </p:cNvCxnSpPr>
            <p:nvPr/>
          </p:nvCxnSpPr>
          <p:spPr>
            <a:xfrm flipH="1">
              <a:off x="170911" y="3687304"/>
              <a:ext cx="123" cy="3367820"/>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2" name="Grupo 11"/>
          <p:cNvGrpSpPr/>
          <p:nvPr/>
        </p:nvGrpSpPr>
        <p:grpSpPr>
          <a:xfrm>
            <a:off x="4231483" y="1998011"/>
            <a:ext cx="4500000" cy="3962400"/>
            <a:chOff x="0" y="4762500"/>
            <a:chExt cx="4500000" cy="3962400"/>
          </a:xfrm>
        </p:grpSpPr>
        <p:graphicFrame>
          <p:nvGraphicFramePr>
            <p:cNvPr id="13" name="Chart 2"/>
            <p:cNvGraphicFramePr/>
            <p:nvPr>
              <p:extLst/>
            </p:nvPr>
          </p:nvGraphicFramePr>
          <p:xfrm>
            <a:off x="0" y="4762500"/>
            <a:ext cx="4500000"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14" name="Conector recto 13"/>
            <p:cNvCxnSpPr>
              <a:cxnSpLocks/>
            </p:cNvCxnSpPr>
            <p:nvPr/>
          </p:nvCxnSpPr>
          <p:spPr>
            <a:xfrm>
              <a:off x="2497121" y="5007357"/>
              <a:ext cx="29385" cy="3367820"/>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aphicFrame>
        <p:nvGraphicFramePr>
          <p:cNvPr id="17" name="Tabla 16"/>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18" name="Rectángulo 17">
            <a:extLst>
              <a:ext uri="{FF2B5EF4-FFF2-40B4-BE49-F238E27FC236}">
                <a16:creationId xmlns:a16="http://schemas.microsoft.com/office/drawing/2014/main" id="{FB55FFD5-31D8-004D-9EA9-49F532F74016}"/>
              </a:ext>
            </a:extLst>
          </p:cNvPr>
          <p:cNvSpPr/>
          <p:nvPr/>
        </p:nvSpPr>
        <p:spPr>
          <a:xfrm>
            <a:off x="87319" y="6469519"/>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Tree>
    <p:extLst>
      <p:ext uri="{BB962C8B-B14F-4D97-AF65-F5344CB8AC3E}">
        <p14:creationId xmlns:p14="http://schemas.microsoft.com/office/powerpoint/2010/main" val="15995298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MX" dirty="0"/>
              <a:t>Puntaje promedio por edad típica y </a:t>
            </a:r>
            <a:r>
              <a:rPr lang="es-MX" dirty="0" err="1"/>
              <a:t>extraedad</a:t>
            </a:r>
            <a:r>
              <a:rPr lang="es-MX" dirty="0"/>
              <a:t>, resultados 2015-2018</a:t>
            </a:r>
          </a:p>
        </p:txBody>
      </p:sp>
      <p:sp>
        <p:nvSpPr>
          <p:cNvPr id="12" name="Marcador de texto 4"/>
          <p:cNvSpPr txBox="1">
            <a:spLocks/>
          </p:cNvSpPr>
          <p:nvPr/>
        </p:nvSpPr>
        <p:spPr>
          <a:xfrm>
            <a:off x="629843" y="111136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sp>
        <p:nvSpPr>
          <p:cNvPr id="13" name="Marcador de texto 4"/>
          <p:cNvSpPr txBox="1">
            <a:spLocks/>
          </p:cNvSpPr>
          <p:nvPr/>
        </p:nvSpPr>
        <p:spPr>
          <a:xfrm>
            <a:off x="4500422" y="111136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14" name="Grupo 13"/>
          <p:cNvGrpSpPr/>
          <p:nvPr/>
        </p:nvGrpSpPr>
        <p:grpSpPr>
          <a:xfrm>
            <a:off x="0" y="2227668"/>
            <a:ext cx="4496687" cy="3962400"/>
            <a:chOff x="0" y="0"/>
            <a:chExt cx="4523192" cy="3962400"/>
          </a:xfrm>
        </p:grpSpPr>
        <p:graphicFrame>
          <p:nvGraphicFramePr>
            <p:cNvPr id="18" name="Chart 1"/>
            <p:cNvGraphicFramePr/>
            <p:nvPr>
              <p:extLst/>
            </p:nvPr>
          </p:nvGraphicFramePr>
          <p:xfrm>
            <a:off x="0" y="0"/>
            <a:ext cx="4523192"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19" name="Conector recto 18"/>
            <p:cNvCxnSpPr>
              <a:cxnSpLocks/>
            </p:cNvCxnSpPr>
            <p:nvPr/>
          </p:nvCxnSpPr>
          <p:spPr>
            <a:xfrm>
              <a:off x="2534657" y="240846"/>
              <a:ext cx="16458" cy="3362943"/>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5" name="Grupo 14"/>
          <p:cNvGrpSpPr/>
          <p:nvPr/>
        </p:nvGrpSpPr>
        <p:grpSpPr>
          <a:xfrm>
            <a:off x="4496687" y="2227668"/>
            <a:ext cx="4496687" cy="3962400"/>
            <a:chOff x="0" y="4762500"/>
            <a:chExt cx="4523192" cy="3962400"/>
          </a:xfrm>
        </p:grpSpPr>
        <p:graphicFrame>
          <p:nvGraphicFramePr>
            <p:cNvPr id="16" name="Chart 2"/>
            <p:cNvGraphicFramePr/>
            <p:nvPr>
              <p:extLst/>
            </p:nvPr>
          </p:nvGraphicFramePr>
          <p:xfrm>
            <a:off x="0" y="4762500"/>
            <a:ext cx="4523192"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17" name="Conector recto 16"/>
            <p:cNvCxnSpPr>
              <a:cxnSpLocks/>
            </p:cNvCxnSpPr>
            <p:nvPr/>
          </p:nvCxnSpPr>
          <p:spPr>
            <a:xfrm>
              <a:off x="2537378" y="5001986"/>
              <a:ext cx="11399" cy="3364303"/>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aphicFrame>
        <p:nvGraphicFramePr>
          <p:cNvPr id="20" name="Tabla 19"/>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21" name="Rectángulo 20">
            <a:extLst>
              <a:ext uri="{FF2B5EF4-FFF2-40B4-BE49-F238E27FC236}">
                <a16:creationId xmlns:a16="http://schemas.microsoft.com/office/drawing/2014/main" id="{FB55FFD5-31D8-004D-9EA9-49F532F74016}"/>
              </a:ext>
            </a:extLst>
          </p:cNvPr>
          <p:cNvSpPr/>
          <p:nvPr/>
        </p:nvSpPr>
        <p:spPr>
          <a:xfrm>
            <a:off x="87319" y="6469519"/>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Tree>
    <p:extLst>
      <p:ext uri="{BB962C8B-B14F-4D97-AF65-F5344CB8AC3E}">
        <p14:creationId xmlns:p14="http://schemas.microsoft.com/office/powerpoint/2010/main" val="701269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MX" dirty="0"/>
              <a:t>Puntaje promedio por </a:t>
            </a:r>
            <a:r>
              <a:rPr lang="es-MX" dirty="0" smtClean="0"/>
              <a:t>localidad </a:t>
            </a:r>
            <a:r>
              <a:rPr lang="es-MX" dirty="0"/>
              <a:t>rural o urbana según ubicación de la escuela, resultados 2015-2018</a:t>
            </a:r>
          </a:p>
        </p:txBody>
      </p:sp>
      <p:graphicFrame>
        <p:nvGraphicFramePr>
          <p:cNvPr id="14" name="Tabla 13"/>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21" name="Rectángulo 20">
            <a:extLst>
              <a:ext uri="{FF2B5EF4-FFF2-40B4-BE49-F238E27FC236}">
                <a16:creationId xmlns:a16="http://schemas.microsoft.com/office/drawing/2014/main" id="{FB55FFD5-31D8-004D-9EA9-49F532F74016}"/>
              </a:ext>
            </a:extLst>
          </p:cNvPr>
          <p:cNvSpPr/>
          <p:nvPr/>
        </p:nvSpPr>
        <p:spPr>
          <a:xfrm>
            <a:off x="87319" y="6456072"/>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
        <p:nvSpPr>
          <p:cNvPr id="22" name="CuadroTexto 21"/>
          <p:cNvSpPr txBox="1"/>
          <p:nvPr/>
        </p:nvSpPr>
        <p:spPr>
          <a:xfrm>
            <a:off x="147144" y="1293740"/>
            <a:ext cx="8655023" cy="36933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srgbClr val="C80069"/>
                </a:solidFill>
                <a:effectLst/>
                <a:uLnTx/>
                <a:uFillTx/>
                <a:latin typeface="Calibri" panose="020F0502020204030204"/>
                <a:ea typeface="+mn-ea"/>
                <a:cs typeface="+mn-cs"/>
              </a:rPr>
              <a:t>Se consideran localidades rurales a las que tienen 2500 habitantes o menos. </a:t>
            </a:r>
            <a:endParaRPr kumimoji="0" lang="es-MX" sz="1800" b="0" i="0" u="none" strike="noStrike" kern="1200" cap="none" spc="0" normalizeH="0" baseline="0" noProof="0" dirty="0">
              <a:ln>
                <a:noFill/>
              </a:ln>
              <a:solidFill>
                <a:srgbClr val="C80069"/>
              </a:solidFill>
              <a:effectLst/>
              <a:uLnTx/>
              <a:uFillTx/>
              <a:latin typeface="Calibri" panose="020F0502020204030204"/>
              <a:ea typeface="+mn-ea"/>
              <a:cs typeface="+mn-cs"/>
            </a:endParaRPr>
          </a:p>
        </p:txBody>
      </p:sp>
      <p:grpSp>
        <p:nvGrpSpPr>
          <p:cNvPr id="3" name="Grupo 2"/>
          <p:cNvGrpSpPr/>
          <p:nvPr/>
        </p:nvGrpSpPr>
        <p:grpSpPr>
          <a:xfrm>
            <a:off x="-115200" y="1851683"/>
            <a:ext cx="4531376" cy="4213117"/>
            <a:chOff x="-115200" y="1851683"/>
            <a:chExt cx="4531376" cy="4213117"/>
          </a:xfrm>
        </p:grpSpPr>
        <p:sp>
          <p:nvSpPr>
            <p:cNvPr id="12" name="Marcador de texto 4"/>
            <p:cNvSpPr txBox="1">
              <a:spLocks/>
            </p:cNvSpPr>
            <p:nvPr/>
          </p:nvSpPr>
          <p:spPr>
            <a:xfrm>
              <a:off x="629843" y="185168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grpSp>
          <p:nvGrpSpPr>
            <p:cNvPr id="26" name="Grupo 25"/>
            <p:cNvGrpSpPr/>
            <p:nvPr/>
          </p:nvGrpSpPr>
          <p:grpSpPr>
            <a:xfrm>
              <a:off x="-115200" y="2102400"/>
              <a:ext cx="4531376" cy="3962400"/>
              <a:chOff x="0" y="0"/>
              <a:chExt cx="4514707" cy="3962400"/>
            </a:xfrm>
          </p:grpSpPr>
          <p:graphicFrame>
            <p:nvGraphicFramePr>
              <p:cNvPr id="27" name="Chart 1"/>
              <p:cNvGraphicFramePr/>
              <p:nvPr>
                <p:extLst>
                  <p:ext uri="{D42A27DB-BD31-4B8C-83A1-F6EECF244321}">
                    <p14:modId xmlns:p14="http://schemas.microsoft.com/office/powerpoint/2010/main" val="1277010216"/>
                  </p:ext>
                </p:extLst>
              </p:nvPr>
            </p:nvGraphicFramePr>
            <p:xfrm>
              <a:off x="0" y="0"/>
              <a:ext cx="4514707"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28" name="Conector recto 27"/>
              <p:cNvCxnSpPr>
                <a:cxnSpLocks/>
              </p:cNvCxnSpPr>
              <p:nvPr/>
            </p:nvCxnSpPr>
            <p:spPr>
              <a:xfrm>
                <a:off x="2528678" y="246529"/>
                <a:ext cx="0" cy="3358451"/>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grpSp>
        <p:nvGrpSpPr>
          <p:cNvPr id="7" name="Grupo 6"/>
          <p:cNvGrpSpPr/>
          <p:nvPr/>
        </p:nvGrpSpPr>
        <p:grpSpPr>
          <a:xfrm>
            <a:off x="4500000" y="1851683"/>
            <a:ext cx="4531376" cy="4213117"/>
            <a:chOff x="4500000" y="1851683"/>
            <a:chExt cx="4531376" cy="4213117"/>
          </a:xfrm>
        </p:grpSpPr>
        <p:sp>
          <p:nvSpPr>
            <p:cNvPr id="13" name="Marcador de texto 4"/>
            <p:cNvSpPr txBox="1">
              <a:spLocks/>
            </p:cNvSpPr>
            <p:nvPr/>
          </p:nvSpPr>
          <p:spPr>
            <a:xfrm>
              <a:off x="5204764" y="185168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29" name="Grupo 28"/>
            <p:cNvGrpSpPr/>
            <p:nvPr/>
          </p:nvGrpSpPr>
          <p:grpSpPr>
            <a:xfrm>
              <a:off x="4500000" y="2102400"/>
              <a:ext cx="4531376" cy="3962400"/>
              <a:chOff x="0" y="0"/>
              <a:chExt cx="4514707" cy="3962400"/>
            </a:xfrm>
          </p:grpSpPr>
          <p:graphicFrame>
            <p:nvGraphicFramePr>
              <p:cNvPr id="30" name="Chart 2"/>
              <p:cNvGraphicFramePr/>
              <p:nvPr>
                <p:extLst>
                  <p:ext uri="{D42A27DB-BD31-4B8C-83A1-F6EECF244321}">
                    <p14:modId xmlns:p14="http://schemas.microsoft.com/office/powerpoint/2010/main" val="366413499"/>
                  </p:ext>
                </p:extLst>
              </p:nvPr>
            </p:nvGraphicFramePr>
            <p:xfrm>
              <a:off x="0" y="0"/>
              <a:ext cx="4514707"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31" name="Conector recto 30"/>
              <p:cNvCxnSpPr>
                <a:cxnSpLocks/>
              </p:cNvCxnSpPr>
              <p:nvPr/>
            </p:nvCxnSpPr>
            <p:spPr>
              <a:xfrm>
                <a:off x="2535681" y="243728"/>
                <a:ext cx="0" cy="3361252"/>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Tree>
    <p:extLst>
      <p:ext uri="{BB962C8B-B14F-4D97-AF65-F5344CB8AC3E}">
        <p14:creationId xmlns:p14="http://schemas.microsoft.com/office/powerpoint/2010/main" val="20754464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8891" y="387946"/>
            <a:ext cx="3316147" cy="367704"/>
          </a:xfrm>
        </p:spPr>
        <p:txBody>
          <a:bodyPr vert="horz" lIns="91440" tIns="45720" rIns="91440" bIns="45720" rtlCol="0" anchor="t" anchorCtr="0">
            <a:noAutofit/>
          </a:bodyPr>
          <a:lstStyle/>
          <a:p>
            <a:r>
              <a:rPr lang="es-ES_tradnl" sz="2300" dirty="0">
                <a:solidFill>
                  <a:srgbClr val="6B1C73"/>
                </a:solidFill>
                <a:latin typeface="Tahoma" charset="0"/>
                <a:ea typeface="Tahoma" charset="0"/>
                <a:cs typeface="Tahoma" charset="0"/>
              </a:rPr>
              <a:t>Planea 2015 y 2018</a:t>
            </a:r>
          </a:p>
        </p:txBody>
      </p:sp>
      <p:sp>
        <p:nvSpPr>
          <p:cNvPr id="3" name="Subtítulo 2"/>
          <p:cNvSpPr>
            <a:spLocks noGrp="1"/>
          </p:cNvSpPr>
          <p:nvPr>
            <p:ph type="body" idx="1"/>
          </p:nvPr>
        </p:nvSpPr>
        <p:spPr>
          <a:xfrm>
            <a:off x="661591" y="1409424"/>
            <a:ext cx="2847000" cy="653056"/>
          </a:xfrm>
        </p:spPr>
        <p:txBody>
          <a:bodyPr>
            <a:normAutofit/>
          </a:bodyPr>
          <a:lstStyle/>
          <a:p>
            <a:r>
              <a:rPr lang="es-ES_tradnl" sz="1700" dirty="0">
                <a:latin typeface="Tahoma" charset="0"/>
                <a:ea typeface="Tahoma" charset="0"/>
                <a:cs typeface="Tahoma" charset="0"/>
              </a:rPr>
              <a:t>Lenguaje y Comunicación</a:t>
            </a:r>
          </a:p>
          <a:p>
            <a:endParaRPr lang="es-ES_tradnl" dirty="0"/>
          </a:p>
        </p:txBody>
      </p:sp>
      <p:sp>
        <p:nvSpPr>
          <p:cNvPr id="6" name="Marcador de contenido 5"/>
          <p:cNvSpPr>
            <a:spLocks noGrp="1"/>
          </p:cNvSpPr>
          <p:nvPr>
            <p:ph sz="half" idx="2"/>
          </p:nvPr>
        </p:nvSpPr>
        <p:spPr>
          <a:xfrm>
            <a:off x="629841" y="2285005"/>
            <a:ext cx="3436163" cy="1163319"/>
          </a:xfrm>
        </p:spPr>
        <p:txBody>
          <a:bodyPr/>
          <a:lstStyle/>
          <a:p>
            <a:pPr marL="0" indent="0">
              <a:buNone/>
            </a:pPr>
            <a:r>
              <a:rPr lang="es-ES_tradnl" sz="1600" dirty="0"/>
              <a:t>Puntuaciones promedio y diferencias entre las puntuaciones promedio para 2018 y 2015 por entidad federativa</a:t>
            </a:r>
          </a:p>
        </p:txBody>
      </p:sp>
      <p:graphicFrame>
        <p:nvGraphicFramePr>
          <p:cNvPr id="5" name="Tabla 4"/>
          <p:cNvGraphicFramePr>
            <a:graphicFrameLocks noGrp="1"/>
          </p:cNvGraphicFramePr>
          <p:nvPr>
            <p:extLst>
              <p:ext uri="{D42A27DB-BD31-4B8C-83A1-F6EECF244321}">
                <p14:modId xmlns:p14="http://schemas.microsoft.com/office/powerpoint/2010/main" val="1657897640"/>
              </p:ext>
            </p:extLst>
          </p:nvPr>
        </p:nvGraphicFramePr>
        <p:xfrm>
          <a:off x="4185813" y="452912"/>
          <a:ext cx="4778892" cy="6190435"/>
        </p:xfrm>
        <a:graphic>
          <a:graphicData uri="http://schemas.openxmlformats.org/drawingml/2006/table">
            <a:tbl>
              <a:tblPr/>
              <a:tblGrid>
                <a:gridCol w="1205596">
                  <a:extLst>
                    <a:ext uri="{9D8B030D-6E8A-4147-A177-3AD203B41FA5}">
                      <a16:colId xmlns:a16="http://schemas.microsoft.com/office/drawing/2014/main" val="4192431282"/>
                    </a:ext>
                  </a:extLst>
                </a:gridCol>
                <a:gridCol w="947628">
                  <a:extLst>
                    <a:ext uri="{9D8B030D-6E8A-4147-A177-3AD203B41FA5}">
                      <a16:colId xmlns:a16="http://schemas.microsoft.com/office/drawing/2014/main" val="4129576548"/>
                    </a:ext>
                  </a:extLst>
                </a:gridCol>
                <a:gridCol w="947628">
                  <a:extLst>
                    <a:ext uri="{9D8B030D-6E8A-4147-A177-3AD203B41FA5}">
                      <a16:colId xmlns:a16="http://schemas.microsoft.com/office/drawing/2014/main" val="1468523522"/>
                    </a:ext>
                  </a:extLst>
                </a:gridCol>
                <a:gridCol w="955352">
                  <a:extLst>
                    <a:ext uri="{9D8B030D-6E8A-4147-A177-3AD203B41FA5}">
                      <a16:colId xmlns:a16="http://schemas.microsoft.com/office/drawing/2014/main" val="1854087543"/>
                    </a:ext>
                  </a:extLst>
                </a:gridCol>
                <a:gridCol w="722688">
                  <a:extLst>
                    <a:ext uri="{9D8B030D-6E8A-4147-A177-3AD203B41FA5}">
                      <a16:colId xmlns:a16="http://schemas.microsoft.com/office/drawing/2014/main" val="2936571685"/>
                    </a:ext>
                  </a:extLst>
                </a:gridCol>
              </a:tblGrid>
              <a:tr h="328952">
                <a:tc>
                  <a:txBody>
                    <a:bodyPr/>
                    <a:lstStyle/>
                    <a:p>
                      <a:pPr algn="ctr" fontAlgn="ctr"/>
                      <a:r>
                        <a:rPr lang="es-MX" sz="1200" b="1" i="0" u="none" strike="noStrike" dirty="0">
                          <a:solidFill>
                            <a:srgbClr val="FFFFFF"/>
                          </a:solidFill>
                          <a:effectLst/>
                          <a:latin typeface="+mn-lt"/>
                        </a:rPr>
                        <a:t>Entidad federativa</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2018</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Diferencia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2018 vs.</a:t>
                      </a:r>
                      <a:r>
                        <a:rPr lang="es-MX" sz="1200" b="1" i="0" u="none" strike="noStrike" baseline="0" dirty="0">
                          <a:solidFill>
                            <a:srgbClr val="FFFFFF"/>
                          </a:solidFill>
                          <a:effectLst/>
                          <a:latin typeface="+mn-lt"/>
                        </a:rPr>
                        <a:t> </a:t>
                      </a:r>
                      <a:r>
                        <a:rPr lang="es-MX" sz="1200" b="1" i="0" u="none" strike="noStrike" dirty="0">
                          <a:solidFill>
                            <a:srgbClr val="FFFFFF"/>
                          </a:solidFill>
                          <a:effectLst/>
                          <a:latin typeface="+mn-lt"/>
                        </a:rPr>
                        <a:t>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200" b="1" i="0" u="none" strike="noStrike" dirty="0">
                          <a:solidFill>
                            <a:srgbClr val="FFFFFF"/>
                          </a:solidFill>
                          <a:effectLst/>
                          <a:latin typeface="+mn-lt"/>
                        </a:rPr>
                        <a:t>Error</a:t>
                      </a:r>
                      <a:r>
                        <a:rPr lang="es-MX" sz="1200" b="1" i="0" u="none" strike="noStrike" baseline="0" dirty="0">
                          <a:solidFill>
                            <a:srgbClr val="FFFFFF"/>
                          </a:solidFill>
                          <a:effectLst/>
                          <a:latin typeface="+mn-lt"/>
                        </a:rPr>
                        <a:t> estándar</a:t>
                      </a:r>
                      <a:endParaRPr lang="es-MX" sz="1200" b="1" i="0" u="none" strike="noStrike" dirty="0">
                        <a:solidFill>
                          <a:srgbClr val="FFFFFF"/>
                        </a:solidFill>
                        <a:effectLst/>
                        <a:latin typeface="+mn-lt"/>
                      </a:endParaRP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extLst>
                  <a:ext uri="{0D108BD9-81ED-4DB2-BD59-A6C34878D82A}">
                    <a16:rowId xmlns:a16="http://schemas.microsoft.com/office/drawing/2014/main" val="2406724054"/>
                  </a:ext>
                </a:extLst>
              </a:tr>
              <a:tr h="187895">
                <a:tc>
                  <a:txBody>
                    <a:bodyPr/>
                    <a:lstStyle/>
                    <a:p>
                      <a:pPr algn="l" fontAlgn="b"/>
                      <a:r>
                        <a:rPr lang="es-MX" sz="1100" b="0" i="0" u="none" strike="noStrike" dirty="0">
                          <a:solidFill>
                            <a:srgbClr val="000000"/>
                          </a:solidFill>
                          <a:effectLst/>
                          <a:latin typeface="Calibri" panose="020F0502020204030204" pitchFamily="34" charset="0"/>
                        </a:rPr>
                        <a:t>Jalisco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rgbClr val="C55A11"/>
                          </a:solidFill>
                          <a:effectLst/>
                          <a:latin typeface="Calibri" panose="020F0502020204030204" pitchFamily="34" charset="0"/>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89491332"/>
                  </a:ext>
                </a:extLst>
              </a:tr>
              <a:tr h="187895">
                <a:tc>
                  <a:txBody>
                    <a:bodyPr/>
                    <a:lstStyle/>
                    <a:p>
                      <a:pPr algn="l" fontAlgn="b"/>
                      <a:r>
                        <a:rPr lang="es-MX" sz="1100" b="0" i="0" u="none" strike="noStrike" dirty="0">
                          <a:solidFill>
                            <a:srgbClr val="000000"/>
                          </a:solidFill>
                          <a:effectLst/>
                          <a:latin typeface="Calibri" panose="020F0502020204030204" pitchFamily="34" charset="0"/>
                        </a:rPr>
                        <a:t>Sonora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rgbClr val="C55A11"/>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41813611"/>
                  </a:ext>
                </a:extLst>
              </a:tr>
              <a:tr h="187895">
                <a:tc>
                  <a:txBody>
                    <a:bodyPr/>
                    <a:lstStyle/>
                    <a:p>
                      <a:pPr algn="l" fontAlgn="b"/>
                      <a:r>
                        <a:rPr lang="es-MX" sz="1100" b="0" i="0" u="none" strike="noStrike" dirty="0">
                          <a:solidFill>
                            <a:srgbClr val="000000"/>
                          </a:solidFill>
                          <a:effectLst/>
                          <a:latin typeface="Calibri" panose="020F0502020204030204" pitchFamily="34" charset="0"/>
                        </a:rPr>
                        <a:t>Yucatán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smtClean="0">
                          <a:solidFill>
                            <a:srgbClr val="C55A11"/>
                          </a:solidFill>
                          <a:effectLst/>
                          <a:latin typeface="Calibri" panose="020F0502020204030204" pitchFamily="34" charset="0"/>
                        </a:rPr>
                        <a:t>10</a:t>
                      </a:r>
                      <a:endParaRPr lang="es-MX" sz="1100" b="1" i="0" u="none" strike="noStrike" dirty="0">
                        <a:solidFill>
                          <a:srgbClr val="C55A11"/>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53853992"/>
                  </a:ext>
                </a:extLst>
              </a:tr>
              <a:tr h="187895">
                <a:tc>
                  <a:txBody>
                    <a:bodyPr/>
                    <a:lstStyle/>
                    <a:p>
                      <a:pPr algn="l" fontAlgn="b"/>
                      <a:r>
                        <a:rPr lang="es-MX" sz="1100" b="0" i="0" u="none" strike="noStrike" dirty="0">
                          <a:solidFill>
                            <a:srgbClr val="000000"/>
                          </a:solidFill>
                          <a:effectLst/>
                          <a:latin typeface="Calibri" panose="020F0502020204030204" pitchFamily="34" charset="0"/>
                        </a:rPr>
                        <a:t>Guanajuato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3272969432"/>
                  </a:ext>
                </a:extLst>
              </a:tr>
              <a:tr h="187895">
                <a:tc>
                  <a:txBody>
                    <a:bodyPr/>
                    <a:lstStyle/>
                    <a:p>
                      <a:pPr algn="l" fontAlgn="b"/>
                      <a:r>
                        <a:rPr lang="es-MX" sz="1100" b="0" i="0" u="none" strike="noStrike" dirty="0">
                          <a:solidFill>
                            <a:srgbClr val="000000"/>
                          </a:solidFill>
                          <a:effectLst/>
                          <a:latin typeface="Calibri" panose="020F0502020204030204" pitchFamily="34" charset="0"/>
                        </a:rPr>
                        <a:t>Quintana Roo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8743753"/>
                  </a:ext>
                </a:extLst>
              </a:tr>
              <a:tr h="187895">
                <a:tc>
                  <a:txBody>
                    <a:bodyPr/>
                    <a:lstStyle/>
                    <a:p>
                      <a:pPr algn="l" fontAlgn="b"/>
                      <a:r>
                        <a:rPr lang="es-MX" sz="1100" b="0" i="0" u="none" strike="noStrike" dirty="0">
                          <a:solidFill>
                            <a:srgbClr val="000000"/>
                          </a:solidFill>
                          <a:effectLst/>
                          <a:latin typeface="Calibri" panose="020F0502020204030204" pitchFamily="34" charset="0"/>
                        </a:rPr>
                        <a:t>Puebla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138972348"/>
                  </a:ext>
                </a:extLst>
              </a:tr>
              <a:tr h="187895">
                <a:tc>
                  <a:txBody>
                    <a:bodyPr/>
                    <a:lstStyle/>
                    <a:p>
                      <a:pPr algn="l" fontAlgn="b"/>
                      <a:r>
                        <a:rPr lang="es-MX" sz="1100" b="0" i="0" u="none" strike="noStrike" dirty="0">
                          <a:solidFill>
                            <a:srgbClr val="000000"/>
                          </a:solidFill>
                          <a:effectLst/>
                          <a:latin typeface="Calibri" panose="020F0502020204030204" pitchFamily="34" charset="0"/>
                        </a:rPr>
                        <a:t>Estado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654186322"/>
                  </a:ext>
                </a:extLst>
              </a:tr>
              <a:tr h="187895">
                <a:tc>
                  <a:txBody>
                    <a:bodyPr/>
                    <a:lstStyle/>
                    <a:p>
                      <a:pPr algn="l" fontAlgn="b"/>
                      <a:r>
                        <a:rPr lang="es-MX" sz="1100" b="0" i="0" u="none" strike="noStrike" dirty="0">
                          <a:solidFill>
                            <a:srgbClr val="000000"/>
                          </a:solidFill>
                          <a:effectLst/>
                          <a:latin typeface="Calibri" panose="020F0502020204030204" pitchFamily="34" charset="0"/>
                        </a:rPr>
                        <a:t>Querétaro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275317906"/>
                  </a:ext>
                </a:extLst>
              </a:tr>
              <a:tr h="187895">
                <a:tc>
                  <a:txBody>
                    <a:bodyPr/>
                    <a:lstStyle/>
                    <a:p>
                      <a:pPr algn="l" fontAlgn="b"/>
                      <a:r>
                        <a:rPr lang="es-MX" sz="1100" b="0" i="0" u="none" strike="noStrike" dirty="0">
                          <a:solidFill>
                            <a:srgbClr val="000000"/>
                          </a:solidFill>
                          <a:effectLst/>
                          <a:latin typeface="Calibri" panose="020F0502020204030204" pitchFamily="34" charset="0"/>
                        </a:rPr>
                        <a:t>Coahuila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045439012"/>
                  </a:ext>
                </a:extLst>
              </a:tr>
              <a:tr h="187895">
                <a:tc>
                  <a:txBody>
                    <a:bodyPr/>
                    <a:lstStyle/>
                    <a:p>
                      <a:pPr algn="l" fontAlgn="b"/>
                      <a:r>
                        <a:rPr lang="es-MX" sz="1100" b="0" i="0" u="none" strike="noStrike" dirty="0">
                          <a:solidFill>
                            <a:srgbClr val="000000"/>
                          </a:solidFill>
                          <a:effectLst/>
                          <a:latin typeface="Calibri" panose="020F0502020204030204" pitchFamily="34" charset="0"/>
                        </a:rPr>
                        <a:t>Aguascalientes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864264128"/>
                  </a:ext>
                </a:extLst>
              </a:tr>
              <a:tr h="187895">
                <a:tc>
                  <a:txBody>
                    <a:bodyPr/>
                    <a:lstStyle/>
                    <a:p>
                      <a:pPr algn="l" fontAlgn="b"/>
                      <a:r>
                        <a:rPr lang="es-MX" sz="1100" b="0" i="0" u="none" strike="noStrike" dirty="0">
                          <a:solidFill>
                            <a:srgbClr val="000000"/>
                          </a:solidFill>
                          <a:effectLst/>
                          <a:latin typeface="Calibri" panose="020F0502020204030204" pitchFamily="34" charset="0"/>
                        </a:rPr>
                        <a:t>Ciudad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541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184277548"/>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71342618"/>
                  </a:ext>
                </a:extLst>
              </a:tr>
              <a:tr h="187895">
                <a:tc>
                  <a:txBody>
                    <a:bodyPr/>
                    <a:lstStyle/>
                    <a:p>
                      <a:pPr algn="l" fontAlgn="b"/>
                      <a:r>
                        <a:rPr lang="es-MX" sz="1100" b="0" i="0" u="none" strike="noStrike" dirty="0">
                          <a:solidFill>
                            <a:srgbClr val="000000"/>
                          </a:solidFill>
                          <a:effectLst/>
                          <a:latin typeface="Calibri" panose="020F0502020204030204" pitchFamily="34" charset="0"/>
                        </a:rPr>
                        <a:t>Tlaxcala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043101103"/>
                  </a:ext>
                </a:extLst>
              </a:tr>
              <a:tr h="187895">
                <a:tc>
                  <a:txBody>
                    <a:bodyPr/>
                    <a:lstStyle/>
                    <a:p>
                      <a:pPr algn="l" fontAlgn="b"/>
                      <a:r>
                        <a:rPr lang="es-MX" sz="1100" b="1" i="0" u="none" strike="noStrike" dirty="0">
                          <a:solidFill>
                            <a:srgbClr val="000000"/>
                          </a:solidFill>
                          <a:effectLst/>
                          <a:latin typeface="Calibri" panose="020F0502020204030204" pitchFamily="34" charset="0"/>
                        </a:rPr>
                        <a:t>Nacional</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extLst>
                  <a:ext uri="{0D108BD9-81ED-4DB2-BD59-A6C34878D82A}">
                    <a16:rowId xmlns:a16="http://schemas.microsoft.com/office/drawing/2014/main" val="1665834241"/>
                  </a:ext>
                </a:extLst>
              </a:tr>
              <a:tr h="187895">
                <a:tc>
                  <a:txBody>
                    <a:bodyPr/>
                    <a:lstStyle/>
                    <a:p>
                      <a:pPr algn="l" fontAlgn="b"/>
                      <a:r>
                        <a:rPr lang="es-MX" sz="1100" b="0" i="0" u="none" strike="noStrike" dirty="0">
                          <a:solidFill>
                            <a:srgbClr val="000000"/>
                          </a:solidFill>
                          <a:effectLst/>
                          <a:latin typeface="Calibri" panose="020F0502020204030204" pitchFamily="34" charset="0"/>
                        </a:rPr>
                        <a:t>Durango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541411654"/>
                  </a:ext>
                </a:extLst>
              </a:tr>
              <a:tr h="187895">
                <a:tc>
                  <a:txBody>
                    <a:bodyPr/>
                    <a:lstStyle/>
                    <a:p>
                      <a:pPr algn="l" fontAlgn="b"/>
                      <a:r>
                        <a:rPr lang="es-MX" sz="1100" b="0" i="0" u="none" strike="noStrike" dirty="0">
                          <a:solidFill>
                            <a:srgbClr val="000000"/>
                          </a:solidFill>
                          <a:effectLst/>
                          <a:latin typeface="Calibri" panose="020F0502020204030204" pitchFamily="34" charset="0"/>
                        </a:rPr>
                        <a:t>Morelos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498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498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22541609"/>
                  </a:ext>
                </a:extLst>
              </a:tr>
              <a:tr h="187895">
                <a:tc>
                  <a:txBody>
                    <a:bodyPr/>
                    <a:lstStyle/>
                    <a:p>
                      <a:pPr algn="l" fontAlgn="b"/>
                      <a:r>
                        <a:rPr lang="es-MX" sz="1100" b="0" i="0" u="none" strike="noStrike" dirty="0">
                          <a:solidFill>
                            <a:srgbClr val="000000"/>
                          </a:solidFill>
                          <a:effectLst/>
                          <a:latin typeface="Calibri" panose="020F0502020204030204" pitchFamily="34" charset="0"/>
                        </a:rPr>
                        <a:t>Nuevo León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966676300"/>
                  </a:ext>
                </a:extLst>
              </a:tr>
              <a:tr h="187895">
                <a:tc>
                  <a:txBody>
                    <a:bodyPr/>
                    <a:lstStyle/>
                    <a:p>
                      <a:pPr algn="l" fontAlgn="b"/>
                      <a:r>
                        <a:rPr lang="es-MX" sz="1100" b="0" i="0" u="none" strike="noStrike" dirty="0">
                          <a:solidFill>
                            <a:srgbClr val="000000"/>
                          </a:solidFill>
                          <a:effectLst/>
                          <a:latin typeface="Calibri" panose="020F0502020204030204" pitchFamily="34" charset="0"/>
                        </a:rPr>
                        <a:t>Chihuahua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963690011"/>
                  </a:ext>
                </a:extLst>
              </a:tr>
              <a:tr h="187895">
                <a:tc>
                  <a:txBody>
                    <a:bodyPr/>
                    <a:lstStyle/>
                    <a:p>
                      <a:pPr algn="l" fontAlgn="b"/>
                      <a:r>
                        <a:rPr lang="es-MX" sz="1100" b="0" i="0" u="none" strike="noStrike" dirty="0">
                          <a:solidFill>
                            <a:srgbClr val="000000"/>
                          </a:solidFill>
                          <a:effectLst/>
                          <a:latin typeface="Calibri" panose="020F0502020204030204" pitchFamily="34" charset="0"/>
                        </a:rPr>
                        <a:t>Tabasco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200710091"/>
                  </a:ext>
                </a:extLst>
              </a:tr>
              <a:tr h="187895">
                <a:tc>
                  <a:txBody>
                    <a:bodyPr/>
                    <a:lstStyle/>
                    <a:p>
                      <a:pPr algn="l" fontAlgn="b"/>
                      <a:r>
                        <a:rPr lang="es-MX" sz="1100" b="0" i="0" u="none" strike="noStrike" dirty="0">
                          <a:solidFill>
                            <a:srgbClr val="000000"/>
                          </a:solidFill>
                          <a:effectLst/>
                          <a:latin typeface="Calibri" panose="020F0502020204030204" pitchFamily="34" charset="0"/>
                        </a:rPr>
                        <a:t>Colima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521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32382877"/>
                  </a:ext>
                </a:extLst>
              </a:tr>
              <a:tr h="187895">
                <a:tc>
                  <a:txBody>
                    <a:bodyPr/>
                    <a:lstStyle/>
                    <a:p>
                      <a:pPr algn="l" fontAlgn="b"/>
                      <a:r>
                        <a:rPr lang="es-MX" sz="1100" b="0" i="0" u="none" strike="noStrike" dirty="0">
                          <a:solidFill>
                            <a:srgbClr val="000000"/>
                          </a:solidFill>
                          <a:effectLst/>
                          <a:latin typeface="Calibri" panose="020F0502020204030204" pitchFamily="34" charset="0"/>
                        </a:rPr>
                        <a:t>Sinaloa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-1</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36377992"/>
                  </a:ext>
                </a:extLst>
              </a:tr>
              <a:tr h="187895">
                <a:tc>
                  <a:txBody>
                    <a:bodyPr/>
                    <a:lstStyle/>
                    <a:p>
                      <a:pPr algn="l" fontAlgn="b"/>
                      <a:r>
                        <a:rPr lang="es-MX" sz="1100" b="0" i="0" u="none" strike="noStrike" dirty="0">
                          <a:solidFill>
                            <a:srgbClr val="000000"/>
                          </a:solidFill>
                          <a:effectLst/>
                          <a:latin typeface="Calibri" panose="020F0502020204030204" pitchFamily="34" charset="0"/>
                        </a:rPr>
                        <a:t>Hidalgo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280356"/>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 Sur</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504</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1418899"/>
                  </a:ext>
                </a:extLst>
              </a:tr>
              <a:tr h="187895">
                <a:tc>
                  <a:txBody>
                    <a:bodyPr/>
                    <a:lstStyle/>
                    <a:p>
                      <a:pPr algn="l" fontAlgn="b"/>
                      <a:r>
                        <a:rPr lang="es-MX" sz="1100" b="0" i="0" u="none" strike="noStrike" dirty="0">
                          <a:solidFill>
                            <a:srgbClr val="000000"/>
                          </a:solidFill>
                          <a:effectLst/>
                          <a:latin typeface="Calibri" panose="020F0502020204030204" pitchFamily="34" charset="0"/>
                        </a:rPr>
                        <a:t>Campeche</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66144273"/>
                  </a:ext>
                </a:extLst>
              </a:tr>
              <a:tr h="187895">
                <a:tc>
                  <a:txBody>
                    <a:bodyPr/>
                    <a:lstStyle/>
                    <a:p>
                      <a:pPr algn="l" fontAlgn="b"/>
                      <a:r>
                        <a:rPr lang="es-MX" sz="1100" b="0" i="0" u="none" strike="noStrike" dirty="0">
                          <a:solidFill>
                            <a:srgbClr val="000000"/>
                          </a:solidFill>
                          <a:effectLst/>
                          <a:latin typeface="Calibri" panose="020F0502020204030204" pitchFamily="34" charset="0"/>
                        </a:rPr>
                        <a:t>Nayarit</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16382188"/>
                  </a:ext>
                </a:extLst>
              </a:tr>
              <a:tr h="187895">
                <a:tc>
                  <a:txBody>
                    <a:bodyPr/>
                    <a:lstStyle/>
                    <a:p>
                      <a:pPr algn="l" fontAlgn="b"/>
                      <a:r>
                        <a:rPr lang="es-MX" sz="1100" b="0" i="0" u="none" strike="noStrike" dirty="0">
                          <a:solidFill>
                            <a:srgbClr val="000000"/>
                          </a:solidFill>
                          <a:effectLst/>
                          <a:latin typeface="Calibri" panose="020F0502020204030204" pitchFamily="34" charset="0"/>
                        </a:rPr>
                        <a:t>Zacatecas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76025906"/>
                  </a:ext>
                </a:extLst>
              </a:tr>
              <a:tr h="187895">
                <a:tc>
                  <a:txBody>
                    <a:bodyPr/>
                    <a:lstStyle/>
                    <a:p>
                      <a:pPr algn="l" fontAlgn="b"/>
                      <a:r>
                        <a:rPr lang="es-MX" sz="1100" b="0" i="0" u="none" strike="noStrike" dirty="0">
                          <a:solidFill>
                            <a:srgbClr val="000000"/>
                          </a:solidFill>
                          <a:effectLst/>
                          <a:latin typeface="Calibri" panose="020F0502020204030204" pitchFamily="34" charset="0"/>
                        </a:rPr>
                        <a:t>San Luis Potosí</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931220988"/>
                  </a:ext>
                </a:extLst>
              </a:tr>
              <a:tr h="187895">
                <a:tc>
                  <a:txBody>
                    <a:bodyPr/>
                    <a:lstStyle/>
                    <a:p>
                      <a:pPr algn="l" fontAlgn="b"/>
                      <a:r>
                        <a:rPr lang="es-MX" sz="1100" b="0" i="0" u="none" strike="noStrike" dirty="0">
                          <a:solidFill>
                            <a:srgbClr val="000000"/>
                          </a:solidFill>
                          <a:effectLst/>
                          <a:latin typeface="Calibri" panose="020F0502020204030204" pitchFamily="34" charset="0"/>
                        </a:rPr>
                        <a:t>Guerrero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466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454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a:t>
                      </a:r>
                      <a:r>
                        <a:rPr lang="es-MX" sz="1100" b="0" i="0" u="none" strike="noStrike" dirty="0" smtClean="0">
                          <a:solidFill>
                            <a:srgbClr val="000000"/>
                          </a:solidFill>
                          <a:effectLst/>
                          <a:latin typeface="Calibri" panose="020F0502020204030204" pitchFamily="34" charset="0"/>
                        </a:rPr>
                        <a:t>11</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7.1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48168855"/>
                  </a:ext>
                </a:extLst>
              </a:tr>
              <a:tr h="187895">
                <a:tc>
                  <a:txBody>
                    <a:bodyPr/>
                    <a:lstStyle/>
                    <a:p>
                      <a:pPr algn="l" fontAlgn="b"/>
                      <a:r>
                        <a:rPr lang="es-MX" sz="1100" b="0" i="0" u="none" strike="noStrike" dirty="0">
                          <a:solidFill>
                            <a:srgbClr val="000000"/>
                          </a:solidFill>
                          <a:effectLst/>
                          <a:latin typeface="Calibri" panose="020F0502020204030204" pitchFamily="34" charset="0"/>
                        </a:rPr>
                        <a:t>Tamaulipas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01777701"/>
                  </a:ext>
                </a:extLst>
              </a:tr>
              <a:tr h="187895">
                <a:tc>
                  <a:txBody>
                    <a:bodyPr/>
                    <a:lstStyle/>
                    <a:p>
                      <a:pPr algn="l" fontAlgn="b"/>
                      <a:r>
                        <a:rPr lang="es-MX" sz="1100" b="0" i="0" u="none" strike="noStrike" dirty="0">
                          <a:solidFill>
                            <a:srgbClr val="000000"/>
                          </a:solidFill>
                          <a:effectLst/>
                          <a:latin typeface="Calibri" panose="020F0502020204030204" pitchFamily="34" charset="0"/>
                        </a:rPr>
                        <a:t>Veracruz</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46971035"/>
                  </a:ext>
                </a:extLst>
              </a:tr>
            </a:tbl>
          </a:graphicData>
        </a:graphic>
      </p:graphicFrame>
      <p:sp>
        <p:nvSpPr>
          <p:cNvPr id="8" name="Rectángulo 7"/>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 name="Rectángulo 8">
            <a:extLst>
              <a:ext uri="{FF2B5EF4-FFF2-40B4-BE49-F238E27FC236}">
                <a16:creationId xmlns:a16="http://schemas.microsoft.com/office/drawing/2014/main" id="{FB55FFD5-31D8-004D-9EA9-49F532F74016}"/>
              </a:ext>
            </a:extLst>
          </p:cNvPr>
          <p:cNvSpPr/>
          <p:nvPr/>
        </p:nvSpPr>
        <p:spPr>
          <a:xfrm>
            <a:off x="366743" y="5858517"/>
            <a:ext cx="3436163" cy="646331"/>
          </a:xfrm>
          <a:prstGeom prst="rect">
            <a:avLst/>
          </a:prstGeom>
        </p:spPr>
        <p:txBody>
          <a:bodyPr wrap="square">
            <a:spAutoFit/>
          </a:bodyPr>
          <a:lstStyle/>
          <a:p>
            <a:r>
              <a:rPr lang="es-ES_tradnl" sz="900" dirty="0"/>
              <a:t>*En </a:t>
            </a:r>
            <a:r>
              <a:rPr lang="es-ES_tradnl" sz="900" dirty="0" smtClean="0"/>
              <a:t>color naranja </a:t>
            </a:r>
            <a:r>
              <a:rPr lang="es-ES_tradnl" sz="900" dirty="0"/>
              <a:t>se señalan las diferencias estadísticamente </a:t>
            </a:r>
            <a:r>
              <a:rPr lang="es-ES_tradnl" sz="900" dirty="0" smtClean="0"/>
              <a:t>significativas al 0.05.</a:t>
            </a:r>
          </a:p>
          <a:p>
            <a:r>
              <a:rPr lang="es-ES_tradnl" sz="900" dirty="0" smtClean="0"/>
              <a:t>La estimación de la diferencia estadística puede no corresponder con exactitud a la diferencia aritmética.</a:t>
            </a:r>
            <a:endParaRPr lang="es-ES_tradnl" sz="900" dirty="0"/>
          </a:p>
        </p:txBody>
      </p:sp>
    </p:spTree>
    <p:extLst>
      <p:ext uri="{BB962C8B-B14F-4D97-AF65-F5344CB8AC3E}">
        <p14:creationId xmlns:p14="http://schemas.microsoft.com/office/powerpoint/2010/main" val="135891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88613"/>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2" y="909658"/>
            <a:ext cx="7886699" cy="653056"/>
          </a:xfrm>
        </p:spPr>
        <p:txBody>
          <a:bodyPr/>
          <a:lstStyle/>
          <a:p>
            <a:r>
              <a:rPr lang="es-ES_tradnl" dirty="0"/>
              <a:t>Lenguaje y Comunicación</a:t>
            </a:r>
          </a:p>
        </p:txBody>
      </p:sp>
      <p:graphicFrame>
        <p:nvGraphicFramePr>
          <p:cNvPr id="6" name="Chart 1"/>
          <p:cNvGraphicFramePr>
            <a:graphicFrameLocks/>
          </p:cNvGraphicFramePr>
          <p:nvPr>
            <p:extLst/>
          </p:nvPr>
        </p:nvGraphicFramePr>
        <p:xfrm>
          <a:off x="629842" y="1752600"/>
          <a:ext cx="7886700" cy="448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506758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p:cNvSpPr>
            <a:spLocks noGrp="1"/>
          </p:cNvSpPr>
          <p:nvPr>
            <p:ph type="title"/>
          </p:nvPr>
        </p:nvSpPr>
        <p:spPr>
          <a:xfrm>
            <a:off x="655241" y="394296"/>
            <a:ext cx="3316147" cy="843678"/>
          </a:xfrm>
        </p:spPr>
        <p:txBody>
          <a:bodyPr vert="horz" lIns="91440" tIns="45720" rIns="91440" bIns="45720" rtlCol="0" anchor="t" anchorCtr="0">
            <a:noAutofit/>
          </a:bodyPr>
          <a:lstStyle/>
          <a:p>
            <a:r>
              <a:rPr lang="es-ES_tradnl" sz="2300" dirty="0">
                <a:solidFill>
                  <a:srgbClr val="6B1C73"/>
                </a:solidFill>
                <a:latin typeface="Tahoma" charset="0"/>
                <a:ea typeface="Tahoma" charset="0"/>
                <a:cs typeface="Tahoma" charset="0"/>
              </a:rPr>
              <a:t>Planea 2015 y 2018</a:t>
            </a:r>
          </a:p>
        </p:txBody>
      </p:sp>
      <p:sp>
        <p:nvSpPr>
          <p:cNvPr id="13" name="Subtítulo 2"/>
          <p:cNvSpPr>
            <a:spLocks noGrp="1"/>
          </p:cNvSpPr>
          <p:nvPr>
            <p:ph type="body" idx="1"/>
          </p:nvPr>
        </p:nvSpPr>
        <p:spPr>
          <a:xfrm>
            <a:off x="661591" y="1409424"/>
            <a:ext cx="2847000" cy="653056"/>
          </a:xfrm>
        </p:spPr>
        <p:txBody>
          <a:bodyPr>
            <a:normAutofit/>
          </a:bodyPr>
          <a:lstStyle/>
          <a:p>
            <a:r>
              <a:rPr lang="es-ES_tradnl" sz="1700" dirty="0">
                <a:latin typeface="Tahoma" charset="0"/>
                <a:ea typeface="Tahoma" charset="0"/>
                <a:cs typeface="Tahoma" charset="0"/>
              </a:rPr>
              <a:t>Matemáticas</a:t>
            </a:r>
          </a:p>
          <a:p>
            <a:endParaRPr lang="es-ES_tradnl" dirty="0"/>
          </a:p>
        </p:txBody>
      </p:sp>
      <p:sp>
        <p:nvSpPr>
          <p:cNvPr id="14" name="Marcador de contenido 5"/>
          <p:cNvSpPr>
            <a:spLocks noGrp="1"/>
          </p:cNvSpPr>
          <p:nvPr>
            <p:ph sz="half" idx="2"/>
          </p:nvPr>
        </p:nvSpPr>
        <p:spPr>
          <a:xfrm>
            <a:off x="629841" y="2285005"/>
            <a:ext cx="3436163" cy="1163319"/>
          </a:xfrm>
        </p:spPr>
        <p:txBody>
          <a:bodyPr/>
          <a:lstStyle/>
          <a:p>
            <a:pPr marL="0" indent="0">
              <a:buNone/>
            </a:pPr>
            <a:r>
              <a:rPr lang="es-ES_tradnl" sz="1600" dirty="0"/>
              <a:t>Puntuaciones promedio y diferencias entre las puntuaciones promedio para 2018 y 2015 por entidad federativa</a:t>
            </a:r>
          </a:p>
        </p:txBody>
      </p:sp>
      <p:graphicFrame>
        <p:nvGraphicFramePr>
          <p:cNvPr id="8" name="Tabla 7"/>
          <p:cNvGraphicFramePr>
            <a:graphicFrameLocks noGrp="1"/>
          </p:cNvGraphicFramePr>
          <p:nvPr>
            <p:extLst>
              <p:ext uri="{D42A27DB-BD31-4B8C-83A1-F6EECF244321}">
                <p14:modId xmlns:p14="http://schemas.microsoft.com/office/powerpoint/2010/main" val="1421032161"/>
              </p:ext>
            </p:extLst>
          </p:nvPr>
        </p:nvGraphicFramePr>
        <p:xfrm>
          <a:off x="4185813" y="452912"/>
          <a:ext cx="4778892" cy="6186027"/>
        </p:xfrm>
        <a:graphic>
          <a:graphicData uri="http://schemas.openxmlformats.org/drawingml/2006/table">
            <a:tbl>
              <a:tblPr/>
              <a:tblGrid>
                <a:gridCol w="1205596">
                  <a:extLst>
                    <a:ext uri="{9D8B030D-6E8A-4147-A177-3AD203B41FA5}">
                      <a16:colId xmlns:a16="http://schemas.microsoft.com/office/drawing/2014/main" val="4192431282"/>
                    </a:ext>
                  </a:extLst>
                </a:gridCol>
                <a:gridCol w="947628">
                  <a:extLst>
                    <a:ext uri="{9D8B030D-6E8A-4147-A177-3AD203B41FA5}">
                      <a16:colId xmlns:a16="http://schemas.microsoft.com/office/drawing/2014/main" val="4129576548"/>
                    </a:ext>
                  </a:extLst>
                </a:gridCol>
                <a:gridCol w="947628">
                  <a:extLst>
                    <a:ext uri="{9D8B030D-6E8A-4147-A177-3AD203B41FA5}">
                      <a16:colId xmlns:a16="http://schemas.microsoft.com/office/drawing/2014/main" val="1468523522"/>
                    </a:ext>
                  </a:extLst>
                </a:gridCol>
                <a:gridCol w="955352">
                  <a:extLst>
                    <a:ext uri="{9D8B030D-6E8A-4147-A177-3AD203B41FA5}">
                      <a16:colId xmlns:a16="http://schemas.microsoft.com/office/drawing/2014/main" val="1854087543"/>
                    </a:ext>
                  </a:extLst>
                </a:gridCol>
                <a:gridCol w="722688">
                  <a:extLst>
                    <a:ext uri="{9D8B030D-6E8A-4147-A177-3AD203B41FA5}">
                      <a16:colId xmlns:a16="http://schemas.microsoft.com/office/drawing/2014/main" val="2936571685"/>
                    </a:ext>
                  </a:extLst>
                </a:gridCol>
              </a:tblGrid>
              <a:tr h="328952">
                <a:tc>
                  <a:txBody>
                    <a:bodyPr/>
                    <a:lstStyle/>
                    <a:p>
                      <a:pPr algn="ctr" fontAlgn="ctr"/>
                      <a:r>
                        <a:rPr lang="es-MX" sz="1200" b="1" i="0" u="none" strike="noStrike" dirty="0">
                          <a:solidFill>
                            <a:srgbClr val="FFFFFF"/>
                          </a:solidFill>
                          <a:effectLst/>
                          <a:latin typeface="+mn-lt"/>
                        </a:rPr>
                        <a:t>Entidad federativa</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2018</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Diferencia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2018 vs.</a:t>
                      </a:r>
                      <a:r>
                        <a:rPr lang="es-MX" sz="1200" b="1" i="0" u="none" strike="noStrike" baseline="0" dirty="0">
                          <a:solidFill>
                            <a:srgbClr val="FFFFFF"/>
                          </a:solidFill>
                          <a:effectLst/>
                          <a:latin typeface="+mn-lt"/>
                        </a:rPr>
                        <a:t> </a:t>
                      </a:r>
                      <a:r>
                        <a:rPr lang="es-MX" sz="1200" b="1" i="0" u="none" strike="noStrike" dirty="0">
                          <a:solidFill>
                            <a:srgbClr val="FFFFFF"/>
                          </a:solidFill>
                          <a:effectLst/>
                          <a:latin typeface="+mn-lt"/>
                        </a:rPr>
                        <a:t>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200" b="1" i="0" u="none" strike="noStrike" dirty="0">
                          <a:solidFill>
                            <a:srgbClr val="FFFFFF"/>
                          </a:solidFill>
                          <a:effectLst/>
                          <a:latin typeface="+mn-lt"/>
                        </a:rPr>
                        <a:t>Error</a:t>
                      </a:r>
                      <a:r>
                        <a:rPr lang="es-MX" sz="1200" b="1" i="0" u="none" strike="noStrike" baseline="0" dirty="0">
                          <a:solidFill>
                            <a:srgbClr val="FFFFFF"/>
                          </a:solidFill>
                          <a:effectLst/>
                          <a:latin typeface="+mn-lt"/>
                        </a:rPr>
                        <a:t> estándar</a:t>
                      </a:r>
                      <a:endParaRPr lang="es-MX" sz="1200" b="1" i="0" u="none" strike="noStrike" dirty="0">
                        <a:solidFill>
                          <a:srgbClr val="FFFFFF"/>
                        </a:solidFill>
                        <a:effectLst/>
                        <a:latin typeface="+mn-lt"/>
                      </a:endParaRP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extLst>
                  <a:ext uri="{0D108BD9-81ED-4DB2-BD59-A6C34878D82A}">
                    <a16:rowId xmlns:a16="http://schemas.microsoft.com/office/drawing/2014/main" val="2406724054"/>
                  </a:ext>
                </a:extLst>
              </a:tr>
              <a:tr h="187895">
                <a:tc>
                  <a:txBody>
                    <a:bodyPr/>
                    <a:lstStyle/>
                    <a:p>
                      <a:pPr algn="l" fontAlgn="b"/>
                      <a:r>
                        <a:rPr lang="es-MX" sz="1100" b="0" i="0" u="none" strike="noStrike" dirty="0">
                          <a:solidFill>
                            <a:srgbClr val="000000"/>
                          </a:solidFill>
                          <a:effectLst/>
                          <a:latin typeface="Calibri" panose="020F0502020204030204" pitchFamily="34" charset="0"/>
                        </a:rPr>
                        <a:t>Jalisco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535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39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89491332"/>
                  </a:ext>
                </a:extLst>
              </a:tr>
              <a:tr h="187895">
                <a:tc>
                  <a:txBody>
                    <a:bodyPr/>
                    <a:lstStyle/>
                    <a:p>
                      <a:pPr algn="l" fontAlgn="b"/>
                      <a:r>
                        <a:rPr lang="es-MX" sz="1100" b="0" i="0" u="none" strike="noStrike" dirty="0">
                          <a:solidFill>
                            <a:srgbClr val="000000"/>
                          </a:solidFill>
                          <a:effectLst/>
                          <a:latin typeface="Calibri" panose="020F0502020204030204" pitchFamily="34" charset="0"/>
                        </a:rPr>
                        <a:t>Sonora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486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26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41813611"/>
                  </a:ext>
                </a:extLst>
              </a:tr>
              <a:tr h="187895">
                <a:tc>
                  <a:txBody>
                    <a:bodyPr/>
                    <a:lstStyle/>
                    <a:p>
                      <a:pPr algn="l" fontAlgn="b"/>
                      <a:r>
                        <a:rPr lang="es-MX" sz="1100" b="0" i="0" u="none" strike="noStrike" dirty="0">
                          <a:solidFill>
                            <a:srgbClr val="000000"/>
                          </a:solidFill>
                          <a:effectLst/>
                          <a:latin typeface="Calibri" panose="020F0502020204030204" pitchFamily="34" charset="0"/>
                        </a:rPr>
                        <a:t>Aguascalientes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522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533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6.4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2353853992"/>
                  </a:ext>
                </a:extLst>
              </a:tr>
              <a:tr h="187895">
                <a:tc>
                  <a:txBody>
                    <a:bodyPr/>
                    <a:lstStyle/>
                    <a:p>
                      <a:pPr algn="l" fontAlgn="b"/>
                      <a:r>
                        <a:rPr lang="es-MX" sz="1100" b="0" i="0" u="none" strike="noStrike" dirty="0">
                          <a:solidFill>
                            <a:srgbClr val="000000"/>
                          </a:solidFill>
                          <a:effectLst/>
                          <a:latin typeface="Calibri" panose="020F0502020204030204" pitchFamily="34" charset="0"/>
                        </a:rPr>
                        <a:t>Yucatán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298743753"/>
                  </a:ext>
                </a:extLst>
              </a:tr>
              <a:tr h="187895">
                <a:tc>
                  <a:txBody>
                    <a:bodyPr/>
                    <a:lstStyle/>
                    <a:p>
                      <a:pPr algn="l" fontAlgn="b"/>
                      <a:r>
                        <a:rPr lang="es-MX" sz="1100" b="0" i="0" u="none" strike="noStrike" dirty="0">
                          <a:solidFill>
                            <a:srgbClr val="000000"/>
                          </a:solidFill>
                          <a:effectLst/>
                          <a:latin typeface="Calibri" panose="020F0502020204030204" pitchFamily="34" charset="0"/>
                        </a:rPr>
                        <a:t>Querétaro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351427693"/>
                  </a:ext>
                </a:extLst>
              </a:tr>
              <a:tr h="187895">
                <a:tc>
                  <a:txBody>
                    <a:bodyPr/>
                    <a:lstStyle/>
                    <a:p>
                      <a:pPr algn="l" fontAlgn="b"/>
                      <a:r>
                        <a:rPr lang="es-MX" sz="1100" b="0" i="0" u="none" strike="noStrike" dirty="0">
                          <a:solidFill>
                            <a:srgbClr val="000000"/>
                          </a:solidFill>
                          <a:effectLst/>
                          <a:latin typeface="Calibri" panose="020F0502020204030204" pitchFamily="34" charset="0"/>
                        </a:rPr>
                        <a:t>Nuevo León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138972348"/>
                  </a:ext>
                </a:extLst>
              </a:tr>
              <a:tr h="187895">
                <a:tc>
                  <a:txBody>
                    <a:bodyPr/>
                    <a:lstStyle/>
                    <a:p>
                      <a:pPr algn="l" fontAlgn="b"/>
                      <a:r>
                        <a:rPr lang="es-MX" sz="1100" b="0" i="0" u="none" strike="noStrike" dirty="0">
                          <a:solidFill>
                            <a:srgbClr val="000000"/>
                          </a:solidFill>
                          <a:effectLst/>
                          <a:latin typeface="Calibri" panose="020F0502020204030204" pitchFamily="34" charset="0"/>
                        </a:rPr>
                        <a:t>Puebla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654186322"/>
                  </a:ext>
                </a:extLst>
              </a:tr>
              <a:tr h="187895">
                <a:tc>
                  <a:txBody>
                    <a:bodyPr/>
                    <a:lstStyle/>
                    <a:p>
                      <a:pPr algn="l" fontAlgn="b"/>
                      <a:r>
                        <a:rPr lang="es-MX" sz="1100" b="0" i="0" u="none" strike="noStrike" dirty="0">
                          <a:solidFill>
                            <a:srgbClr val="000000"/>
                          </a:solidFill>
                          <a:effectLst/>
                          <a:latin typeface="Calibri" panose="020F0502020204030204" pitchFamily="34" charset="0"/>
                        </a:rPr>
                        <a:t>Quintana Roo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275317906"/>
                  </a:ext>
                </a:extLst>
              </a:tr>
              <a:tr h="187895">
                <a:tc>
                  <a:txBody>
                    <a:bodyPr/>
                    <a:lstStyle/>
                    <a:p>
                      <a:pPr algn="l" fontAlgn="b"/>
                      <a:r>
                        <a:rPr lang="es-MX" sz="1100" b="0" i="0" u="none" strike="noStrike" dirty="0">
                          <a:solidFill>
                            <a:srgbClr val="000000"/>
                          </a:solidFill>
                          <a:effectLst/>
                          <a:latin typeface="Calibri" panose="020F0502020204030204" pitchFamily="34" charset="0"/>
                        </a:rPr>
                        <a:t>Tabasco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471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479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045439012"/>
                  </a:ext>
                </a:extLst>
              </a:tr>
              <a:tr h="187895">
                <a:tc>
                  <a:txBody>
                    <a:bodyPr/>
                    <a:lstStyle/>
                    <a:p>
                      <a:pPr algn="l" fontAlgn="b"/>
                      <a:r>
                        <a:rPr lang="es-MX" sz="1100" b="0" i="0" u="none" strike="noStrike" dirty="0">
                          <a:solidFill>
                            <a:srgbClr val="000000"/>
                          </a:solidFill>
                          <a:effectLst/>
                          <a:latin typeface="Calibri" panose="020F0502020204030204" pitchFamily="34" charset="0"/>
                        </a:rPr>
                        <a:t>Estado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864264128"/>
                  </a:ext>
                </a:extLst>
              </a:tr>
              <a:tr h="187895">
                <a:tc>
                  <a:txBody>
                    <a:bodyPr/>
                    <a:lstStyle/>
                    <a:p>
                      <a:pPr algn="l" fontAlgn="b"/>
                      <a:r>
                        <a:rPr lang="es-MX" sz="1100" b="0" i="0" u="none" strike="noStrike" dirty="0">
                          <a:solidFill>
                            <a:srgbClr val="000000"/>
                          </a:solidFill>
                          <a:effectLst/>
                          <a:latin typeface="Calibri" panose="020F0502020204030204" pitchFamily="34" charset="0"/>
                        </a:rPr>
                        <a:t>Ciudad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528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184277548"/>
                  </a:ext>
                </a:extLst>
              </a:tr>
              <a:tr h="187895">
                <a:tc>
                  <a:txBody>
                    <a:bodyPr/>
                    <a:lstStyle/>
                    <a:p>
                      <a:pPr algn="l" fontAlgn="b"/>
                      <a:r>
                        <a:rPr lang="es-MX" sz="1100" b="0" i="0" u="none" strike="noStrike" dirty="0">
                          <a:solidFill>
                            <a:srgbClr val="000000"/>
                          </a:solidFill>
                          <a:effectLst/>
                          <a:latin typeface="Calibri" panose="020F0502020204030204" pitchFamily="34" charset="0"/>
                        </a:rPr>
                        <a:t>Morelos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71342618"/>
                  </a:ext>
                </a:extLst>
              </a:tr>
              <a:tr h="190175">
                <a:tc>
                  <a:txBody>
                    <a:bodyPr/>
                    <a:lstStyle/>
                    <a:p>
                      <a:pPr marL="0" algn="l" defTabSz="914400" rtl="0" eaLnBrk="1" fontAlgn="b" latinLnBrk="0" hangingPunct="1"/>
                      <a:r>
                        <a:rPr lang="es-MX" sz="1100" b="1" i="0" u="none" strike="noStrike" kern="1200" dirty="0">
                          <a:solidFill>
                            <a:srgbClr val="000000"/>
                          </a:solidFill>
                          <a:effectLst/>
                          <a:latin typeface="Calibri" panose="020F0502020204030204" pitchFamily="34" charset="0"/>
                          <a:ea typeface="+mn-ea"/>
                          <a:cs typeface="+mn-cs"/>
                        </a:rPr>
                        <a:t>Nacional</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extLst>
                  <a:ext uri="{0D108BD9-81ED-4DB2-BD59-A6C34878D82A}">
                    <a16:rowId xmlns:a16="http://schemas.microsoft.com/office/drawing/2014/main" val="4043101103"/>
                  </a:ext>
                </a:extLst>
              </a:tr>
              <a:tr h="187895">
                <a:tc>
                  <a:txBody>
                    <a:bodyPr/>
                    <a:lstStyle/>
                    <a:p>
                      <a:pPr algn="l" fontAlgn="b"/>
                      <a:r>
                        <a:rPr lang="es-MX" sz="1100" b="0" i="0" u="none" strike="noStrike" dirty="0">
                          <a:solidFill>
                            <a:srgbClr val="000000"/>
                          </a:solidFill>
                          <a:effectLst/>
                          <a:latin typeface="Calibri" panose="020F0502020204030204" pitchFamily="34" charset="0"/>
                        </a:rPr>
                        <a:t>Coahuila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1665834241"/>
                  </a:ext>
                </a:extLst>
              </a:tr>
              <a:tr h="187895">
                <a:tc>
                  <a:txBody>
                    <a:bodyPr/>
                    <a:lstStyle/>
                    <a:p>
                      <a:pPr algn="l" fontAlgn="b"/>
                      <a:r>
                        <a:rPr lang="es-MX" sz="1100" b="0" i="0" u="none" strike="noStrike" dirty="0">
                          <a:solidFill>
                            <a:srgbClr val="000000"/>
                          </a:solidFill>
                          <a:effectLst/>
                          <a:latin typeface="Calibri" panose="020F0502020204030204" pitchFamily="34" charset="0"/>
                        </a:rPr>
                        <a:t>Campeche</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541411654"/>
                  </a:ext>
                </a:extLst>
              </a:tr>
              <a:tr h="187895">
                <a:tc>
                  <a:txBody>
                    <a:bodyPr/>
                    <a:lstStyle/>
                    <a:p>
                      <a:pPr algn="l" fontAlgn="b"/>
                      <a:r>
                        <a:rPr lang="es-MX" sz="1100" b="0" i="0" u="none" strike="noStrike" dirty="0">
                          <a:solidFill>
                            <a:srgbClr val="000000"/>
                          </a:solidFill>
                          <a:effectLst/>
                          <a:latin typeface="Calibri" panose="020F0502020204030204" pitchFamily="34" charset="0"/>
                        </a:rPr>
                        <a:t>Guanajuato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22541609"/>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 Sur</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966676300"/>
                  </a:ext>
                </a:extLst>
              </a:tr>
              <a:tr h="187895">
                <a:tc>
                  <a:txBody>
                    <a:bodyPr/>
                    <a:lstStyle/>
                    <a:p>
                      <a:pPr algn="l" fontAlgn="b"/>
                      <a:r>
                        <a:rPr lang="es-MX" sz="1100" b="0" i="0" u="none" strike="noStrike" dirty="0">
                          <a:solidFill>
                            <a:srgbClr val="000000"/>
                          </a:solidFill>
                          <a:effectLst/>
                          <a:latin typeface="Calibri" panose="020F0502020204030204" pitchFamily="34" charset="0"/>
                        </a:rPr>
                        <a:t>Colima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963690011"/>
                  </a:ext>
                </a:extLst>
              </a:tr>
              <a:tr h="187895">
                <a:tc>
                  <a:txBody>
                    <a:bodyPr/>
                    <a:lstStyle/>
                    <a:p>
                      <a:pPr algn="l" fontAlgn="b"/>
                      <a:r>
                        <a:rPr lang="es-MX" sz="1100" b="0" i="0" u="none" strike="noStrike" dirty="0">
                          <a:solidFill>
                            <a:srgbClr val="000000"/>
                          </a:solidFill>
                          <a:effectLst/>
                          <a:latin typeface="Calibri" panose="020F0502020204030204" pitchFamily="34" charset="0"/>
                        </a:rPr>
                        <a:t>Tamaulipas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200710091"/>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32382877"/>
                  </a:ext>
                </a:extLst>
              </a:tr>
              <a:tr h="187895">
                <a:tc>
                  <a:txBody>
                    <a:bodyPr/>
                    <a:lstStyle/>
                    <a:p>
                      <a:pPr algn="l" fontAlgn="b"/>
                      <a:r>
                        <a:rPr lang="es-MX" sz="1100" b="0" i="0" u="none" strike="noStrike" dirty="0">
                          <a:solidFill>
                            <a:srgbClr val="000000"/>
                          </a:solidFill>
                          <a:effectLst/>
                          <a:latin typeface="Calibri" panose="020F0502020204030204" pitchFamily="34" charset="0"/>
                        </a:rPr>
                        <a:t>Sinaloa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36377992"/>
                  </a:ext>
                </a:extLst>
              </a:tr>
              <a:tr h="187895">
                <a:tc>
                  <a:txBody>
                    <a:bodyPr/>
                    <a:lstStyle/>
                    <a:p>
                      <a:pPr algn="l" fontAlgn="b"/>
                      <a:r>
                        <a:rPr lang="es-MX" sz="1100" b="0" i="0" u="none" strike="noStrike" dirty="0">
                          <a:solidFill>
                            <a:srgbClr val="000000"/>
                          </a:solidFill>
                          <a:effectLst/>
                          <a:latin typeface="Calibri" panose="020F0502020204030204" pitchFamily="34" charset="0"/>
                        </a:rPr>
                        <a:t>Hidalgo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280356"/>
                  </a:ext>
                </a:extLst>
              </a:tr>
              <a:tr h="187895">
                <a:tc>
                  <a:txBody>
                    <a:bodyPr/>
                    <a:lstStyle/>
                    <a:p>
                      <a:pPr algn="l" fontAlgn="b"/>
                      <a:r>
                        <a:rPr lang="es-MX" sz="1100" b="0" i="0" u="none" strike="noStrike" dirty="0">
                          <a:solidFill>
                            <a:srgbClr val="000000"/>
                          </a:solidFill>
                          <a:effectLst/>
                          <a:latin typeface="Calibri" panose="020F0502020204030204" pitchFamily="34" charset="0"/>
                        </a:rPr>
                        <a:t>Chihuahua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1418899"/>
                  </a:ext>
                </a:extLst>
              </a:tr>
              <a:tr h="187895">
                <a:tc>
                  <a:txBody>
                    <a:bodyPr/>
                    <a:lstStyle/>
                    <a:p>
                      <a:pPr algn="l" fontAlgn="b"/>
                      <a:r>
                        <a:rPr lang="es-MX" sz="1100" b="0" i="0" u="none" strike="noStrike" dirty="0">
                          <a:solidFill>
                            <a:srgbClr val="000000"/>
                          </a:solidFill>
                          <a:effectLst/>
                          <a:latin typeface="Calibri" panose="020F0502020204030204" pitchFamily="34" charset="0"/>
                        </a:rPr>
                        <a:t>Nayarit</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66144273"/>
                  </a:ext>
                </a:extLst>
              </a:tr>
              <a:tr h="181207">
                <a:tc>
                  <a:txBody>
                    <a:bodyPr/>
                    <a:lstStyle/>
                    <a:p>
                      <a:pPr algn="l" fontAlgn="b"/>
                      <a:r>
                        <a:rPr lang="es-MX" sz="1100" b="0" i="0" u="none" strike="noStrike" dirty="0">
                          <a:solidFill>
                            <a:srgbClr val="000000"/>
                          </a:solidFill>
                          <a:effectLst/>
                          <a:latin typeface="Calibri" panose="020F0502020204030204" pitchFamily="34" charset="0"/>
                        </a:rPr>
                        <a:t>Tlaxcala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16382188"/>
                  </a:ext>
                </a:extLst>
              </a:tr>
              <a:tr h="187895">
                <a:tc>
                  <a:txBody>
                    <a:bodyPr/>
                    <a:lstStyle/>
                    <a:p>
                      <a:pPr algn="l" fontAlgn="b"/>
                      <a:r>
                        <a:rPr lang="es-MX" sz="1100" b="0" i="0" u="none" strike="noStrike" dirty="0">
                          <a:solidFill>
                            <a:srgbClr val="000000"/>
                          </a:solidFill>
                          <a:effectLst/>
                          <a:latin typeface="Calibri" panose="020F0502020204030204" pitchFamily="34" charset="0"/>
                        </a:rPr>
                        <a:t>Durango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10.2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76025906"/>
                  </a:ext>
                </a:extLst>
              </a:tr>
              <a:tr h="187895">
                <a:tc>
                  <a:txBody>
                    <a:bodyPr/>
                    <a:lstStyle/>
                    <a:p>
                      <a:pPr algn="l" fontAlgn="b"/>
                      <a:r>
                        <a:rPr lang="es-MX" sz="1100" b="0" i="0" u="none" strike="noStrike" dirty="0">
                          <a:solidFill>
                            <a:srgbClr val="000000"/>
                          </a:solidFill>
                          <a:effectLst/>
                          <a:latin typeface="Calibri" panose="020F0502020204030204" pitchFamily="34" charset="0"/>
                        </a:rPr>
                        <a:t>San Luis Potosí</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546558"/>
                  </a:ext>
                </a:extLst>
              </a:tr>
              <a:tr h="187895">
                <a:tc>
                  <a:txBody>
                    <a:bodyPr/>
                    <a:lstStyle/>
                    <a:p>
                      <a:pPr algn="l" fontAlgn="b"/>
                      <a:r>
                        <a:rPr lang="es-MX" sz="1100" b="0" i="0" u="none" strike="noStrike" dirty="0">
                          <a:solidFill>
                            <a:srgbClr val="000000"/>
                          </a:solidFill>
                          <a:effectLst/>
                          <a:latin typeface="Calibri" panose="020F0502020204030204" pitchFamily="34" charset="0"/>
                        </a:rPr>
                        <a:t>Veracruz</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smtClean="0">
                          <a:solidFill>
                            <a:srgbClr val="000000"/>
                          </a:solidFill>
                          <a:effectLst/>
                          <a:latin typeface="Calibri" panose="020F0502020204030204" pitchFamily="34" charset="0"/>
                        </a:rPr>
                        <a:t>486</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54264016"/>
                  </a:ext>
                </a:extLst>
              </a:tr>
              <a:tr h="187895">
                <a:tc>
                  <a:txBody>
                    <a:bodyPr/>
                    <a:lstStyle/>
                    <a:p>
                      <a:pPr algn="l" fontAlgn="b"/>
                      <a:r>
                        <a:rPr lang="es-MX" sz="1100" b="0" i="0" u="none" strike="noStrike" dirty="0">
                          <a:solidFill>
                            <a:srgbClr val="000000"/>
                          </a:solidFill>
                          <a:effectLst/>
                          <a:latin typeface="Calibri" panose="020F0502020204030204" pitchFamily="34" charset="0"/>
                        </a:rPr>
                        <a:t>Guerrero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453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01777701"/>
                  </a:ext>
                </a:extLst>
              </a:tr>
              <a:tr h="187895">
                <a:tc>
                  <a:txBody>
                    <a:bodyPr/>
                    <a:lstStyle/>
                    <a:p>
                      <a:pPr algn="l" fontAlgn="b"/>
                      <a:r>
                        <a:rPr lang="es-MX" sz="1100" b="0" i="0" u="none" strike="noStrike" dirty="0">
                          <a:solidFill>
                            <a:srgbClr val="000000"/>
                          </a:solidFill>
                          <a:effectLst/>
                          <a:latin typeface="Calibri" panose="020F0502020204030204" pitchFamily="34" charset="0"/>
                        </a:rPr>
                        <a:t>Zacatecas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7.5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46971035"/>
                  </a:ext>
                </a:extLst>
              </a:tr>
            </a:tbl>
          </a:graphicData>
        </a:graphic>
      </p:graphicFrame>
      <p:sp>
        <p:nvSpPr>
          <p:cNvPr id="7" name="Rectángulo 6"/>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Rectángulo 9">
            <a:extLst>
              <a:ext uri="{FF2B5EF4-FFF2-40B4-BE49-F238E27FC236}">
                <a16:creationId xmlns:a16="http://schemas.microsoft.com/office/drawing/2014/main" id="{FB55FFD5-31D8-004D-9EA9-49F532F74016}"/>
              </a:ext>
            </a:extLst>
          </p:cNvPr>
          <p:cNvSpPr/>
          <p:nvPr/>
        </p:nvSpPr>
        <p:spPr>
          <a:xfrm>
            <a:off x="366743" y="5858517"/>
            <a:ext cx="3436163" cy="646331"/>
          </a:xfrm>
          <a:prstGeom prst="rect">
            <a:avLst/>
          </a:prstGeom>
        </p:spPr>
        <p:txBody>
          <a:bodyPr wrap="square">
            <a:spAutoFit/>
          </a:bodyPr>
          <a:lstStyle/>
          <a:p>
            <a:r>
              <a:rPr lang="es-ES_tradnl" sz="900" dirty="0"/>
              <a:t>*En </a:t>
            </a:r>
            <a:r>
              <a:rPr lang="es-ES_tradnl" sz="900" dirty="0" smtClean="0"/>
              <a:t>color naranja </a:t>
            </a:r>
            <a:r>
              <a:rPr lang="es-ES_tradnl" sz="900" dirty="0"/>
              <a:t>se señalan las diferencias estadísticamente </a:t>
            </a:r>
            <a:r>
              <a:rPr lang="es-ES_tradnl" sz="900" dirty="0" smtClean="0"/>
              <a:t>significativas al 0.05.</a:t>
            </a:r>
          </a:p>
          <a:p>
            <a:r>
              <a:rPr lang="es-ES_tradnl" sz="900" dirty="0" smtClean="0"/>
              <a:t>La estimación de la diferencia estadística puede no corresponder con exactitud a la diferencia aritmética.</a:t>
            </a:r>
            <a:endParaRPr lang="es-ES_tradnl" sz="900" dirty="0"/>
          </a:p>
        </p:txBody>
      </p:sp>
    </p:spTree>
    <p:extLst>
      <p:ext uri="{BB962C8B-B14F-4D97-AF65-F5344CB8AC3E}">
        <p14:creationId xmlns:p14="http://schemas.microsoft.com/office/powerpoint/2010/main" val="29428997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13290"/>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1" y="979538"/>
            <a:ext cx="7886699" cy="349861"/>
          </a:xfrm>
        </p:spPr>
        <p:txBody>
          <a:bodyPr>
            <a:normAutofit fontScale="92500" lnSpcReduction="20000"/>
          </a:bodyPr>
          <a:lstStyle/>
          <a:p>
            <a:r>
              <a:rPr lang="es-ES_tradnl" dirty="0"/>
              <a:t>Matemáticas</a:t>
            </a:r>
          </a:p>
        </p:txBody>
      </p:sp>
      <p:graphicFrame>
        <p:nvGraphicFramePr>
          <p:cNvPr id="7" name="Chart 2"/>
          <p:cNvGraphicFramePr>
            <a:graphicFrameLocks/>
          </p:cNvGraphicFramePr>
          <p:nvPr>
            <p:extLst/>
          </p:nvPr>
        </p:nvGraphicFramePr>
        <p:xfrm>
          <a:off x="629840" y="1329398"/>
          <a:ext cx="7886700" cy="4823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37650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374035" y="2627452"/>
            <a:ext cx="5022634" cy="924165"/>
          </a:xfrm>
        </p:spPr>
        <p:txBody>
          <a:bodyPr/>
          <a:lstStyle/>
          <a:p>
            <a:pPr algn="ctr"/>
            <a:r>
              <a:rPr lang="es-MX" sz="4400" b="0" dirty="0">
                <a:latin typeface="Tahoma" charset="0"/>
                <a:ea typeface="Tahoma" charset="0"/>
                <a:cs typeface="Tahoma" charset="0"/>
              </a:rPr>
              <a:t>Reflexiones finales</a:t>
            </a:r>
            <a:endParaRPr lang="x-none" sz="4400" b="0" dirty="0">
              <a:latin typeface="Tahoma" charset="0"/>
              <a:ea typeface="Tahoma" charset="0"/>
              <a:cs typeface="Tahoma" charset="0"/>
            </a:endParaRPr>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1189245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2"/>
          </p:nvPr>
        </p:nvSpPr>
        <p:spPr>
          <a:xfrm>
            <a:off x="179286" y="504977"/>
            <a:ext cx="8776455" cy="6066906"/>
          </a:xfrm>
          <a:solidFill>
            <a:schemeClr val="bg1"/>
          </a:solidFill>
        </p:spPr>
        <p:txBody>
          <a:bodyPr>
            <a:normAutofit/>
          </a:bodyPr>
          <a:lstStyle/>
          <a:p>
            <a:pPr marL="0" indent="0" algn="just">
              <a:buNone/>
            </a:pPr>
            <a:r>
              <a:rPr lang="es-ES" sz="3200" b="1" dirty="0">
                <a:solidFill>
                  <a:srgbClr val="6B1C73"/>
                </a:solidFill>
              </a:rPr>
              <a:t>En síntesis: </a:t>
            </a:r>
          </a:p>
          <a:p>
            <a:pPr algn="just"/>
            <a:r>
              <a:rPr lang="es-ES" sz="2100" b="1" dirty="0"/>
              <a:t>El promedio nacional obtenido en 2018 es muy similar al de 2015,</a:t>
            </a:r>
            <a:r>
              <a:rPr lang="es-ES" sz="2100" dirty="0"/>
              <a:t> con un pequeño incremento.</a:t>
            </a:r>
          </a:p>
          <a:p>
            <a:pPr algn="just"/>
            <a:r>
              <a:rPr lang="es-ES" sz="2100" b="1" dirty="0"/>
              <a:t>La diferencia en los resultados entre hombres y mujeres en ambos campos formativos es favorable a las mujeres </a:t>
            </a:r>
            <a:r>
              <a:rPr lang="es-ES" sz="2100" dirty="0"/>
              <a:t>de manera significativa. En Lenguaje la diferencia es de 29 puntos y en Matemáticas de 8 puntos. Esta tendencia se observó desde 2015 y se amplió ligeramente en 2018. </a:t>
            </a:r>
          </a:p>
          <a:p>
            <a:pPr algn="just"/>
            <a:r>
              <a:rPr lang="es-ES" sz="2100" dirty="0"/>
              <a:t>Entre 2015 y 2018, </a:t>
            </a:r>
            <a:r>
              <a:rPr lang="es-ES" sz="2100" b="1" dirty="0"/>
              <a:t>los estudiantes de Jalisco y Sonora mejoraron sus puntuaciones en ambos campos formativos (18 y 15 puntos en Lenguaje, respectivamente; 39 y 26 puntos en Matemáticas, respectivamente), mientras que los de Yucatán mejoraron en Lenguaje y Comunicación (11 puntos)</a:t>
            </a:r>
            <a:r>
              <a:rPr lang="es-ES" sz="2100" dirty="0"/>
              <a:t>.</a:t>
            </a:r>
          </a:p>
          <a:p>
            <a:pPr algn="just"/>
            <a:r>
              <a:rPr lang="es-ES" sz="2100" dirty="0"/>
              <a:t>En contraste, los estudiantes de Veracruz disminuyeron sus puntuaciones en ambos campos formativos (14 puntos en lenguaje y 15 puntos en Matemáticas), así como Tamaulipas en Lenguaje y Comunicación (14 puntos), y Guerrero y Zacatecas en Matemáticas (15 y 16 puntos respectivamente).</a:t>
            </a:r>
          </a:p>
        </p:txBody>
      </p:sp>
      <p:sp>
        <p:nvSpPr>
          <p:cNvPr id="4" name="Rectángulo 3"/>
          <p:cNvSpPr/>
          <p:nvPr/>
        </p:nvSpPr>
        <p:spPr>
          <a:xfrm>
            <a:off x="-30559" y="52290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62879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2"/>
          </p:nvPr>
        </p:nvSpPr>
        <p:spPr>
          <a:xfrm>
            <a:off x="215154" y="824753"/>
            <a:ext cx="8633012" cy="5651041"/>
          </a:xfrm>
          <a:noFill/>
          <a:ln>
            <a:noFill/>
          </a:ln>
        </p:spPr>
        <p:txBody>
          <a:bodyPr>
            <a:normAutofit fontScale="92500" lnSpcReduction="10000"/>
          </a:bodyPr>
          <a:lstStyle/>
          <a:p>
            <a:pPr marL="0" indent="0" algn="just">
              <a:buNone/>
            </a:pPr>
            <a:r>
              <a:rPr lang="es-ES" sz="2000" b="1" dirty="0">
                <a:solidFill>
                  <a:srgbClr val="6B1C73"/>
                </a:solidFill>
              </a:rPr>
              <a:t>Sobre los aspectos que se relacionan con el aprendizaje:</a:t>
            </a:r>
          </a:p>
          <a:p>
            <a:pPr algn="just"/>
            <a:r>
              <a:rPr lang="es-ES" sz="1600" dirty="0"/>
              <a:t>A nivel nacional y en todos los tipos de escuela, un clima favorable de participación y respeto en el aula </a:t>
            </a:r>
            <a:r>
              <a:rPr lang="es-ES" sz="1600" dirty="0" smtClean="0"/>
              <a:t>se asocia a </a:t>
            </a:r>
            <a:r>
              <a:rPr lang="es-ES" sz="1600" dirty="0"/>
              <a:t>hasta </a:t>
            </a:r>
            <a:r>
              <a:rPr lang="es-ES" sz="1600" dirty="0" smtClean="0"/>
              <a:t>90 </a:t>
            </a:r>
            <a:r>
              <a:rPr lang="es-ES" sz="1600" dirty="0"/>
              <a:t>puntos </a:t>
            </a:r>
            <a:r>
              <a:rPr lang="es-ES" sz="1600" dirty="0" smtClean="0"/>
              <a:t>más en el </a:t>
            </a:r>
            <a:r>
              <a:rPr lang="es-ES" sz="1600" dirty="0"/>
              <a:t>logro de aprendizajes de los alumnos. </a:t>
            </a:r>
          </a:p>
          <a:p>
            <a:pPr algn="just"/>
            <a:r>
              <a:rPr lang="es-ES" sz="1600" dirty="0"/>
              <a:t>Los alumnos que tienen expectativas académicas más altas, así como un mayor compromiso en el cumplimiento de las tareas escolares, obtienen mejores resultados de aprendizaje; hasta 90 puntos más.</a:t>
            </a:r>
          </a:p>
          <a:p>
            <a:pPr algn="just"/>
            <a:r>
              <a:rPr lang="es-ES" sz="1600" dirty="0"/>
              <a:t>En contraste, el trabajo infantil, que vulnera los derechos fundamentales de los niños, se vincula con resultados de aprendizaje más bajos, con una diferencia de hasta 85 </a:t>
            </a:r>
            <a:r>
              <a:rPr lang="es-ES" sz="1600" dirty="0" smtClean="0"/>
              <a:t>puntos respecto a niños que no trabajan.</a:t>
            </a:r>
            <a:endParaRPr lang="es-ES" sz="1600" dirty="0"/>
          </a:p>
          <a:p>
            <a:pPr marL="0" indent="0" algn="just">
              <a:buNone/>
            </a:pPr>
            <a:r>
              <a:rPr lang="es-ES" sz="2000" b="1" dirty="0">
                <a:solidFill>
                  <a:srgbClr val="6B1C73"/>
                </a:solidFill>
              </a:rPr>
              <a:t> Conclusiones: Sobre el cumplimiento del derecho a la educación</a:t>
            </a:r>
          </a:p>
          <a:p>
            <a:pPr algn="just"/>
            <a:r>
              <a:rPr lang="es-ES" sz="1600" dirty="0"/>
              <a:t>Los resultados de logro educativo son más bajos en las poblaciones que presentan mayores condiciones de vulnerabilidad socioeconómica, con brechas de 169 y 127 puntos entre tipos de escuelas en Lenguaje y Matemáticas, respectivamente. A esto se suma que las escuelas a las que asisten estas poblaciones tienen las mayores carencias. </a:t>
            </a:r>
          </a:p>
          <a:p>
            <a:pPr algn="just"/>
            <a:r>
              <a:rPr lang="es-ES" sz="1600" dirty="0"/>
              <a:t>A nivel nacional, el aprendizaje de los alumnos que estudian en grupos multigrado es menor que el de los alumnos que estudian en escuelas de organización completa, con brechas de 43 puntos en Lenguaje y 36 en Matemáticas. La condición multigrado es un factor </a:t>
            </a:r>
            <a:r>
              <a:rPr lang="es-ES" sz="1600" dirty="0" smtClean="0"/>
              <a:t>de </a:t>
            </a:r>
            <a:r>
              <a:rPr lang="es-ES" sz="1600" dirty="0"/>
              <a:t>inequidad cuando no se brindan las condiciones necesarias para la implementación de este modelo pedagógico.</a:t>
            </a:r>
          </a:p>
          <a:p>
            <a:pPr algn="just"/>
            <a:r>
              <a:rPr lang="es-ES" sz="1600" b="1" dirty="0"/>
              <a:t>El aprendizaje de los alumnos es el principal indicador de cumplimiento del derecho a la educación. Los resultados reflejan que la oferta educativa que se brinda en las escuelas primarias no está garantizando una educación de calidad para todos</a:t>
            </a:r>
            <a:r>
              <a:rPr lang="es-ES" sz="1600" b="1" dirty="0" smtClean="0"/>
              <a:t>.</a:t>
            </a:r>
            <a:endParaRPr lang="es-ES" sz="1600" dirty="0"/>
          </a:p>
        </p:txBody>
      </p:sp>
      <p:sp>
        <p:nvSpPr>
          <p:cNvPr id="4" name="Rectángulo 3"/>
          <p:cNvSpPr/>
          <p:nvPr/>
        </p:nvSpPr>
        <p:spPr>
          <a:xfrm>
            <a:off x="-30559" y="621521"/>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469195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8650" y="1970843"/>
            <a:ext cx="7886700" cy="2685463"/>
          </a:xfrm>
        </p:spPr>
        <p:txBody>
          <a:bodyPr/>
          <a:lstStyle/>
          <a:p>
            <a:r>
              <a:rPr lang="es-ES_tradnl" dirty="0"/>
              <a:t>Son fundamentales para el dominio </a:t>
            </a:r>
            <a:r>
              <a:rPr lang="es-ES" dirty="0"/>
              <a:t>de los conocimientos y habilidades </a:t>
            </a:r>
            <a:r>
              <a:rPr lang="es-ES_tradnl" dirty="0"/>
              <a:t>de estos campos formativos.</a:t>
            </a:r>
          </a:p>
          <a:p>
            <a:r>
              <a:rPr lang="es-ES_tradnl" dirty="0"/>
              <a:t>Son relevantes para la adquisición de aprendizajes en otras áreas de conocimiento.</a:t>
            </a:r>
          </a:p>
          <a:p>
            <a:r>
              <a:rPr lang="es-ES_tradnl" dirty="0"/>
              <a:t>Se espera que prevalezcan en </a:t>
            </a:r>
            <a:r>
              <a:rPr lang="es-ES" dirty="0"/>
              <a:t>el currículo, más allá de las modificaciones que éste suele tener a lo largo del tiempo.</a:t>
            </a:r>
            <a:endParaRPr lang="es-MX" dirty="0"/>
          </a:p>
          <a:p>
            <a:endParaRPr lang="es-MX" dirty="0"/>
          </a:p>
        </p:txBody>
      </p:sp>
      <p:sp>
        <p:nvSpPr>
          <p:cNvPr id="4" name="Título 3"/>
          <p:cNvSpPr>
            <a:spLocks noGrp="1"/>
          </p:cNvSpPr>
          <p:nvPr>
            <p:ph type="title"/>
          </p:nvPr>
        </p:nvSpPr>
        <p:spPr>
          <a:xfrm>
            <a:off x="667560" y="332702"/>
            <a:ext cx="7886700" cy="942465"/>
          </a:xfrm>
        </p:spPr>
        <p:txBody>
          <a:bodyPr/>
          <a:lstStyle/>
          <a:p>
            <a:r>
              <a:rPr lang="es-ES_tradnl" sz="2800" dirty="0">
                <a:latin typeface="Tahoma" charset="0"/>
                <a:ea typeface="Tahoma" charset="0"/>
                <a:cs typeface="Tahoma" charset="0"/>
              </a:rPr>
              <a:t>¿Qué evalúa Planea?</a:t>
            </a:r>
          </a:p>
        </p:txBody>
      </p:sp>
      <p:sp>
        <p:nvSpPr>
          <p:cNvPr id="5" name="Marcador de texto 2"/>
          <p:cNvSpPr txBox="1">
            <a:spLocks/>
          </p:cNvSpPr>
          <p:nvPr/>
        </p:nvSpPr>
        <p:spPr>
          <a:xfrm>
            <a:off x="628650" y="1304236"/>
            <a:ext cx="7751870" cy="347345"/>
          </a:xfrm>
          <a:prstGeom prst="rect">
            <a:avLst/>
          </a:prstGeom>
        </p:spPr>
        <p:txBody>
          <a:bodyPr vert="horz" lIns="91440" tIns="45720" rIns="91440" bIns="45720" rtlCol="0" anchor="t" anchorCtr="0">
            <a:no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sz="1700" dirty="0">
                <a:latin typeface="Tahoma" charset="0"/>
                <a:ea typeface="Tahoma" charset="0"/>
                <a:cs typeface="Tahoma" charset="0"/>
              </a:rPr>
              <a:t>Aprendizajes de Lenguaje y Comunicación y Matemáticas que:</a:t>
            </a:r>
          </a:p>
        </p:txBody>
      </p:sp>
      <p:sp>
        <p:nvSpPr>
          <p:cNvPr id="6" name="Rectángulo 5"/>
          <p:cNvSpPr/>
          <p:nvPr/>
        </p:nvSpPr>
        <p:spPr>
          <a:xfrm>
            <a:off x="183049" y="6304422"/>
            <a:ext cx="7674428" cy="276999"/>
          </a:xfrm>
          <a:prstGeom prst="rect">
            <a:avLst/>
          </a:prstGeom>
        </p:spPr>
        <p:txBody>
          <a:bodyPr wrap="square">
            <a:spAutoFit/>
          </a:bodyPr>
          <a:lstStyle/>
          <a:p>
            <a:r>
              <a:rPr lang="es-ES_tradnl" sz="1200" dirty="0"/>
              <a:t>Fuente: INEE (2018). </a:t>
            </a:r>
            <a:r>
              <a:rPr lang="es-ES" sz="1200" i="1" dirty="0"/>
              <a:t>Plan Nacional para la Evaluación de los Aprendizajes (PLANEA). </a:t>
            </a:r>
            <a:r>
              <a:rPr lang="es-ES_tradnl" sz="1200" i="1" dirty="0"/>
              <a:t>Documento rector. </a:t>
            </a:r>
            <a:r>
              <a:rPr lang="es-ES_tradnl" sz="1200" dirty="0"/>
              <a:t>México: INEE. </a:t>
            </a:r>
          </a:p>
        </p:txBody>
      </p:sp>
      <p:sp>
        <p:nvSpPr>
          <p:cNvPr id="7" name="Rectángulo 6"/>
          <p:cNvSpPr/>
          <p:nvPr/>
        </p:nvSpPr>
        <p:spPr>
          <a:xfrm>
            <a:off x="0" y="816669"/>
            <a:ext cx="403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9838693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sz="half" idx="2"/>
          </p:nvPr>
        </p:nvSpPr>
        <p:spPr>
          <a:xfrm>
            <a:off x="629843" y="1335740"/>
            <a:ext cx="7886698" cy="5192381"/>
          </a:xfrm>
        </p:spPr>
        <p:txBody>
          <a:bodyPr/>
          <a:lstStyle/>
          <a:p>
            <a:pPr algn="just"/>
            <a:r>
              <a:rPr lang="es-ES" sz="1800" dirty="0"/>
              <a:t>El INEE ha señalado reiteradamente que las </a:t>
            </a:r>
            <a:r>
              <a:rPr lang="es-ES" sz="1800" b="1" dirty="0"/>
              <a:t>brechas en el aprendizaje establecen el tamaño de la deuda que tiene el Sistema Educativo Nacional con las poblaciones más desfavorecidas</a:t>
            </a:r>
            <a:r>
              <a:rPr lang="es-ES" sz="1800" dirty="0"/>
              <a:t>. </a:t>
            </a:r>
          </a:p>
          <a:p>
            <a:pPr algn="just"/>
            <a:r>
              <a:rPr lang="es-ES" sz="1800" dirty="0"/>
              <a:t>Estos resultados indican claramente que para contribuir a que el sistema educativo en su conjunto prospere, es necesaria una política educativa que fortalezca los aprendizajes en todos los tipos de escuela, con intervenciones focalizadas en las escuelas que atienden a las poblaciones más vulnerables. </a:t>
            </a:r>
          </a:p>
          <a:p>
            <a:pPr algn="just"/>
            <a:endParaRPr lang="es-ES" sz="1800" dirty="0"/>
          </a:p>
          <a:p>
            <a:pPr marL="0" indent="0" algn="just">
              <a:buNone/>
            </a:pPr>
            <a:endParaRPr lang="es-ES" sz="1800" dirty="0">
              <a:solidFill>
                <a:srgbClr val="FF0000"/>
              </a:solidFill>
            </a:endParaRPr>
          </a:p>
        </p:txBody>
      </p:sp>
      <p:sp>
        <p:nvSpPr>
          <p:cNvPr id="4" name="Rectángulo 3"/>
          <p:cNvSpPr/>
          <p:nvPr/>
        </p:nvSpPr>
        <p:spPr>
          <a:xfrm>
            <a:off x="-30559" y="962185"/>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9861460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sultados_estado"/>
          <p:cNvSpPr>
            <a:spLocks noGrp="1"/>
          </p:cNvSpPr>
          <p:nvPr>
            <p:ph type="title"/>
          </p:nvPr>
        </p:nvSpPr>
        <p:spPr>
          <a:xfrm>
            <a:off x="374073" y="2588006"/>
            <a:ext cx="8395854" cy="1006094"/>
          </a:xfrm>
        </p:spPr>
        <p:txBody>
          <a:bodyPr/>
          <a:lstStyle/>
          <a:p>
            <a:pPr algn="ctr"/>
            <a:r>
              <a:rPr lang="es-MX" sz="4400" b="0" smtClean="0">
                <a:latin typeface="Tahoma" charset="0"/>
                <a:ea typeface="Tahoma" charset="0"/>
                <a:cs typeface="Tahoma" charset="0"/>
              </a:rPr>
              <a:t>Resultados de Sinaloa</a:t>
            </a:r>
            <a:endParaRPr lang="x-none" sz="4400" b="0" dirty="0">
              <a:latin typeface="Tahoma" charset="0"/>
              <a:ea typeface="Tahoma" charset="0"/>
              <a:cs typeface="Tahoma" charset="0"/>
            </a:endParaRPr>
          </a:p>
        </p:txBody>
      </p:sp>
      <p:sp>
        <p:nvSpPr>
          <p:cNvPr id="5" name="Marcador de texto 4"/>
          <p:cNvSpPr>
            <a:spLocks noGrp="1"/>
          </p:cNvSpPr>
          <p:nvPr>
            <p:ph type="body" idx="1"/>
          </p:nvPr>
        </p:nvSpPr>
        <p:spPr>
          <a:xfrm>
            <a:off x="1140360" y="3823908"/>
            <a:ext cx="6850800" cy="490397"/>
          </a:xfrm>
        </p:spPr>
        <p:txBody>
          <a:bodyPr/>
          <a:lstStyle/>
          <a:p>
            <a:pPr algn="ctr"/>
            <a:r>
              <a:rPr lang="es-ES_tradnl" dirty="0"/>
              <a:t>6º de primaria</a:t>
            </a:r>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5852857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2018</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28070"/>
            <a:ext cx="7289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 name="Marcador de texto 4"/>
          <p:cNvSpPr txBox="1">
            <a:spLocks/>
          </p:cNvSpPr>
          <p:nvPr/>
        </p:nvSpPr>
        <p:spPr>
          <a:xfrm>
            <a:off x="655241" y="3661437"/>
            <a:ext cx="7886699" cy="353943"/>
          </a:xfrm>
          <a:prstGeom prst="rect">
            <a:avLst/>
          </a:prstGeom>
        </p:spPr>
        <p:txBody>
          <a:bodyPr vert="horz" lIns="91440" tIns="45720" rIns="91440" bIns="45720" rtlCol="0" anchor="t" anchorCtr="0">
            <a:sp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s-ES_tradnl" sz="170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graphicFrame>
        <p:nvGraphicFramePr>
          <p:cNvPr id="7" name="Chart 1"/>
          <p:cNvGraphicFramePr>
            <a:graphicFrameLocks/>
          </p:cNvGraphicFramePr>
          <p:nvPr>
            <p:extLst>
              <p:ext uri="{D42A27DB-BD31-4B8C-83A1-F6EECF244321}">
                <p14:modId xmlns:p14="http://schemas.microsoft.com/office/powerpoint/2010/main" val="3898541564"/>
              </p:ext>
            </p:extLst>
          </p:nvPr>
        </p:nvGraphicFramePr>
        <p:xfrm>
          <a:off x="406800" y="1573200"/>
          <a:ext cx="8382000" cy="2095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2"/>
          <p:cNvGraphicFramePr>
            <a:graphicFrameLocks/>
          </p:cNvGraphicFramePr>
          <p:nvPr>
            <p:extLst>
              <p:ext uri="{D42A27DB-BD31-4B8C-83A1-F6EECF244321}">
                <p14:modId xmlns:p14="http://schemas.microsoft.com/office/powerpoint/2010/main" val="373928727"/>
              </p:ext>
            </p:extLst>
          </p:nvPr>
        </p:nvGraphicFramePr>
        <p:xfrm>
          <a:off x="406800" y="4010401"/>
          <a:ext cx="8382000" cy="20955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651747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a:t>
            </a:r>
            <a:r>
              <a:rPr lang="es-ES_tradnl" sz="1700" dirty="0" smtClean="0">
                <a:latin typeface="Tahoma" charset="0"/>
                <a:ea typeface="Tahoma" charset="0"/>
                <a:cs typeface="Tahoma" charset="0"/>
              </a:rPr>
              <a:t>estudiantes</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a:t>
            </a:r>
            <a:r>
              <a:rPr lang="es-ES_tradnl" sz="2300" dirty="0" smtClean="0">
                <a:latin typeface="Tahoma" charset="0"/>
                <a:ea typeface="Tahoma" charset="0"/>
                <a:cs typeface="Tahoma" charset="0"/>
              </a:rPr>
              <a:t>2018</a:t>
            </a:r>
            <a:endParaRPr lang="es-ES_tradnl" sz="2300" dirty="0">
              <a:latin typeface="Tahoma" charset="0"/>
              <a:ea typeface="Tahoma" charset="0"/>
              <a:cs typeface="Tahoma" charset="0"/>
            </a:endParaRPr>
          </a:p>
        </p:txBody>
      </p:sp>
      <p:sp>
        <p:nvSpPr>
          <p:cNvPr id="18" name="Rectángulo 17"/>
          <p:cNvSpPr/>
          <p:nvPr/>
        </p:nvSpPr>
        <p:spPr>
          <a:xfrm>
            <a:off x="0" y="816920"/>
            <a:ext cx="32832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5" name="Marcador de texto 4"/>
          <p:cNvSpPr txBox="1">
            <a:spLocks/>
          </p:cNvSpPr>
          <p:nvPr/>
        </p:nvSpPr>
        <p:spPr>
          <a:xfrm>
            <a:off x="1284011" y="1460918"/>
            <a:ext cx="2651977" cy="353943"/>
          </a:xfrm>
          <a:prstGeom prst="rect">
            <a:avLst/>
          </a:prstGeom>
        </p:spPr>
        <p:txBody>
          <a:bodyPr vert="horz" wrap="square" lIns="91440" tIns="45720" rIns="91440" bIns="45720" rtlCol="0" anchor="t" anchorCtr="0">
            <a:spAutoFit/>
          </a:bodyPr>
          <a:lstStyle>
            <a:defPPr>
              <a:defRPr lang="en-US"/>
            </a:defPPr>
            <a:lvl1pPr indent="0" defTabSz="914400">
              <a:lnSpc>
                <a:spcPct val="100000"/>
              </a:lnSpc>
              <a:spcBef>
                <a:spcPts val="1000"/>
              </a:spcBef>
              <a:buFont typeface="Arial" panose="020B0604020202020204" pitchFamily="34" charset="0"/>
              <a:buNone/>
              <a:defRPr sz="1700" b="0">
                <a:solidFill>
                  <a:srgbClr val="CC0671"/>
                </a:solidFill>
                <a:latin typeface="Tahoma" charset="0"/>
                <a:ea typeface="Tahoma" charset="0"/>
                <a:cs typeface="Tahoma" charset="0"/>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Lenguaje y comunicación</a:t>
            </a:r>
          </a:p>
        </p:txBody>
      </p:sp>
      <p:sp>
        <p:nvSpPr>
          <p:cNvPr id="26" name="Marcador de texto 4"/>
          <p:cNvSpPr txBox="1">
            <a:spLocks/>
          </p:cNvSpPr>
          <p:nvPr/>
        </p:nvSpPr>
        <p:spPr>
          <a:xfrm>
            <a:off x="6357228" y="1460917"/>
            <a:ext cx="1372735" cy="353943"/>
          </a:xfrm>
          <a:prstGeom prst="rect">
            <a:avLst/>
          </a:prstGeom>
        </p:spPr>
        <p:txBody>
          <a:bodyPr vert="horz" wrap="square" lIns="91440" tIns="45720" rIns="91440" bIns="45720" rtlCol="0" anchor="t" anchorCtr="0">
            <a:sp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s-ES_tradnl" sz="1700" dirty="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graphicFrame>
        <p:nvGraphicFramePr>
          <p:cNvPr id="8" name="Chart 1"/>
          <p:cNvGraphicFramePr>
            <a:graphicFrameLocks/>
          </p:cNvGraphicFramePr>
          <p:nvPr>
            <p:extLst>
              <p:ext uri="{D42A27DB-BD31-4B8C-83A1-F6EECF244321}">
                <p14:modId xmlns:p14="http://schemas.microsoft.com/office/powerpoint/2010/main" val="1085069206"/>
              </p:ext>
            </p:extLst>
          </p:nvPr>
        </p:nvGraphicFramePr>
        <p:xfrm>
          <a:off x="406800" y="1893600"/>
          <a:ext cx="4000500" cy="4191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2"/>
          <p:cNvGraphicFramePr>
            <a:graphicFrameLocks/>
          </p:cNvGraphicFramePr>
          <p:nvPr>
            <p:extLst>
              <p:ext uri="{D42A27DB-BD31-4B8C-83A1-F6EECF244321}">
                <p14:modId xmlns:p14="http://schemas.microsoft.com/office/powerpoint/2010/main" val="3179065142"/>
              </p:ext>
            </p:extLst>
          </p:nvPr>
        </p:nvGraphicFramePr>
        <p:xfrm>
          <a:off x="5043601" y="1893600"/>
          <a:ext cx="4000500"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22240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según tipo de escuela</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28070"/>
            <a:ext cx="73025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6" name="Chart 1"/>
          <p:cNvGraphicFramePr>
            <a:graphicFrameLocks/>
          </p:cNvGraphicFramePr>
          <p:nvPr>
            <p:extLst>
              <p:ext uri="{D42A27DB-BD31-4B8C-83A1-F6EECF244321}">
                <p14:modId xmlns:p14="http://schemas.microsoft.com/office/powerpoint/2010/main" val="3146513354"/>
              </p:ext>
            </p:extLst>
          </p:nvPr>
        </p:nvGraphicFramePr>
        <p:xfrm>
          <a:off x="406800" y="18468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772006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según tipo de escuela</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sp>
        <p:nvSpPr>
          <p:cNvPr id="14" name="Rectángulo 13"/>
          <p:cNvSpPr/>
          <p:nvPr/>
        </p:nvSpPr>
        <p:spPr>
          <a:xfrm>
            <a:off x="0" y="1128070"/>
            <a:ext cx="73044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6" name="Chart 2"/>
          <p:cNvGraphicFramePr>
            <a:graphicFrameLocks/>
          </p:cNvGraphicFramePr>
          <p:nvPr>
            <p:extLst>
              <p:ext uri="{D42A27DB-BD31-4B8C-83A1-F6EECF244321}">
                <p14:modId xmlns:p14="http://schemas.microsoft.com/office/powerpoint/2010/main" val="409146905"/>
              </p:ext>
            </p:extLst>
          </p:nvPr>
        </p:nvGraphicFramePr>
        <p:xfrm>
          <a:off x="406800" y="18468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89256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tipo de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a:t>
            </a:r>
            <a:r>
              <a:rPr lang="es-ES_tradnl" sz="2300" dirty="0" smtClean="0">
                <a:latin typeface="Tahoma" charset="0"/>
                <a:ea typeface="Tahoma" charset="0"/>
                <a:cs typeface="Tahoma" charset="0"/>
              </a:rPr>
              <a:t>, Lenguaje 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183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1"/>
          <p:cNvGraphicFramePr>
            <a:graphicFrameLocks/>
          </p:cNvGraphicFramePr>
          <p:nvPr>
            <p:extLst>
              <p:ext uri="{D42A27DB-BD31-4B8C-83A1-F6EECF244321}">
                <p14:modId xmlns:p14="http://schemas.microsoft.com/office/powerpoint/2010/main" val="2016766967"/>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42838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tipo de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2"/>
          <p:cNvGraphicFramePr>
            <a:graphicFrameLocks/>
          </p:cNvGraphicFramePr>
          <p:nvPr>
            <p:extLst>
              <p:ext uri="{D42A27DB-BD31-4B8C-83A1-F6EECF244321}">
                <p14:modId xmlns:p14="http://schemas.microsoft.com/office/powerpoint/2010/main" val="2669559364"/>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43518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000" dirty="0" smtClean="0">
                <a:latin typeface="Tahoma" charset="0"/>
                <a:ea typeface="Tahoma" charset="0"/>
                <a:cs typeface="Tahoma" charset="0"/>
              </a:rPr>
              <a:t>Porcentaje de estudiantes en cada nivel de logro educativo según </a:t>
            </a:r>
            <a:r>
              <a:rPr lang="es-MX" sz="2000" dirty="0">
                <a:latin typeface="Tahoma" charset="0"/>
                <a:ea typeface="Tahoma" charset="0"/>
                <a:cs typeface="Tahoma" charset="0"/>
              </a:rPr>
              <a:t>grado de marginación de la localidad en que se encuentra la escuela</a:t>
            </a:r>
            <a:endParaRPr lang="es-ES_tradnl" sz="20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028483"/>
            <a:ext cx="84312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1"/>
          <p:cNvGrpSpPr/>
          <p:nvPr/>
        </p:nvGrpSpPr>
        <p:grpSpPr>
          <a:xfrm>
            <a:off x="388800" y="1933200"/>
            <a:ext cx="8382000" cy="3810000"/>
            <a:chOff x="0" y="0"/>
            <a:chExt cx="8382000" cy="3810000"/>
          </a:xfrm>
        </p:grpSpPr>
        <p:graphicFrame>
          <p:nvGraphicFramePr>
            <p:cNvPr id="7" name="Chart 1"/>
            <p:cNvGraphicFramePr/>
            <p:nvPr>
              <p:extLst>
                <p:ext uri="{D42A27DB-BD31-4B8C-83A1-F6EECF244321}">
                  <p14:modId xmlns:p14="http://schemas.microsoft.com/office/powerpoint/2010/main" val="3182105554"/>
                </p:ext>
              </p:extLst>
            </p:nvPr>
          </p:nvGraphicFramePr>
          <p:xfrm>
            <a:off x="0" y="0"/>
            <a:ext cx="8382000" cy="3810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lyc"/>
            <p:cNvGrpSpPr/>
            <p:nvPr/>
          </p:nvGrpSpPr>
          <p:grpSpPr>
            <a:xfrm>
              <a:off x="1905000" y="1123949"/>
              <a:ext cx="1198510" cy="1609723"/>
              <a:chOff x="1905000" y="1123950"/>
              <a:chExt cx="1944546" cy="2100784"/>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2780696" y="517281"/>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1905002" y="1493531"/>
                <a:ext cx="0" cy="173120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lyc">
                <a:extLst>
                  <a:ext uri="{FF2B5EF4-FFF2-40B4-BE49-F238E27FC236}">
                    <a16:creationId xmlns:a16="http://schemas.microsoft.com/office/drawing/2014/main" id="{12B1B214-8B23-4329-B3BA-E5FDF40397CC}"/>
                  </a:ext>
                </a:extLst>
              </p:cNvPr>
              <p:cNvSpPr txBox="1"/>
              <p:nvPr/>
            </p:nvSpPr>
            <p:spPr>
              <a:xfrm>
                <a:off x="2332752" y="1123950"/>
                <a:ext cx="1095618" cy="380902"/>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28.2</a:t>
                </a:r>
              </a:p>
            </p:txBody>
          </p:sp>
        </p:grpSp>
      </p:grpSp>
    </p:spTree>
    <p:extLst>
      <p:ext uri="{BB962C8B-B14F-4D97-AF65-F5344CB8AC3E}">
        <p14:creationId xmlns:p14="http://schemas.microsoft.com/office/powerpoint/2010/main" val="6787156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000" dirty="0" smtClean="0">
                <a:latin typeface="Tahoma" charset="0"/>
                <a:ea typeface="Tahoma" charset="0"/>
                <a:cs typeface="Tahoma" charset="0"/>
              </a:rPr>
              <a:t>Porcentaje de estudiantes en cada nivel de logro educativo según </a:t>
            </a:r>
            <a:r>
              <a:rPr lang="es-MX" sz="2000" dirty="0">
                <a:latin typeface="Tahoma" charset="0"/>
                <a:ea typeface="Tahoma" charset="0"/>
                <a:cs typeface="Tahoma" charset="0"/>
              </a:rPr>
              <a:t>grado de marginación de la localidad en que se encuentra la escuela</a:t>
            </a:r>
            <a:endParaRPr lang="es-ES_tradnl" sz="20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a:latin typeface="Tahoma" charset="0"/>
                <a:ea typeface="Tahoma" charset="0"/>
                <a:cs typeface="Tahoma" charset="0"/>
              </a:rPr>
              <a:t>Matemáticas</a:t>
            </a:r>
          </a:p>
        </p:txBody>
      </p:sp>
      <p:sp>
        <p:nvSpPr>
          <p:cNvPr id="14" name="Rectángulo 13"/>
          <p:cNvSpPr/>
          <p:nvPr/>
        </p:nvSpPr>
        <p:spPr>
          <a:xfrm>
            <a:off x="0" y="1028483"/>
            <a:ext cx="8432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2"/>
          <p:cNvGrpSpPr/>
          <p:nvPr/>
        </p:nvGrpSpPr>
        <p:grpSpPr>
          <a:xfrm>
            <a:off x="388800" y="1933200"/>
            <a:ext cx="8382000" cy="3810000"/>
            <a:chOff x="0" y="0"/>
            <a:chExt cx="8382000" cy="3810000"/>
          </a:xfrm>
        </p:grpSpPr>
        <p:graphicFrame>
          <p:nvGraphicFramePr>
            <p:cNvPr id="7" name="Chart 2"/>
            <p:cNvGraphicFramePr/>
            <p:nvPr>
              <p:extLst>
                <p:ext uri="{D42A27DB-BD31-4B8C-83A1-F6EECF244321}">
                  <p14:modId xmlns:p14="http://schemas.microsoft.com/office/powerpoint/2010/main" val="867467956"/>
                </p:ext>
              </p:extLst>
            </p:nvPr>
          </p:nvGraphicFramePr>
          <p:xfrm>
            <a:off x="0" y="0"/>
            <a:ext cx="8382000" cy="3810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mat"/>
            <p:cNvGrpSpPr/>
            <p:nvPr/>
          </p:nvGrpSpPr>
          <p:grpSpPr>
            <a:xfrm>
              <a:off x="1847850" y="1133473"/>
              <a:ext cx="1058252" cy="1609722"/>
              <a:chOff x="1847850" y="1133475"/>
              <a:chExt cx="1944546" cy="2100783"/>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2723546" y="514375"/>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1847852" y="1490625"/>
                <a:ext cx="0" cy="174363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mat">
                <a:extLst>
                  <a:ext uri="{FF2B5EF4-FFF2-40B4-BE49-F238E27FC236}">
                    <a16:creationId xmlns:a16="http://schemas.microsoft.com/office/drawing/2014/main" id="{12B1B214-8B23-4329-B3BA-E5FDF40397CC}"/>
                  </a:ext>
                </a:extLst>
              </p:cNvPr>
              <p:cNvSpPr txBox="1"/>
              <p:nvPr/>
            </p:nvSpPr>
            <p:spPr>
              <a:xfrm>
                <a:off x="2346065" y="1133475"/>
                <a:ext cx="906335" cy="380902"/>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21.7</a:t>
                </a:r>
              </a:p>
            </p:txBody>
          </p:sp>
        </p:grpSp>
      </p:grpSp>
    </p:spTree>
    <p:extLst>
      <p:ext uri="{BB962C8B-B14F-4D97-AF65-F5344CB8AC3E}">
        <p14:creationId xmlns:p14="http://schemas.microsoft.com/office/powerpoint/2010/main" val="3365818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4590" y="332702"/>
            <a:ext cx="7886700" cy="942465"/>
          </a:xfrm>
        </p:spPr>
        <p:txBody>
          <a:bodyPr/>
          <a:lstStyle/>
          <a:p>
            <a:r>
              <a:rPr lang="es-ES_tradnl" sz="2800" dirty="0">
                <a:latin typeface="Tahoma" charset="0"/>
                <a:ea typeface="Tahoma" charset="0"/>
                <a:cs typeface="Tahoma" charset="0"/>
              </a:rPr>
              <a:t>Información general sobre la prueba </a:t>
            </a:r>
            <a:br>
              <a:rPr lang="es-ES_tradnl" sz="2800" dirty="0">
                <a:latin typeface="Tahoma" charset="0"/>
                <a:ea typeface="Tahoma" charset="0"/>
                <a:cs typeface="Tahoma" charset="0"/>
              </a:rPr>
            </a:br>
            <a:r>
              <a:rPr lang="es-ES_tradnl" sz="2800" dirty="0">
                <a:latin typeface="Tahoma" charset="0"/>
                <a:ea typeface="Tahoma" charset="0"/>
                <a:cs typeface="Tahoma" charset="0"/>
              </a:rPr>
              <a:t>Planea de 6º de primaria, aplicación 2018</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074999495"/>
              </p:ext>
            </p:extLst>
          </p:nvPr>
        </p:nvGraphicFramePr>
        <p:xfrm>
          <a:off x="758350" y="2055399"/>
          <a:ext cx="7665801" cy="2392680"/>
        </p:xfrm>
        <a:graphic>
          <a:graphicData uri="http://schemas.openxmlformats.org/drawingml/2006/table">
            <a:tbl>
              <a:tblPr firstRow="1" bandRow="1">
                <a:effectLst>
                  <a:outerShdw blurRad="50800" dist="50800" dir="5400000" algn="ctr" rotWithShape="0">
                    <a:schemeClr val="bg1"/>
                  </a:outerShdw>
                </a:effectLst>
                <a:tableStyleId>{0505E3EF-67EA-436B-97B2-0124C06EBD24}</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408001">
                  <a:extLst>
                    <a:ext uri="{9D8B030D-6E8A-4147-A177-3AD203B41FA5}">
                      <a16:colId xmlns:a16="http://schemas.microsoft.com/office/drawing/2014/main" val="20002"/>
                    </a:ext>
                  </a:extLst>
                </a:gridCol>
              </a:tblGrid>
              <a:tr h="370840">
                <a:tc>
                  <a:txBody>
                    <a:bodyPr/>
                    <a:lstStyle/>
                    <a:p>
                      <a:endParaRPr lang="es-ES_tradnl" b="0" dirty="0"/>
                    </a:p>
                  </a:txBody>
                  <a:tcPr>
                    <a:solidFill>
                      <a:srgbClr val="CC0671"/>
                    </a:solidFill>
                  </a:tcPr>
                </a:tc>
                <a:tc>
                  <a:txBody>
                    <a:bodyPr/>
                    <a:lstStyle/>
                    <a:p>
                      <a:pPr algn="ctr"/>
                      <a:r>
                        <a:rPr lang="es-ES_tradnl" b="0" dirty="0">
                          <a:solidFill>
                            <a:schemeClr val="bg1">
                              <a:lumMod val="95000"/>
                            </a:schemeClr>
                          </a:solidFill>
                        </a:rPr>
                        <a:t>Lenguaje y Comunicación</a:t>
                      </a:r>
                    </a:p>
                  </a:txBody>
                  <a:tcPr>
                    <a:solidFill>
                      <a:srgbClr val="CC0671"/>
                    </a:solidFill>
                  </a:tcPr>
                </a:tc>
                <a:tc>
                  <a:txBody>
                    <a:bodyPr/>
                    <a:lstStyle/>
                    <a:p>
                      <a:pPr algn="ctr"/>
                      <a:r>
                        <a:rPr lang="es-ES_tradnl" b="0" dirty="0">
                          <a:solidFill>
                            <a:schemeClr val="bg1">
                              <a:lumMod val="95000"/>
                            </a:schemeClr>
                          </a:solidFill>
                        </a:rPr>
                        <a:t>Matemáticas</a:t>
                      </a:r>
                    </a:p>
                  </a:txBody>
                  <a:tcPr>
                    <a:solidFill>
                      <a:srgbClr val="CC0671"/>
                    </a:solidFill>
                  </a:tcPr>
                </a:tc>
                <a:extLst>
                  <a:ext uri="{0D108BD9-81ED-4DB2-BD59-A6C34878D82A}">
                    <a16:rowId xmlns:a16="http://schemas.microsoft.com/office/drawing/2014/main" val="10000"/>
                  </a:ext>
                </a:extLst>
              </a:tr>
              <a:tr h="370840">
                <a:tc>
                  <a:txBody>
                    <a:bodyPr/>
                    <a:lstStyle/>
                    <a:p>
                      <a:r>
                        <a:rPr lang="es-ES_tradnl" b="0" dirty="0"/>
                        <a:t>Número de reactivos</a:t>
                      </a:r>
                    </a:p>
                  </a:txBody>
                  <a:tcPr>
                    <a:solidFill>
                      <a:schemeClr val="bg1"/>
                    </a:solidFill>
                  </a:tcPr>
                </a:tc>
                <a:tc>
                  <a:txBody>
                    <a:bodyPr/>
                    <a:lstStyle/>
                    <a:p>
                      <a:pPr algn="ctr"/>
                      <a:r>
                        <a:rPr lang="es-ES_tradnl" b="0" dirty="0"/>
                        <a:t>141</a:t>
                      </a:r>
                    </a:p>
                  </a:txBody>
                  <a:tcPr anchor="ctr">
                    <a:solidFill>
                      <a:schemeClr val="bg1"/>
                    </a:solidFill>
                  </a:tcPr>
                </a:tc>
                <a:tc>
                  <a:txBody>
                    <a:bodyPr/>
                    <a:lstStyle/>
                    <a:p>
                      <a:pPr algn="ctr"/>
                      <a:r>
                        <a:rPr lang="es-ES_tradnl" b="0" dirty="0"/>
                        <a:t>147</a:t>
                      </a:r>
                    </a:p>
                  </a:txBody>
                  <a:tcPr anchor="ctr">
                    <a:solidFill>
                      <a:schemeClr val="bg1"/>
                    </a:solidFill>
                  </a:tcPr>
                </a:tc>
                <a:extLst>
                  <a:ext uri="{0D108BD9-81ED-4DB2-BD59-A6C34878D82A}">
                    <a16:rowId xmlns:a16="http://schemas.microsoft.com/office/drawing/2014/main" val="10001"/>
                  </a:ext>
                </a:extLst>
              </a:tr>
              <a:tr h="370840">
                <a:tc>
                  <a:txBody>
                    <a:bodyPr/>
                    <a:lstStyle/>
                    <a:p>
                      <a:r>
                        <a:rPr lang="es-ES_tradnl" b="0" dirty="0"/>
                        <a:t>Escuelas participantes </a:t>
                      </a:r>
                      <a:br>
                        <a:rPr lang="es-ES_tradnl" b="0" dirty="0"/>
                      </a:br>
                      <a:r>
                        <a:rPr lang="es-ES_tradnl" b="0" dirty="0"/>
                        <a:t>en la muestra</a:t>
                      </a:r>
                    </a:p>
                  </a:txBody>
                  <a:tcPr>
                    <a:solidFill>
                      <a:schemeClr val="bg1"/>
                    </a:solidFill>
                  </a:tcPr>
                </a:tc>
                <a:tc gridSpan="2">
                  <a:txBody>
                    <a:bodyPr/>
                    <a:lstStyle/>
                    <a:p>
                      <a:pPr algn="ctr"/>
                      <a:r>
                        <a:rPr lang="es-ES_tradnl" b="0" dirty="0"/>
                        <a:t>3 573</a:t>
                      </a:r>
                    </a:p>
                  </a:txBody>
                  <a:tcPr anchor="ctr">
                    <a:solidFill>
                      <a:schemeClr val="bg1"/>
                    </a:solidFill>
                  </a:tcPr>
                </a:tc>
                <a:tc hMerge="1">
                  <a:txBody>
                    <a:bodyPr/>
                    <a:lstStyle/>
                    <a:p>
                      <a:pPr algn="ctr"/>
                      <a:endParaRPr lang="es-ES_tradnl" b="0" dirty="0"/>
                    </a:p>
                  </a:txBody>
                  <a:tcPr anchor="ctr"/>
                </a:tc>
                <a:extLst>
                  <a:ext uri="{0D108BD9-81ED-4DB2-BD59-A6C34878D82A}">
                    <a16:rowId xmlns:a16="http://schemas.microsoft.com/office/drawing/2014/main" val="10002"/>
                  </a:ext>
                </a:extLst>
              </a:tr>
              <a:tr h="370840">
                <a:tc>
                  <a:txBody>
                    <a:bodyPr/>
                    <a:lstStyle/>
                    <a:p>
                      <a:r>
                        <a:rPr lang="es-ES_tradnl" b="0" dirty="0"/>
                        <a:t>Alumnos participantes </a:t>
                      </a:r>
                      <a:br>
                        <a:rPr lang="es-ES_tradnl" b="0" dirty="0"/>
                      </a:br>
                      <a:r>
                        <a:rPr lang="es-ES_tradnl" b="0" dirty="0"/>
                        <a:t>en la muestra</a:t>
                      </a:r>
                    </a:p>
                  </a:txBody>
                  <a:tcPr>
                    <a:solidFill>
                      <a:schemeClr val="bg1"/>
                    </a:solidFill>
                  </a:tcPr>
                </a:tc>
                <a:tc gridSpan="2">
                  <a:txBody>
                    <a:bodyPr/>
                    <a:lstStyle/>
                    <a:p>
                      <a:pPr algn="ctr"/>
                      <a:r>
                        <a:rPr lang="es-ES_tradnl" b="0" dirty="0"/>
                        <a:t>104 973</a:t>
                      </a:r>
                    </a:p>
                  </a:txBody>
                  <a:tcPr anchor="ctr">
                    <a:solidFill>
                      <a:schemeClr val="bg1"/>
                    </a:solidFill>
                  </a:tcPr>
                </a:tc>
                <a:tc hMerge="1">
                  <a:txBody>
                    <a:bodyPr/>
                    <a:lstStyle/>
                    <a:p>
                      <a:pPr algn="ctr"/>
                      <a:endParaRPr lang="es-ES_tradnl" b="0" dirty="0"/>
                    </a:p>
                  </a:txBody>
                  <a:tcPr anchor="ctr"/>
                </a:tc>
                <a:extLst>
                  <a:ext uri="{0D108BD9-81ED-4DB2-BD59-A6C34878D82A}">
                    <a16:rowId xmlns:a16="http://schemas.microsoft.com/office/drawing/2014/main" val="10003"/>
                  </a:ext>
                </a:extLst>
              </a:tr>
              <a:tr h="370840">
                <a:tc>
                  <a:txBody>
                    <a:bodyPr/>
                    <a:lstStyle/>
                    <a:p>
                      <a:r>
                        <a:rPr lang="es-ES_tradnl" b="0" dirty="0"/>
                        <a:t>Confiabilidad</a:t>
                      </a:r>
                    </a:p>
                  </a:txBody>
                  <a:tcPr>
                    <a:solidFill>
                      <a:schemeClr val="bg1"/>
                    </a:solidFill>
                  </a:tcPr>
                </a:tc>
                <a:tc>
                  <a:txBody>
                    <a:bodyPr/>
                    <a:lstStyle/>
                    <a:p>
                      <a:pPr algn="ctr"/>
                      <a:r>
                        <a:rPr lang="es-ES_tradnl" b="0" dirty="0"/>
                        <a:t>0.891</a:t>
                      </a:r>
                    </a:p>
                  </a:txBody>
                  <a:tcPr anchor="ctr">
                    <a:solidFill>
                      <a:schemeClr val="bg1"/>
                    </a:solidFill>
                  </a:tcPr>
                </a:tc>
                <a:tc>
                  <a:txBody>
                    <a:bodyPr/>
                    <a:lstStyle/>
                    <a:p>
                      <a:pPr algn="ctr"/>
                      <a:r>
                        <a:rPr lang="es-ES_tradnl" b="0" dirty="0"/>
                        <a:t>0.905</a:t>
                      </a:r>
                    </a:p>
                  </a:txBody>
                  <a:tcPr anchor="ctr">
                    <a:solidFill>
                      <a:schemeClr val="bg1"/>
                    </a:solidFill>
                  </a:tcPr>
                </a:tc>
                <a:extLst>
                  <a:ext uri="{0D108BD9-81ED-4DB2-BD59-A6C34878D82A}">
                    <a16:rowId xmlns:a16="http://schemas.microsoft.com/office/drawing/2014/main" val="10004"/>
                  </a:ext>
                </a:extLst>
              </a:tr>
            </a:tbl>
          </a:graphicData>
        </a:graphic>
      </p:graphicFrame>
      <p:sp>
        <p:nvSpPr>
          <p:cNvPr id="5" name="Rectángulo 4"/>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5276221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70000" lnSpcReduction="2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grado de marginación de la localidad en que se encuentra la escuela</a:t>
            </a:r>
            <a:endParaRPr lang="es-MX" sz="1700" dirty="0">
              <a:latin typeface="Tahoma" charset="0"/>
              <a:ea typeface="Tahoma" charset="0"/>
              <a:cs typeface="Tahoma" charset="0"/>
            </a:endParaRPr>
          </a:p>
        </p:txBody>
      </p:sp>
      <p:sp>
        <p:nvSpPr>
          <p:cNvPr id="16" name="nota">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05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1"/>
          <p:cNvGrpSpPr/>
          <p:nvPr/>
        </p:nvGrpSpPr>
        <p:grpSpPr>
          <a:xfrm>
            <a:off x="201600" y="1090800"/>
            <a:ext cx="8819780" cy="5016500"/>
            <a:chOff x="0" y="0"/>
            <a:chExt cx="8819780" cy="5016500"/>
          </a:xfrm>
        </p:grpSpPr>
        <p:graphicFrame>
          <p:nvGraphicFramePr>
            <p:cNvPr id="7" name="Chart 1"/>
            <p:cNvGraphicFramePr/>
            <p:nvPr>
              <p:extLst>
                <p:ext uri="{D42A27DB-BD31-4B8C-83A1-F6EECF244321}">
                  <p14:modId xmlns:p14="http://schemas.microsoft.com/office/powerpoint/2010/main" val="2336752203"/>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lyc1"/>
            <p:cNvGrpSpPr/>
            <p:nvPr/>
          </p:nvGrpSpPr>
          <p:grpSpPr>
            <a:xfrm flipH="1">
              <a:off x="2324035" y="2590800"/>
              <a:ext cx="4382227" cy="666750"/>
              <a:chOff x="2324100" y="2590800"/>
              <a:chExt cx="7797234" cy="1907451"/>
            </a:xfrm>
          </p:grpSpPr>
          <p:sp>
            <p:nvSpPr>
              <p:cNvPr id="14" name="Cerrar llave 13"/>
              <p:cNvSpPr/>
              <p:nvPr/>
            </p:nvSpPr>
            <p:spPr>
              <a:xfrm>
                <a:off x="9537143" y="2590800"/>
                <a:ext cx="7651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9244972" y="4498250"/>
                <a:ext cx="330429"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2324100" y="2590800"/>
                <a:ext cx="722863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lyc1"/>
              <p:cNvSpPr txBox="1"/>
              <p:nvPr/>
            </p:nvSpPr>
            <p:spPr>
              <a:xfrm>
                <a:off x="9481819" y="3224786"/>
                <a:ext cx="639515" cy="388800"/>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54</a:t>
                </a:r>
              </a:p>
            </p:txBody>
          </p:sp>
        </p:grpSp>
        <p:grpSp>
          <p:nvGrpSpPr>
            <p:cNvPr id="9" name="llave_lyc2"/>
            <p:cNvGrpSpPr/>
            <p:nvPr/>
          </p:nvGrpSpPr>
          <p:grpSpPr>
            <a:xfrm>
              <a:off x="4229082" y="2667000"/>
              <a:ext cx="4590698" cy="800100"/>
              <a:chOff x="4229101" y="2667000"/>
              <a:chExt cx="4882792" cy="1906508"/>
            </a:xfrm>
          </p:grpSpPr>
          <p:sp>
            <p:nvSpPr>
              <p:cNvPr id="10" name="Cerrar llave 9"/>
              <p:cNvSpPr/>
              <p:nvPr/>
            </p:nvSpPr>
            <p:spPr>
              <a:xfrm>
                <a:off x="8737128" y="2667000"/>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a:off x="4229101" y="4573506"/>
                <a:ext cx="4531962" cy="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8384826" y="2667000"/>
                <a:ext cx="37623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lyc2"/>
              <p:cNvSpPr txBox="1"/>
              <p:nvPr/>
            </p:nvSpPr>
            <p:spPr>
              <a:xfrm>
                <a:off x="8759592" y="3370135"/>
                <a:ext cx="352301" cy="326897"/>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69</a:t>
                </a:r>
              </a:p>
            </p:txBody>
          </p:sp>
        </p:grpSp>
      </p:grpSp>
    </p:spTree>
    <p:extLst>
      <p:ext uri="{BB962C8B-B14F-4D97-AF65-F5344CB8AC3E}">
        <p14:creationId xmlns:p14="http://schemas.microsoft.com/office/powerpoint/2010/main" val="2892562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70000" lnSpcReduction="2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grado de marginación de la localidad en que se encuentra la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54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2"/>
          <p:cNvGrpSpPr/>
          <p:nvPr/>
        </p:nvGrpSpPr>
        <p:grpSpPr>
          <a:xfrm>
            <a:off x="201600" y="1090800"/>
            <a:ext cx="8849495" cy="5016500"/>
            <a:chOff x="0" y="0"/>
            <a:chExt cx="8849495" cy="5016500"/>
          </a:xfrm>
        </p:grpSpPr>
        <p:graphicFrame>
          <p:nvGraphicFramePr>
            <p:cNvPr id="7" name="Chart 2"/>
            <p:cNvGraphicFramePr/>
            <p:nvPr>
              <p:extLst>
                <p:ext uri="{D42A27DB-BD31-4B8C-83A1-F6EECF244321}">
                  <p14:modId xmlns:p14="http://schemas.microsoft.com/office/powerpoint/2010/main" val="1646283265"/>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mat1"/>
            <p:cNvGrpSpPr/>
            <p:nvPr/>
          </p:nvGrpSpPr>
          <p:grpSpPr>
            <a:xfrm flipH="1">
              <a:off x="2333662" y="2552700"/>
              <a:ext cx="4379901" cy="501645"/>
              <a:chOff x="2333626" y="2552700"/>
              <a:chExt cx="7810358" cy="1907451"/>
            </a:xfrm>
          </p:grpSpPr>
          <p:sp>
            <p:nvSpPr>
              <p:cNvPr id="14" name="Cerrar llave 13"/>
              <p:cNvSpPr/>
              <p:nvPr/>
            </p:nvSpPr>
            <p:spPr>
              <a:xfrm>
                <a:off x="9574083" y="2552700"/>
                <a:ext cx="7651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9281912" y="4460150"/>
                <a:ext cx="330429"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2333626" y="2552700"/>
                <a:ext cx="725604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mat1"/>
              <p:cNvSpPr txBox="1"/>
              <p:nvPr/>
            </p:nvSpPr>
            <p:spPr>
              <a:xfrm>
                <a:off x="9504469" y="2993104"/>
                <a:ext cx="639515" cy="479193"/>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42</a:t>
                </a:r>
              </a:p>
            </p:txBody>
          </p:sp>
        </p:grpSp>
        <p:grpSp>
          <p:nvGrpSpPr>
            <p:cNvPr id="9" name="llave_mat2"/>
            <p:cNvGrpSpPr/>
            <p:nvPr/>
          </p:nvGrpSpPr>
          <p:grpSpPr>
            <a:xfrm>
              <a:off x="4238636" y="2571750"/>
              <a:ext cx="4610859" cy="676275"/>
              <a:chOff x="4238626" y="2571750"/>
              <a:chExt cx="4911994" cy="1906511"/>
            </a:xfrm>
          </p:grpSpPr>
          <p:sp>
            <p:nvSpPr>
              <p:cNvPr id="10" name="Cerrar llave 9"/>
              <p:cNvSpPr/>
              <p:nvPr/>
            </p:nvSpPr>
            <p:spPr>
              <a:xfrm>
                <a:off x="8743438" y="2571750"/>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a:off x="4238626" y="4478261"/>
                <a:ext cx="452874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8391136" y="2571750"/>
                <a:ext cx="37623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mat2"/>
              <p:cNvSpPr txBox="1"/>
              <p:nvPr/>
            </p:nvSpPr>
            <p:spPr>
              <a:xfrm>
                <a:off x="8774573" y="3319360"/>
                <a:ext cx="376047" cy="392418"/>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56</a:t>
                </a:r>
              </a:p>
            </p:txBody>
          </p:sp>
        </p:grpSp>
      </p:grpSp>
    </p:spTree>
    <p:extLst>
      <p:ext uri="{BB962C8B-B14F-4D97-AF65-F5344CB8AC3E}">
        <p14:creationId xmlns:p14="http://schemas.microsoft.com/office/powerpoint/2010/main" val="16883748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la </a:t>
            </a:r>
            <a:r>
              <a:rPr lang="es-MX" sz="2300" dirty="0">
                <a:latin typeface="Tahoma" charset="0"/>
                <a:ea typeface="Tahoma" charset="0"/>
                <a:cs typeface="Tahoma" charset="0"/>
              </a:rPr>
              <a:t>ubicación </a:t>
            </a:r>
            <a:r>
              <a:rPr lang="es-MX" sz="2300" dirty="0" smtClean="0">
                <a:latin typeface="Tahoma" charset="0"/>
                <a:ea typeface="Tahoma" charset="0"/>
                <a:cs typeface="Tahoma" charset="0"/>
              </a:rPr>
              <a:t>de </a:t>
            </a:r>
            <a:r>
              <a:rPr lang="es-MX" sz="2300" dirty="0">
                <a:latin typeface="Tahoma" charset="0"/>
                <a:ea typeface="Tahoma" charset="0"/>
                <a:cs typeface="Tahoma" charset="0"/>
              </a:rPr>
              <a:t>la escuela en zona urbana y rural</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00910"/>
            <a:ext cx="84074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1"/>
          <p:cNvGrpSpPr/>
          <p:nvPr/>
        </p:nvGrpSpPr>
        <p:grpSpPr>
          <a:xfrm>
            <a:off x="406800" y="1836000"/>
            <a:ext cx="8382000" cy="3937000"/>
            <a:chOff x="0" y="0"/>
            <a:chExt cx="8382000" cy="3937000"/>
          </a:xfrm>
        </p:grpSpPr>
        <p:graphicFrame>
          <p:nvGraphicFramePr>
            <p:cNvPr id="7" name="Chart 1"/>
            <p:cNvGraphicFramePr/>
            <p:nvPr>
              <p:extLst>
                <p:ext uri="{D42A27DB-BD31-4B8C-83A1-F6EECF244321}">
                  <p14:modId xmlns:p14="http://schemas.microsoft.com/office/powerpoint/2010/main" val="3500949956"/>
                </p:ext>
              </p:extLst>
            </p:nvPr>
          </p:nvGraphicFramePr>
          <p:xfrm>
            <a:off x="0" y="0"/>
            <a:ext cx="8382000" cy="3937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lyc"/>
            <p:cNvGrpSpPr/>
            <p:nvPr/>
          </p:nvGrpSpPr>
          <p:grpSpPr>
            <a:xfrm>
              <a:off x="1457325" y="1533523"/>
              <a:ext cx="944522" cy="1152523"/>
              <a:chOff x="1457325" y="1533525"/>
              <a:chExt cx="1944546" cy="1504110"/>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2333021" y="914424"/>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a:stCxn id="9" idx="2"/>
              </p:cNvCxnSpPr>
              <p:nvPr/>
            </p:nvCxnSpPr>
            <p:spPr>
              <a:xfrm>
                <a:off x="1457325" y="1983275"/>
                <a:ext cx="0" cy="105436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lyc">
                <a:extLst>
                  <a:ext uri="{FF2B5EF4-FFF2-40B4-BE49-F238E27FC236}">
                    <a16:creationId xmlns:a16="http://schemas.microsoft.com/office/drawing/2014/main" id="{12B1B214-8B23-4329-B3BA-E5FDF40397CC}"/>
                  </a:ext>
                </a:extLst>
              </p:cNvPr>
              <p:cNvSpPr txBox="1"/>
              <p:nvPr/>
            </p:nvSpPr>
            <p:spPr>
              <a:xfrm>
                <a:off x="1955542" y="1533525"/>
                <a:ext cx="906336" cy="380902"/>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20.4</a:t>
                </a:r>
              </a:p>
            </p:txBody>
          </p:sp>
        </p:grpSp>
      </p:grpSp>
    </p:spTree>
    <p:extLst>
      <p:ext uri="{BB962C8B-B14F-4D97-AF65-F5344CB8AC3E}">
        <p14:creationId xmlns:p14="http://schemas.microsoft.com/office/powerpoint/2010/main" val="22415685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la </a:t>
            </a:r>
            <a:r>
              <a:rPr lang="es-MX" sz="2300" dirty="0">
                <a:latin typeface="Tahoma" charset="0"/>
                <a:ea typeface="Tahoma" charset="0"/>
                <a:cs typeface="Tahoma" charset="0"/>
              </a:rPr>
              <a:t>ubicación </a:t>
            </a:r>
            <a:r>
              <a:rPr lang="es-MX" sz="2300" dirty="0" smtClean="0">
                <a:latin typeface="Tahoma" charset="0"/>
                <a:ea typeface="Tahoma" charset="0"/>
                <a:cs typeface="Tahoma" charset="0"/>
              </a:rPr>
              <a:t>de </a:t>
            </a:r>
            <a:r>
              <a:rPr lang="es-MX" sz="2300" dirty="0">
                <a:latin typeface="Tahoma" charset="0"/>
                <a:ea typeface="Tahoma" charset="0"/>
                <a:cs typeface="Tahoma" charset="0"/>
              </a:rPr>
              <a:t>la escuela en zona urbana y rural</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Matemáticas</a:t>
            </a:r>
          </a:p>
        </p:txBody>
      </p:sp>
      <p:sp>
        <p:nvSpPr>
          <p:cNvPr id="14" name="Rectángulo 13"/>
          <p:cNvSpPr/>
          <p:nvPr/>
        </p:nvSpPr>
        <p:spPr>
          <a:xfrm>
            <a:off x="0" y="1100910"/>
            <a:ext cx="8406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2"/>
          <p:cNvGrpSpPr/>
          <p:nvPr/>
        </p:nvGrpSpPr>
        <p:grpSpPr>
          <a:xfrm>
            <a:off x="406800" y="1836000"/>
            <a:ext cx="8382000" cy="3937000"/>
            <a:chOff x="0" y="0"/>
            <a:chExt cx="8382000" cy="3937000"/>
          </a:xfrm>
        </p:grpSpPr>
        <p:graphicFrame>
          <p:nvGraphicFramePr>
            <p:cNvPr id="7" name="Chart 2"/>
            <p:cNvGraphicFramePr/>
            <p:nvPr>
              <p:extLst>
                <p:ext uri="{D42A27DB-BD31-4B8C-83A1-F6EECF244321}">
                  <p14:modId xmlns:p14="http://schemas.microsoft.com/office/powerpoint/2010/main" val="3709971751"/>
                </p:ext>
              </p:extLst>
            </p:nvPr>
          </p:nvGraphicFramePr>
          <p:xfrm>
            <a:off x="0" y="0"/>
            <a:ext cx="8382000" cy="3937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mat"/>
            <p:cNvGrpSpPr/>
            <p:nvPr/>
          </p:nvGrpSpPr>
          <p:grpSpPr>
            <a:xfrm>
              <a:off x="1447800" y="1524000"/>
              <a:ext cx="683720" cy="1152524"/>
              <a:chOff x="1447800" y="1524000"/>
              <a:chExt cx="1944546" cy="1433062"/>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2323496" y="895998"/>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1447804" y="1872247"/>
                <a:ext cx="0" cy="108481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mat">
                <a:extLst>
                  <a:ext uri="{FF2B5EF4-FFF2-40B4-BE49-F238E27FC236}">
                    <a16:creationId xmlns:a16="http://schemas.microsoft.com/office/drawing/2014/main" id="{12B1B214-8B23-4329-B3BA-E5FDF40397CC}"/>
                  </a:ext>
                </a:extLst>
              </p:cNvPr>
              <p:cNvSpPr txBox="1"/>
              <p:nvPr/>
            </p:nvSpPr>
            <p:spPr>
              <a:xfrm>
                <a:off x="1765493" y="1524000"/>
                <a:ext cx="1245706" cy="362909"/>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13</a:t>
                </a:r>
              </a:p>
            </p:txBody>
          </p:sp>
        </p:grpSp>
      </p:grpSp>
    </p:spTree>
    <p:extLst>
      <p:ext uri="{BB962C8B-B14F-4D97-AF65-F5344CB8AC3E}">
        <p14:creationId xmlns:p14="http://schemas.microsoft.com/office/powerpoint/2010/main" val="7824392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85000" lnSpcReduction="1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la ubicación de la escuela en zona urbana y rural</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a:t>
            </a:r>
            <a:r>
              <a:rPr lang="es-ES_tradnl" sz="2300" smtClean="0">
                <a:latin typeface="Tahoma" charset="0"/>
                <a:ea typeface="Tahoma" charset="0"/>
                <a:cs typeface="Tahoma" charset="0"/>
              </a:rPr>
              <a:t>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564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1"/>
          <p:cNvGrpSpPr/>
          <p:nvPr/>
        </p:nvGrpSpPr>
        <p:grpSpPr>
          <a:xfrm>
            <a:off x="201600" y="1090800"/>
            <a:ext cx="8685912" cy="5016500"/>
            <a:chOff x="0" y="0"/>
            <a:chExt cx="8685912" cy="5016500"/>
          </a:xfrm>
        </p:grpSpPr>
        <p:graphicFrame>
          <p:nvGraphicFramePr>
            <p:cNvPr id="7" name="Chart 1"/>
            <p:cNvGraphicFramePr/>
            <p:nvPr>
              <p:extLst>
                <p:ext uri="{D42A27DB-BD31-4B8C-83A1-F6EECF244321}">
                  <p14:modId xmlns:p14="http://schemas.microsoft.com/office/powerpoint/2010/main" val="32643976"/>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lyc1"/>
            <p:cNvGrpSpPr/>
            <p:nvPr/>
          </p:nvGrpSpPr>
          <p:grpSpPr>
            <a:xfrm flipH="1">
              <a:off x="3152770" y="2790825"/>
              <a:ext cx="3084097" cy="533400"/>
              <a:chOff x="3152776" y="2790825"/>
              <a:chExt cx="5197998" cy="1907451"/>
            </a:xfrm>
          </p:grpSpPr>
          <p:sp>
            <p:nvSpPr>
              <p:cNvPr id="14" name="Cerrar llave 13"/>
              <p:cNvSpPr/>
              <p:nvPr/>
            </p:nvSpPr>
            <p:spPr>
              <a:xfrm>
                <a:off x="7805082" y="2790825"/>
                <a:ext cx="7651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3152776" y="4698276"/>
                <a:ext cx="469056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7521221" y="2790825"/>
                <a:ext cx="2994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lyc1"/>
              <p:cNvSpPr txBox="1"/>
              <p:nvPr/>
            </p:nvSpPr>
            <p:spPr>
              <a:xfrm>
                <a:off x="7711259" y="3317609"/>
                <a:ext cx="639515" cy="588810"/>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43</a:t>
                </a:r>
              </a:p>
            </p:txBody>
          </p:sp>
        </p:grpSp>
        <p:grpSp>
          <p:nvGrpSpPr>
            <p:cNvPr id="9" name="llave_lyc2"/>
            <p:cNvGrpSpPr/>
            <p:nvPr/>
          </p:nvGrpSpPr>
          <p:grpSpPr>
            <a:xfrm>
              <a:off x="5353034" y="2781300"/>
              <a:ext cx="3332878" cy="619125"/>
              <a:chOff x="5353051" y="2781300"/>
              <a:chExt cx="3354505" cy="1908255"/>
            </a:xfrm>
          </p:grpSpPr>
          <p:sp>
            <p:nvSpPr>
              <p:cNvPr id="10" name="Cerrar llave 9"/>
              <p:cNvSpPr/>
              <p:nvPr/>
            </p:nvSpPr>
            <p:spPr>
              <a:xfrm>
                <a:off x="8335195" y="2781300"/>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flipV="1">
                <a:off x="7970543" y="4687808"/>
                <a:ext cx="388587" cy="174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5353051" y="2781300"/>
                <a:ext cx="300607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lyc2"/>
              <p:cNvSpPr txBox="1"/>
              <p:nvPr/>
            </p:nvSpPr>
            <p:spPr>
              <a:xfrm>
                <a:off x="8355255" y="3365345"/>
                <a:ext cx="352301" cy="554974"/>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51</a:t>
                </a:r>
              </a:p>
            </p:txBody>
          </p:sp>
        </p:grpSp>
      </p:grpSp>
    </p:spTree>
    <p:extLst>
      <p:ext uri="{BB962C8B-B14F-4D97-AF65-F5344CB8AC3E}">
        <p14:creationId xmlns:p14="http://schemas.microsoft.com/office/powerpoint/2010/main" val="6862248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85000" lnSpcReduction="1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la ubicación de la escuela en zona urbana y rural</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2"/>
          <p:cNvGrpSpPr/>
          <p:nvPr/>
        </p:nvGrpSpPr>
        <p:grpSpPr>
          <a:xfrm>
            <a:off x="201600" y="1090800"/>
            <a:ext cx="8639062" cy="5016500"/>
            <a:chOff x="0" y="0"/>
            <a:chExt cx="8639062" cy="5016500"/>
          </a:xfrm>
        </p:grpSpPr>
        <p:graphicFrame>
          <p:nvGraphicFramePr>
            <p:cNvPr id="7" name="Chart 2"/>
            <p:cNvGraphicFramePr/>
            <p:nvPr>
              <p:extLst>
                <p:ext uri="{D42A27DB-BD31-4B8C-83A1-F6EECF244321}">
                  <p14:modId xmlns:p14="http://schemas.microsoft.com/office/powerpoint/2010/main" val="1030523777"/>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mat1"/>
            <p:cNvGrpSpPr/>
            <p:nvPr/>
          </p:nvGrpSpPr>
          <p:grpSpPr>
            <a:xfrm flipH="1">
              <a:off x="3152770" y="2695575"/>
              <a:ext cx="3106155" cy="457200"/>
              <a:chOff x="3152775" y="2695575"/>
              <a:chExt cx="5238222" cy="1907451"/>
            </a:xfrm>
          </p:grpSpPr>
          <p:sp>
            <p:nvSpPr>
              <p:cNvPr id="14" name="Cerrar llave 13"/>
              <p:cNvSpPr/>
              <p:nvPr/>
            </p:nvSpPr>
            <p:spPr>
              <a:xfrm>
                <a:off x="7851367" y="2695575"/>
                <a:ext cx="76512"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3152775" y="4603026"/>
                <a:ext cx="473684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7567469" y="2695575"/>
                <a:ext cx="29948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mat1"/>
              <p:cNvSpPr txBox="1"/>
              <p:nvPr/>
            </p:nvSpPr>
            <p:spPr>
              <a:xfrm>
                <a:off x="7751483" y="3198000"/>
                <a:ext cx="639514" cy="772242"/>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35</a:t>
                </a:r>
              </a:p>
            </p:txBody>
          </p:sp>
        </p:grpSp>
        <p:grpSp>
          <p:nvGrpSpPr>
            <p:cNvPr id="9" name="llave_mat2"/>
            <p:cNvGrpSpPr/>
            <p:nvPr/>
          </p:nvGrpSpPr>
          <p:grpSpPr>
            <a:xfrm>
              <a:off x="5362605" y="2724150"/>
              <a:ext cx="3276457" cy="427340"/>
              <a:chOff x="5362576" y="2724150"/>
              <a:chExt cx="3297127" cy="1908019"/>
            </a:xfrm>
          </p:grpSpPr>
          <p:sp>
            <p:nvSpPr>
              <p:cNvPr id="10" name="Cerrar llave 9"/>
              <p:cNvSpPr/>
              <p:nvPr/>
            </p:nvSpPr>
            <p:spPr>
              <a:xfrm>
                <a:off x="8294839" y="2724150"/>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flipV="1">
                <a:off x="7982517" y="4630658"/>
                <a:ext cx="336257" cy="151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5362576" y="2724150"/>
                <a:ext cx="295619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mat2"/>
              <p:cNvSpPr txBox="1"/>
              <p:nvPr/>
            </p:nvSpPr>
            <p:spPr>
              <a:xfrm>
                <a:off x="8307403" y="3140535"/>
                <a:ext cx="352300" cy="852286"/>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35</a:t>
                </a:r>
              </a:p>
            </p:txBody>
          </p:sp>
        </p:grpSp>
      </p:grpSp>
    </p:spTree>
    <p:extLst>
      <p:ext uri="{BB962C8B-B14F-4D97-AF65-F5344CB8AC3E}">
        <p14:creationId xmlns:p14="http://schemas.microsoft.com/office/powerpoint/2010/main" val="37636741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7700" y="396877"/>
            <a:ext cx="7886700" cy="735709"/>
          </a:xfrm>
        </p:spPr>
        <p:txBody>
          <a:bodyPr/>
          <a:lstStyle/>
          <a:p>
            <a:r>
              <a:rPr lang="es-MX" sz="2300" dirty="0">
                <a:solidFill>
                  <a:srgbClr val="6B1C73"/>
                </a:solidFill>
                <a:latin typeface="Tahoma" charset="0"/>
                <a:ea typeface="Tahoma" charset="0"/>
                <a:cs typeface="Tahoma" charset="0"/>
              </a:rPr>
              <a:t>Porcentaje de estudiantes en cada nivel de logro </a:t>
            </a:r>
            <a:r>
              <a:rPr lang="es-MX" sz="2300" dirty="0" smtClean="0">
                <a:solidFill>
                  <a:srgbClr val="6B1C73"/>
                </a:solidFill>
                <a:latin typeface="Tahoma" charset="0"/>
                <a:ea typeface="Tahoma" charset="0"/>
                <a:cs typeface="Tahoma" charset="0"/>
              </a:rPr>
              <a:t>en la </a:t>
            </a:r>
            <a:r>
              <a:rPr lang="es-MX" sz="2300" dirty="0">
                <a:solidFill>
                  <a:srgbClr val="6B1C73"/>
                </a:solidFill>
                <a:latin typeface="Tahoma" charset="0"/>
                <a:ea typeface="Tahoma" charset="0"/>
                <a:cs typeface="Tahoma" charset="0"/>
              </a:rPr>
              <a:t>región educativa del </a:t>
            </a:r>
            <a:r>
              <a:rPr lang="es-MX" sz="2300" dirty="0" smtClean="0">
                <a:solidFill>
                  <a:srgbClr val="6B1C73"/>
                </a:solidFill>
                <a:latin typeface="Tahoma" charset="0"/>
                <a:ea typeface="Tahoma" charset="0"/>
                <a:cs typeface="Tahoma" charset="0"/>
              </a:rPr>
              <a:t>Noroeste</a:t>
            </a:r>
            <a:endParaRPr lang="es-MX" sz="2300" dirty="0">
              <a:solidFill>
                <a:srgbClr val="6B1C73"/>
              </a:solidFill>
              <a:latin typeface="Tahoma" charset="0"/>
              <a:ea typeface="Tahoma" charset="0"/>
              <a:cs typeface="Tahoma" charset="0"/>
            </a:endParaRPr>
          </a:p>
        </p:txBody>
      </p:sp>
      <p:sp>
        <p:nvSpPr>
          <p:cNvPr id="5" name="CuadroTexto 4"/>
          <p:cNvSpPr txBox="1"/>
          <p:nvPr/>
        </p:nvSpPr>
        <p:spPr>
          <a:xfrm>
            <a:off x="805378" y="1708603"/>
            <a:ext cx="2812625" cy="353943"/>
          </a:xfrm>
          <a:prstGeom prst="rect">
            <a:avLst/>
          </a:prstGeom>
          <a:noFill/>
        </p:spPr>
        <p:txBody>
          <a:bodyPr wrap="square" rtlCol="0">
            <a:spAutoFit/>
          </a:bodyPr>
          <a:lstStyle/>
          <a:p>
            <a:pPr algn="ctr"/>
            <a:r>
              <a:rPr lang="x-none" sz="1700" dirty="0">
                <a:solidFill>
                  <a:srgbClr val="CC0671"/>
                </a:solidFill>
                <a:latin typeface="Tahoma" charset="0"/>
                <a:ea typeface="Tahoma" charset="0"/>
                <a:cs typeface="Tahoma" charset="0"/>
              </a:rPr>
              <a:t>Lenguaje y Comunicación</a:t>
            </a:r>
          </a:p>
        </p:txBody>
      </p:sp>
      <p:sp>
        <p:nvSpPr>
          <p:cNvPr id="7" name="CuadroTexto 6"/>
          <p:cNvSpPr txBox="1"/>
          <p:nvPr/>
        </p:nvSpPr>
        <p:spPr>
          <a:xfrm>
            <a:off x="5980828" y="1708603"/>
            <a:ext cx="1780975" cy="353943"/>
          </a:xfrm>
          <a:prstGeom prst="rect">
            <a:avLst/>
          </a:prstGeom>
          <a:noFill/>
        </p:spPr>
        <p:txBody>
          <a:bodyPr wrap="square" rtlCol="0">
            <a:spAutoFit/>
          </a:bodyPr>
          <a:lstStyle/>
          <a:p>
            <a:pPr algn="ctr"/>
            <a:r>
              <a:rPr lang="x-none" sz="1700" dirty="0">
                <a:solidFill>
                  <a:srgbClr val="CC0671"/>
                </a:solidFill>
                <a:latin typeface="Tahoma" charset="0"/>
                <a:ea typeface="Tahoma" charset="0"/>
                <a:cs typeface="Tahoma" charset="0"/>
              </a:rPr>
              <a:t>Matemáticas</a:t>
            </a:r>
          </a:p>
        </p:txBody>
      </p:sp>
      <p:sp>
        <p:nvSpPr>
          <p:cNvPr id="15" name="Rectángulo 14"/>
          <p:cNvSpPr/>
          <p:nvPr/>
        </p:nvSpPr>
        <p:spPr>
          <a:xfrm>
            <a:off x="0" y="11280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9" name="Gráfico 8"/>
          <p:cNvGraphicFramePr>
            <a:graphicFrameLocks/>
          </p:cNvGraphicFramePr>
          <p:nvPr>
            <p:extLst>
              <p:ext uri="{D42A27DB-BD31-4B8C-83A1-F6EECF244321}">
                <p14:modId xmlns:p14="http://schemas.microsoft.com/office/powerpoint/2010/main" val="3266395430"/>
              </p:ext>
            </p:extLst>
          </p:nvPr>
        </p:nvGraphicFramePr>
        <p:xfrm>
          <a:off x="0" y="2109600"/>
          <a:ext cx="4500000" cy="38812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áfico 9"/>
          <p:cNvGraphicFramePr>
            <a:graphicFrameLocks/>
          </p:cNvGraphicFramePr>
          <p:nvPr>
            <p:extLst>
              <p:ext uri="{D42A27DB-BD31-4B8C-83A1-F6EECF244321}">
                <p14:modId xmlns:p14="http://schemas.microsoft.com/office/powerpoint/2010/main" val="3288437586"/>
              </p:ext>
            </p:extLst>
          </p:nvPr>
        </p:nvGraphicFramePr>
        <p:xfrm>
          <a:off x="4622400" y="2109600"/>
          <a:ext cx="4500000" cy="39193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712752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2556"/>
            <a:ext cx="7886700" cy="1421384"/>
          </a:xfrm>
        </p:spPr>
        <p:txBody>
          <a:bodyPr/>
          <a:lstStyle/>
          <a:p>
            <a:pPr algn="ctr"/>
            <a:r>
              <a:rPr lang="es-MX" sz="4400" b="0" dirty="0">
                <a:latin typeface="Tahoma" charset="0"/>
                <a:ea typeface="Tahoma" charset="0"/>
                <a:cs typeface="Tahoma" charset="0"/>
              </a:rPr>
              <a:t>El aprendizaje y su relación con variables personales, de contexto escolar y de la familia</a:t>
            </a:r>
          </a:p>
        </p:txBody>
      </p:sp>
      <p:sp>
        <p:nvSpPr>
          <p:cNvPr id="4" name="Rectángulo 3"/>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entidad"/>
          <p:cNvSpPr>
            <a:spLocks noGrp="1"/>
          </p:cNvSpPr>
          <p:nvPr>
            <p:ph type="body" idx="1"/>
          </p:nvPr>
        </p:nvSpPr>
        <p:spPr>
          <a:xfrm>
            <a:off x="1140360" y="3823336"/>
            <a:ext cx="6850800" cy="506791"/>
          </a:xfrm>
        </p:spPr>
        <p:txBody>
          <a:bodyPr/>
          <a:lstStyle/>
          <a:p>
            <a:pPr algn="ctr"/>
            <a:r>
              <a:rPr lang="es-ES_tradnl" smtClean="0"/>
              <a:t>Sinaloa</a:t>
            </a:r>
            <a:endParaRPr lang="es-ES_tradnl" dirty="0"/>
          </a:p>
        </p:txBody>
      </p:sp>
    </p:spTree>
    <p:extLst>
      <p:ext uri="{BB962C8B-B14F-4D97-AF65-F5344CB8AC3E}">
        <p14:creationId xmlns:p14="http://schemas.microsoft.com/office/powerpoint/2010/main" val="35606819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5898"/>
            <a:ext cx="7886700" cy="843678"/>
          </a:xfrm>
        </p:spPr>
        <p:txBody>
          <a:bodyPr/>
          <a:lstStyle/>
          <a:p>
            <a:r>
              <a:rPr lang="es-ES_tradnl" sz="2200" dirty="0">
                <a:solidFill>
                  <a:srgbClr val="6B1C73"/>
                </a:solidFill>
                <a:latin typeface="Tahoma" charset="0"/>
                <a:ea typeface="Tahoma" charset="0"/>
                <a:cs typeface="Tahoma" charset="0"/>
              </a:rPr>
              <a:t>Puntaje promedio de los estudiantes según niveles de clima de participación y respeto en el </a:t>
            </a:r>
            <a:r>
              <a:rPr lang="es-ES_tradnl" sz="2200" dirty="0" smtClean="0">
                <a:solidFill>
                  <a:srgbClr val="6B1C73"/>
                </a:solidFill>
                <a:latin typeface="Tahoma" charset="0"/>
                <a:ea typeface="Tahoma" charset="0"/>
                <a:cs typeface="Tahoma" charset="0"/>
              </a:rPr>
              <a:t>aula</a:t>
            </a:r>
            <a:endParaRPr lang="es-ES_tradnl" sz="2200" dirty="0">
              <a:solidFill>
                <a:srgbClr val="6B1C73"/>
              </a:solidFill>
              <a:latin typeface="Tahoma" charset="0"/>
              <a:ea typeface="Tahoma" charset="0"/>
              <a:cs typeface="Tahoma" charset="0"/>
            </a:endParaRPr>
          </a:p>
        </p:txBody>
      </p:sp>
      <p:sp>
        <p:nvSpPr>
          <p:cNvPr id="6" name="Marcador de texto 2"/>
          <p:cNvSpPr txBox="1">
            <a:spLocks/>
          </p:cNvSpPr>
          <p:nvPr/>
        </p:nvSpPr>
        <p:spPr>
          <a:xfrm>
            <a:off x="987587" y="1761297"/>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7" name="Rectángulo 6"/>
          <p:cNvSpPr/>
          <p:nvPr/>
        </p:nvSpPr>
        <p:spPr>
          <a:xfrm>
            <a:off x="0" y="1069072"/>
            <a:ext cx="838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Marcador de texto 2"/>
          <p:cNvSpPr txBox="1">
            <a:spLocks/>
          </p:cNvSpPr>
          <p:nvPr/>
        </p:nvSpPr>
        <p:spPr>
          <a:xfrm>
            <a:off x="5604887" y="1753568"/>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8" name="CuadroTexto 7"/>
          <p:cNvSpPr txBox="1"/>
          <p:nvPr/>
        </p:nvSpPr>
        <p:spPr>
          <a:xfrm>
            <a:off x="0" y="1105850"/>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Clima de participación y respeto es cuando los docentes animan a los estudiantes a expresarse, promueven el diálogo y toman en cuenta la opinión de los estudiantes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graphicFrame>
        <p:nvGraphicFramePr>
          <p:cNvPr id="9" name="Chart 1"/>
          <p:cNvGraphicFramePr>
            <a:graphicFrameLocks/>
          </p:cNvGraphicFramePr>
          <p:nvPr>
            <p:extLst>
              <p:ext uri="{D42A27DB-BD31-4B8C-83A1-F6EECF244321}">
                <p14:modId xmlns:p14="http://schemas.microsoft.com/office/powerpoint/2010/main" val="621973115"/>
              </p:ext>
            </p:extLst>
          </p:nvPr>
        </p:nvGraphicFramePr>
        <p:xfrm>
          <a:off x="-10800" y="17604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2"/>
          <p:cNvGraphicFramePr>
            <a:graphicFrameLocks/>
          </p:cNvGraphicFramePr>
          <p:nvPr>
            <p:extLst>
              <p:ext uri="{D42A27DB-BD31-4B8C-83A1-F6EECF244321}">
                <p14:modId xmlns:p14="http://schemas.microsoft.com/office/powerpoint/2010/main" val="1641264025"/>
              </p:ext>
            </p:extLst>
          </p:nvPr>
        </p:nvGraphicFramePr>
        <p:xfrm>
          <a:off x="4176001" y="17604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518932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429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 expectativa </a:t>
            </a:r>
            <a:r>
              <a:rPr lang="es-ES_tradnl" sz="2300" dirty="0" smtClean="0">
                <a:solidFill>
                  <a:srgbClr val="6B1C73"/>
                </a:solidFill>
                <a:latin typeface="Tahoma" charset="0"/>
                <a:ea typeface="Tahoma" charset="0"/>
                <a:cs typeface="Tahoma" charset="0"/>
              </a:rPr>
              <a:t>académica</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35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Marcador de texto 2"/>
          <p:cNvSpPr txBox="1">
            <a:spLocks/>
          </p:cNvSpPr>
          <p:nvPr/>
        </p:nvSpPr>
        <p:spPr>
          <a:xfrm>
            <a:off x="987587" y="164538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Lenguaje y Comunicación</a:t>
            </a:r>
          </a:p>
        </p:txBody>
      </p:sp>
      <p:sp>
        <p:nvSpPr>
          <p:cNvPr id="12" name="Marcador de texto 2"/>
          <p:cNvSpPr txBox="1">
            <a:spLocks/>
          </p:cNvSpPr>
          <p:nvPr/>
        </p:nvSpPr>
        <p:spPr>
          <a:xfrm>
            <a:off x="5604887" y="166052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Matemáticas</a:t>
            </a:r>
          </a:p>
        </p:txBody>
      </p:sp>
      <p:sp>
        <p:nvSpPr>
          <p:cNvPr id="9" name="CuadroTexto 8"/>
          <p:cNvSpPr txBox="1"/>
          <p:nvPr/>
        </p:nvSpPr>
        <p:spPr>
          <a:xfrm>
            <a:off x="0" y="1223469"/>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La expectativa académica</a:t>
            </a:r>
            <a:r>
              <a:rPr kumimoji="0" lang="es-MX" sz="1750" b="0" i="0" u="none" strike="noStrike" kern="1200" cap="none" spc="0" normalizeH="0" noProof="0" dirty="0">
                <a:ln>
                  <a:noFill/>
                </a:ln>
                <a:solidFill>
                  <a:srgbClr val="C80069"/>
                </a:solidFill>
                <a:effectLst/>
                <a:uLnTx/>
                <a:uFillTx/>
                <a:latin typeface="Calibri" panose="020F0502020204030204"/>
                <a:ea typeface="+mn-ea"/>
                <a:cs typeface="+mn-cs"/>
              </a:rPr>
              <a:t> es el nivel de estudios al que los estudiantes aspiran alcanzar</a:t>
            </a: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graphicFrame>
        <p:nvGraphicFramePr>
          <p:cNvPr id="8" name="Chart 1"/>
          <p:cNvGraphicFramePr>
            <a:graphicFrameLocks/>
          </p:cNvGraphicFramePr>
          <p:nvPr>
            <p:extLst>
              <p:ext uri="{D42A27DB-BD31-4B8C-83A1-F6EECF244321}">
                <p14:modId xmlns:p14="http://schemas.microsoft.com/office/powerpoint/2010/main" val="3148962470"/>
              </p:ext>
            </p:extLst>
          </p:nvPr>
        </p:nvGraphicFramePr>
        <p:xfrm>
          <a:off x="-10800" y="17604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2"/>
          <p:cNvGraphicFramePr>
            <a:graphicFrameLocks/>
          </p:cNvGraphicFramePr>
          <p:nvPr>
            <p:extLst>
              <p:ext uri="{D42A27DB-BD31-4B8C-83A1-F6EECF244321}">
                <p14:modId xmlns:p14="http://schemas.microsoft.com/office/powerpoint/2010/main" val="1089118641"/>
              </p:ext>
            </p:extLst>
          </p:nvPr>
        </p:nvGraphicFramePr>
        <p:xfrm>
          <a:off x="4176001" y="17604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331172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0530" y="319732"/>
            <a:ext cx="7886700" cy="942465"/>
          </a:xfrm>
        </p:spPr>
        <p:txBody>
          <a:bodyPr/>
          <a:lstStyle/>
          <a:p>
            <a:r>
              <a:rPr lang="es-ES_tradnl" dirty="0">
                <a:latin typeface="Tahoma" charset="0"/>
                <a:ea typeface="Tahoma" charset="0"/>
                <a:cs typeface="Tahoma" charset="0"/>
              </a:rPr>
              <a:t>Aplicación</a:t>
            </a:r>
          </a:p>
        </p:txBody>
      </p:sp>
      <p:sp>
        <p:nvSpPr>
          <p:cNvPr id="3" name="Marcador de contenido 2"/>
          <p:cNvSpPr>
            <a:spLocks noGrp="1"/>
          </p:cNvSpPr>
          <p:nvPr>
            <p:ph idx="1"/>
          </p:nvPr>
        </p:nvSpPr>
        <p:spPr>
          <a:xfrm>
            <a:off x="628650" y="1644816"/>
            <a:ext cx="7886700" cy="4541664"/>
          </a:xfrm>
        </p:spPr>
        <p:txBody>
          <a:bodyPr>
            <a:normAutofit/>
          </a:bodyPr>
          <a:lstStyle/>
          <a:p>
            <a:r>
              <a:rPr lang="es-MX" dirty="0"/>
              <a:t>El 12 y 13 de junio de 2018 los estudiantes respondieron las pruebas de Lenguaje y Comunicación y de Matemáticas.</a:t>
            </a:r>
          </a:p>
          <a:p>
            <a:r>
              <a:rPr lang="es-MX" dirty="0"/>
              <a:t>El INEE aplica la prueba Planea a una muestra de estudiantes que permite dar resultados a nivel nacional, regional, entidad federativa y tipo de escuela (generales públicas, indígenas, comunitarias y privadas).</a:t>
            </a:r>
          </a:p>
          <a:p>
            <a:r>
              <a:rPr lang="es-MX" dirty="0"/>
              <a:t>La SEP se encarga de aplicar una versión más breve de esta prueba al resto de las primarias con el fin de proporcionar resultados escuela por escuela.</a:t>
            </a:r>
          </a:p>
        </p:txBody>
      </p:sp>
      <p:sp>
        <p:nvSpPr>
          <p:cNvPr id="4" name="Rectángulo 3"/>
          <p:cNvSpPr/>
          <p:nvPr/>
        </p:nvSpPr>
        <p:spPr>
          <a:xfrm>
            <a:off x="0" y="816669"/>
            <a:ext cx="25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29988530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48891" y="38794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sus niveles de compromiso con las tareas </a:t>
            </a:r>
            <a:r>
              <a:rPr lang="es-ES_tradnl" sz="2300" dirty="0" smtClean="0">
                <a:solidFill>
                  <a:srgbClr val="6B1C73"/>
                </a:solidFill>
                <a:latin typeface="Tahoma" charset="0"/>
                <a:ea typeface="Tahoma" charset="0"/>
                <a:cs typeface="Tahoma" charset="0"/>
              </a:rPr>
              <a:t>escolares</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Marcador de texto 2"/>
          <p:cNvSpPr txBox="1">
            <a:spLocks/>
          </p:cNvSpPr>
          <p:nvPr/>
        </p:nvSpPr>
        <p:spPr>
          <a:xfrm>
            <a:off x="987587" y="1798365"/>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9" name="Marcador de texto 2"/>
          <p:cNvSpPr txBox="1">
            <a:spLocks/>
          </p:cNvSpPr>
          <p:nvPr/>
        </p:nvSpPr>
        <p:spPr>
          <a:xfrm>
            <a:off x="5604887" y="1802994"/>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12" name="CuadroTexto 11"/>
          <p:cNvSpPr txBox="1"/>
          <p:nvPr/>
        </p:nvSpPr>
        <p:spPr>
          <a:xfrm>
            <a:off x="0" y="1155954"/>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El compromiso de los estudiantes implica el interés, esfuerzo, atención y persistencia para realizar tareas escolares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graphicFrame>
        <p:nvGraphicFramePr>
          <p:cNvPr id="10" name="Chart 1"/>
          <p:cNvGraphicFramePr>
            <a:graphicFrameLocks/>
          </p:cNvGraphicFramePr>
          <p:nvPr>
            <p:extLst>
              <p:ext uri="{D42A27DB-BD31-4B8C-83A1-F6EECF244321}">
                <p14:modId xmlns:p14="http://schemas.microsoft.com/office/powerpoint/2010/main" val="1014109196"/>
              </p:ext>
            </p:extLst>
          </p:nvPr>
        </p:nvGraphicFramePr>
        <p:xfrm>
          <a:off x="-10800" y="18720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499816509"/>
              </p:ext>
            </p:extLst>
          </p:nvPr>
        </p:nvGraphicFramePr>
        <p:xfrm>
          <a:off x="4176001" y="18720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897436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sexo</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00910"/>
            <a:ext cx="83693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6" name="Chart 1"/>
          <p:cNvGraphicFramePr>
            <a:graphicFrameLocks/>
          </p:cNvGraphicFramePr>
          <p:nvPr>
            <p:extLst>
              <p:ext uri="{D42A27DB-BD31-4B8C-83A1-F6EECF244321}">
                <p14:modId xmlns:p14="http://schemas.microsoft.com/office/powerpoint/2010/main" val="4105737512"/>
              </p:ext>
            </p:extLst>
          </p:nvPr>
        </p:nvGraphicFramePr>
        <p:xfrm>
          <a:off x="406800" y="18360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13827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sexo</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Matemáticas</a:t>
            </a:r>
          </a:p>
        </p:txBody>
      </p:sp>
      <p:sp>
        <p:nvSpPr>
          <p:cNvPr id="14" name="Rectángulo 13"/>
          <p:cNvSpPr/>
          <p:nvPr/>
        </p:nvSpPr>
        <p:spPr>
          <a:xfrm>
            <a:off x="0" y="1100910"/>
            <a:ext cx="8356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7" name="Chart 2"/>
          <p:cNvGraphicFramePr>
            <a:graphicFrameLocks/>
          </p:cNvGraphicFramePr>
          <p:nvPr>
            <p:extLst>
              <p:ext uri="{D42A27DB-BD31-4B8C-83A1-F6EECF244321}">
                <p14:modId xmlns:p14="http://schemas.microsoft.com/office/powerpoint/2010/main" val="2682542142"/>
              </p:ext>
            </p:extLst>
          </p:nvPr>
        </p:nvGraphicFramePr>
        <p:xfrm>
          <a:off x="406800" y="18360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59955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smtClean="0">
                <a:latin typeface="Tahoma" charset="0"/>
                <a:ea typeface="Tahoma" charset="0"/>
                <a:cs typeface="Tahoma" charset="0"/>
              </a:rPr>
              <a:t>sexo</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a:t>
            </a:r>
            <a:r>
              <a:rPr lang="es-ES_tradnl" sz="2300" smtClean="0">
                <a:latin typeface="Tahoma" charset="0"/>
                <a:ea typeface="Tahoma" charset="0"/>
                <a:cs typeface="Tahoma" charset="0"/>
              </a:rPr>
              <a:t>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43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1"/>
          <p:cNvGraphicFramePr>
            <a:graphicFrameLocks/>
          </p:cNvGraphicFramePr>
          <p:nvPr>
            <p:extLst>
              <p:ext uri="{D42A27DB-BD31-4B8C-83A1-F6EECF244321}">
                <p14:modId xmlns:p14="http://schemas.microsoft.com/office/powerpoint/2010/main" val="3276748954"/>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317094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smtClean="0">
                <a:latin typeface="Tahoma" charset="0"/>
                <a:ea typeface="Tahoma" charset="0"/>
                <a:cs typeface="Tahoma" charset="0"/>
              </a:rPr>
              <a:t>sexo</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2"/>
          <p:cNvGraphicFramePr>
            <a:graphicFrameLocks/>
          </p:cNvGraphicFramePr>
          <p:nvPr>
            <p:extLst>
              <p:ext uri="{D42A27DB-BD31-4B8C-83A1-F6EECF244321}">
                <p14:modId xmlns:p14="http://schemas.microsoft.com/office/powerpoint/2010/main" val="452872268"/>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9655739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b="11389"/>
          <a:stretch/>
        </p:blipFill>
        <p:spPr>
          <a:xfrm>
            <a:off x="5333" y="3175"/>
            <a:ext cx="9146034" cy="6010275"/>
          </a:xfrm>
          <a:prstGeom prst="rect">
            <a:avLst/>
          </a:prstGeom>
        </p:spPr>
      </p:pic>
    </p:spTree>
    <p:extLst>
      <p:ext uri="{BB962C8B-B14F-4D97-AF65-F5344CB8AC3E}">
        <p14:creationId xmlns:p14="http://schemas.microsoft.com/office/powerpoint/2010/main" val="31759236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417888" y="2588006"/>
            <a:ext cx="2311400" cy="1006094"/>
          </a:xfrm>
        </p:spPr>
        <p:txBody>
          <a:bodyPr/>
          <a:lstStyle/>
          <a:p>
            <a:pPr algn="ctr"/>
            <a:r>
              <a:rPr lang="x-none" sz="4400" b="0" dirty="0">
                <a:latin typeface="Tahoma" charset="0"/>
                <a:ea typeface="Tahoma" charset="0"/>
                <a:cs typeface="Tahoma" charset="0"/>
              </a:rPr>
              <a:t>Anexo</a:t>
            </a:r>
            <a:r>
              <a:rPr lang="es-MX" sz="4400" b="0" dirty="0">
                <a:latin typeface="Tahoma" charset="0"/>
                <a:ea typeface="Tahoma" charset="0"/>
                <a:cs typeface="Tahoma" charset="0"/>
              </a:rPr>
              <a:t> 1</a:t>
            </a:r>
            <a:endParaRPr lang="x-none" sz="4400" b="0" dirty="0">
              <a:latin typeface="Tahoma" charset="0"/>
              <a:ea typeface="Tahoma" charset="0"/>
              <a:cs typeface="Tahoma" charset="0"/>
            </a:endParaRPr>
          </a:p>
        </p:txBody>
      </p:sp>
      <p:sp>
        <p:nvSpPr>
          <p:cNvPr id="5" name="Marcador de texto 4"/>
          <p:cNvSpPr>
            <a:spLocks noGrp="1"/>
          </p:cNvSpPr>
          <p:nvPr>
            <p:ph type="body" idx="1"/>
          </p:nvPr>
        </p:nvSpPr>
        <p:spPr>
          <a:xfrm>
            <a:off x="1140360" y="3823908"/>
            <a:ext cx="6850800" cy="1092430"/>
          </a:xfrm>
        </p:spPr>
        <p:txBody>
          <a:bodyPr/>
          <a:lstStyle/>
          <a:p>
            <a:pPr algn="ctr"/>
            <a:r>
              <a:rPr lang="es-ES" dirty="0"/>
              <a:t>Descriptores de los niveles de logro </a:t>
            </a:r>
            <a:br>
              <a:rPr lang="es-ES" dirty="0"/>
            </a:br>
            <a:r>
              <a:rPr lang="es-ES" dirty="0"/>
              <a:t>Lenguaje y Comunicación y Matemáticas</a:t>
            </a:r>
            <a:endParaRPr lang="x-none" dirty="0"/>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7461163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47700" y="38957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11"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08008" y="1161607"/>
          <a:ext cx="8595361" cy="5431315"/>
        </p:xfrm>
        <a:graphic>
          <a:graphicData uri="http://schemas.openxmlformats.org/drawingml/2006/table">
            <a:tbl>
              <a:tblPr firstRow="1" firstCol="1" bandRow="1">
                <a:tableStyleId>{0505E3EF-67EA-436B-97B2-0124C06EBD24}</a:tableStyleId>
              </a:tblPr>
              <a:tblGrid>
                <a:gridCol w="1880314">
                  <a:extLst>
                    <a:ext uri="{9D8B030D-6E8A-4147-A177-3AD203B41FA5}">
                      <a16:colId xmlns:a16="http://schemas.microsoft.com/office/drawing/2014/main" val="20000"/>
                    </a:ext>
                  </a:extLst>
                </a:gridCol>
                <a:gridCol w="1890423">
                  <a:extLst>
                    <a:ext uri="{9D8B030D-6E8A-4147-A177-3AD203B41FA5}">
                      <a16:colId xmlns:a16="http://schemas.microsoft.com/office/drawing/2014/main" val="20001"/>
                    </a:ext>
                  </a:extLst>
                </a:gridCol>
                <a:gridCol w="2168648">
                  <a:extLst>
                    <a:ext uri="{9D8B030D-6E8A-4147-A177-3AD203B41FA5}">
                      <a16:colId xmlns:a16="http://schemas.microsoft.com/office/drawing/2014/main" val="20002"/>
                    </a:ext>
                  </a:extLst>
                </a:gridCol>
                <a:gridCol w="2655976">
                  <a:extLst>
                    <a:ext uri="{9D8B030D-6E8A-4147-A177-3AD203B41FA5}">
                      <a16:colId xmlns:a16="http://schemas.microsoft.com/office/drawing/2014/main" val="20003"/>
                    </a:ext>
                  </a:extLst>
                </a:gridCol>
              </a:tblGrid>
              <a:tr h="295985">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Extracción </a:t>
                      </a:r>
                      <a:r>
                        <a:rPr lang="es-MX" sz="2000" dirty="0">
                          <a:solidFill>
                            <a:srgbClr val="6B1C73"/>
                          </a:solidFill>
                          <a:effectLst/>
                        </a:rPr>
                        <a:t>de información y </a:t>
                      </a:r>
                      <a:r>
                        <a:rPr lang="es-MX" sz="2000" dirty="0" smtClean="0">
                          <a:solidFill>
                            <a:srgbClr val="6B1C73"/>
                          </a:solidFill>
                          <a:effectLst/>
                        </a:rPr>
                        <a:t>comprensión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1251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20663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1233890642"/>
                  </a:ext>
                </a:extLst>
              </a:tr>
              <a:tr h="1881619">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seleccionar y extraer información puntual y explícita de un fragmento del texto relacionando, de manera literal, la pregunta con el contenido en textos narrativos literarios breves (cuento o diario). </a:t>
                      </a:r>
                      <a:endParaRPr lang="es-MX" sz="1200" b="0" i="0" u="none" strike="noStrike" dirty="0" smtClean="0">
                        <a:solidFill>
                          <a:srgbClr val="000000"/>
                        </a:solidFill>
                        <a:effectLst/>
                        <a:latin typeface="Calibri" panose="020F0502020204030204" pitchFamily="34" charset="0"/>
                      </a:endParaRPr>
                    </a:p>
                    <a:p>
                      <a:pPr algn="l" fontAlgn="t"/>
                      <a:endParaRPr lang="es-MX" sz="1200" b="0" i="0" u="none" strike="noStrike" dirty="0" smtClean="0">
                        <a:solidFill>
                          <a:srgbClr val="000000"/>
                        </a:solidFill>
                        <a:effectLst/>
                        <a:latin typeface="Calibri" panose="020F0502020204030204" pitchFamily="34" charset="0"/>
                      </a:endParaRPr>
                    </a:p>
                    <a:p>
                      <a:pPr algn="l" fontAlgn="t"/>
                      <a:r>
                        <a:rPr lang="es-MX" sz="1200" b="0" i="0" u="none" strike="noStrike" dirty="0" smtClean="0">
                          <a:solidFill>
                            <a:srgbClr val="000000"/>
                          </a:solidFill>
                          <a:effectLst/>
                          <a:latin typeface="Calibri" panose="020F0502020204030204" pitchFamily="34" charset="0"/>
                        </a:rPr>
                        <a:t/>
                      </a:r>
                      <a:br>
                        <a:rPr lang="es-MX" sz="1200" b="0" i="0" u="none" strike="noStrike" dirty="0" smtClean="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seleccionar y extraer información explícita de un fragmento  del texto relacionando, mediante sinónimos, la pregunta con el contenido en textos narrativos (literarios e informativos) y expositivos, tanto continuos como discontinuos. </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a:t>
                      </a:r>
                      <a:r>
                        <a:rPr lang="es-MX" sz="1200" b="0" i="0" u="none" strike="noStrike" dirty="0">
                          <a:solidFill>
                            <a:srgbClr val="000000"/>
                          </a:solidFill>
                          <a:effectLst/>
                          <a:latin typeface="Calibri" panose="020F0502020204030204" pitchFamily="34" charset="0"/>
                        </a:rPr>
                        <a:t>, seleccionar, extraer y relacionar información explícita e implícita en varios fragmentos del texto relacionando, mediante paráfrasis, la pregunta con el contenido  en textos narrativos (literarios e informativos),  expositivos y argumentativos, tanto continuos como discontinuos.</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a:t>
                      </a:r>
                      <a:r>
                        <a:rPr lang="es-MX" sz="1200" b="0" i="0" u="none" strike="noStrike" dirty="0">
                          <a:solidFill>
                            <a:srgbClr val="000000"/>
                          </a:solidFill>
                          <a:effectLst/>
                          <a:latin typeface="Calibri" panose="020F0502020204030204" pitchFamily="34" charset="0"/>
                        </a:rPr>
                        <a:t>, seleccionar, extraer y relacionar información explícita e implícita en varios fragmentos del texto relacionando, mediante paráfrasis e inferencias, la pregunta con el contenido en textos   narrativos (literarios e informativos), expositivos, argumentativos y dialógicos, tanto continuos como discontinuos.</a:t>
                      </a:r>
                    </a:p>
                  </a:txBody>
                  <a:tcPr marL="9525" marR="9525" marT="9525" marB="0">
                    <a:solidFill>
                      <a:schemeClr val="bg1"/>
                    </a:solidFill>
                  </a:tcPr>
                </a:tc>
                <a:extLst>
                  <a:ext uri="{0D108BD9-81ED-4DB2-BD59-A6C34878D82A}">
                    <a16:rowId xmlns:a16="http://schemas.microsoft.com/office/drawing/2014/main" val="10003"/>
                  </a:ext>
                </a:extLst>
              </a:tr>
              <a:tr h="264905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s-MX" sz="1200" b="0" i="0" u="none" strike="noStrike" dirty="0" smtClean="0">
                          <a:solidFill>
                            <a:srgbClr val="000000"/>
                          </a:solidFill>
                          <a:effectLst/>
                          <a:latin typeface="Calibri" panose="020F0502020204030204" pitchFamily="34" charset="0"/>
                        </a:rPr>
                        <a:t>Comprender el contenido global y el propósito de un texto informativo discontinuo (croquis o anuncio ) con apoyo de imágenes familiares.</a:t>
                      </a:r>
                    </a:p>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C</a:t>
                      </a:r>
                      <a:r>
                        <a:rPr lang="es-MX" sz="1200" b="0" i="0" u="none" strike="noStrike" dirty="0" smtClean="0">
                          <a:solidFill>
                            <a:srgbClr val="000000"/>
                          </a:solidFill>
                          <a:effectLst/>
                          <a:latin typeface="Calibri" panose="020F0502020204030204" pitchFamily="34" charset="0"/>
                        </a:rPr>
                        <a:t>omprender </a:t>
                      </a:r>
                      <a:r>
                        <a:rPr lang="es-MX" sz="1200" b="0" i="0" u="none" strike="noStrike" dirty="0">
                          <a:solidFill>
                            <a:srgbClr val="000000"/>
                          </a:solidFill>
                          <a:effectLst/>
                          <a:latin typeface="Calibri" panose="020F0502020204030204" pitchFamily="34" charset="0"/>
                        </a:rPr>
                        <a:t>el contenido y el propósito de una unidad semántica mayor a la oración (párrafo) en textos narrativos (literarios e informativos) y expositivos, tanto continuos como discontinuos. </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Comprender </a:t>
                      </a:r>
                      <a:r>
                        <a:rPr lang="es-MX" sz="1200" b="0" i="0" u="none" strike="noStrike" dirty="0">
                          <a:solidFill>
                            <a:srgbClr val="000000"/>
                          </a:solidFill>
                          <a:effectLst/>
                          <a:latin typeface="Calibri" panose="020F0502020204030204" pitchFamily="34" charset="0"/>
                        </a:rPr>
                        <a:t>el contenido global y específico, así como el propósito textual a partir de la integración de información presente en varias unidades semánticas mayores a la oración (varios párrafos o un texto completo) en textos narrativos (literarios e informativos),  expositivos y argumentativos, tanto continuos como discontinuos. </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Demostrar</a:t>
                      </a:r>
                      <a:r>
                        <a:rPr lang="es-MX" sz="1200" b="0" i="0" u="none" strike="noStrike" dirty="0">
                          <a:solidFill>
                            <a:srgbClr val="000000"/>
                          </a:solidFill>
                          <a:effectLst/>
                          <a:latin typeface="Calibri" panose="020F0502020204030204" pitchFamily="34" charset="0"/>
                        </a:rPr>
                        <a:t>, mediante representaciones gráficas (mapa conceptual), la comprensión del contenido global y específico, así como el propósito textual a partir de la jerarquización y la integración de  información presente en varias unidades semánticas mayores a la oración (varios párrafos o un texto completo) en textos   narrativos (literarios e informativos), expositivos, argumentativos y dialógicos, tanto continuos como discontinuos.</a:t>
                      </a:r>
                    </a:p>
                  </a:txBody>
                  <a:tcPr marL="9525" marR="9525" marT="9525" marB="0">
                    <a:solidFill>
                      <a:schemeClr val="bg1"/>
                    </a:solidFill>
                  </a:tcPr>
                </a:tc>
                <a:extLst>
                  <a:ext uri="{0D108BD9-81ED-4DB2-BD59-A6C34878D82A}">
                    <a16:rowId xmlns:a16="http://schemas.microsoft.com/office/drawing/2014/main" val="808263575"/>
                  </a:ext>
                </a:extLst>
              </a:tr>
            </a:tbl>
          </a:graphicData>
        </a:graphic>
      </p:graphicFrame>
    </p:spTree>
    <p:extLst>
      <p:ext uri="{BB962C8B-B14F-4D97-AF65-F5344CB8AC3E}">
        <p14:creationId xmlns:p14="http://schemas.microsoft.com/office/powerpoint/2010/main" val="41215005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3339" y="396765"/>
            <a:ext cx="7886700" cy="481267"/>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Lenguaje </a:t>
            </a:r>
            <a:r>
              <a:rPr lang="es-ES_tradnl" sz="2300" dirty="0">
                <a:latin typeface="Tahoma" charset="0"/>
                <a:ea typeface="Tahoma" charset="0"/>
                <a:cs typeface="Tahoma" charset="0"/>
              </a:rPr>
              <a:t>y Comunicación</a:t>
            </a:r>
          </a:p>
        </p:txBody>
      </p:sp>
      <p:sp>
        <p:nvSpPr>
          <p:cNvPr id="6" name="Subtítulo 4"/>
          <p:cNvSpPr>
            <a:spLocks noGrp="1"/>
          </p:cNvSpPr>
          <p:nvPr>
            <p:ph type="subTitle" idx="1"/>
          </p:nvPr>
        </p:nvSpPr>
        <p:spPr>
          <a:xfrm>
            <a:off x="654052" y="673109"/>
            <a:ext cx="7886700" cy="1047246"/>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18260" y="1196732"/>
          <a:ext cx="8556858" cy="5437384"/>
        </p:xfrm>
        <a:graphic>
          <a:graphicData uri="http://schemas.openxmlformats.org/drawingml/2006/table">
            <a:tbl>
              <a:tblPr firstRow="1" firstCol="1" bandRow="1">
                <a:tableStyleId>{0505E3EF-67EA-436B-97B2-0124C06EBD24}</a:tableStyleId>
              </a:tblPr>
              <a:tblGrid>
                <a:gridCol w="1871891">
                  <a:extLst>
                    <a:ext uri="{9D8B030D-6E8A-4147-A177-3AD203B41FA5}">
                      <a16:colId xmlns:a16="http://schemas.microsoft.com/office/drawing/2014/main" val="20000"/>
                    </a:ext>
                  </a:extLst>
                </a:gridCol>
                <a:gridCol w="2132402">
                  <a:extLst>
                    <a:ext uri="{9D8B030D-6E8A-4147-A177-3AD203B41FA5}">
                      <a16:colId xmlns:a16="http://schemas.microsoft.com/office/drawing/2014/main" val="20001"/>
                    </a:ext>
                  </a:extLst>
                </a:gridCol>
                <a:gridCol w="2245450">
                  <a:extLst>
                    <a:ext uri="{9D8B030D-6E8A-4147-A177-3AD203B41FA5}">
                      <a16:colId xmlns:a16="http://schemas.microsoft.com/office/drawing/2014/main" val="20002"/>
                    </a:ext>
                  </a:extLst>
                </a:gridCol>
                <a:gridCol w="2307115">
                  <a:extLst>
                    <a:ext uri="{9D8B030D-6E8A-4147-A177-3AD203B41FA5}">
                      <a16:colId xmlns:a16="http://schemas.microsoft.com/office/drawing/2014/main" val="20003"/>
                    </a:ext>
                  </a:extLst>
                </a:gridCol>
              </a:tblGrid>
              <a:tr h="291487">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Desarrollo de una </a:t>
                      </a:r>
                      <a:r>
                        <a:rPr lang="es-MX" sz="2000" dirty="0" smtClean="0">
                          <a:solidFill>
                            <a:srgbClr val="6B1C73"/>
                          </a:solidFill>
                          <a:effectLst/>
                          <a:latin typeface="Calibri" panose="020F0502020204030204" pitchFamily="34" charset="0"/>
                        </a:rPr>
                        <a:t>interpretación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04064">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79952">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741409082"/>
                  </a:ext>
                </a:extLst>
              </a:tr>
              <a:tr h="1890386">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características físicas y psicológicas (emociones, pensamientos, deseos, creencias) de personajes a partir de información recurrente que aparece en textos narrativos literarios.</a:t>
                      </a:r>
                      <a:br>
                        <a:rPr lang="es-MX" sz="1200" b="0" i="0" u="none" strike="noStrike" dirty="0">
                          <a:solidFill>
                            <a:srgbClr val="000000"/>
                          </a:solidFill>
                          <a:effectLst/>
                          <a:latin typeface="Calibri" panose="020F0502020204030204" pitchFamily="34" charset="0"/>
                        </a:rPr>
                      </a:br>
                      <a:r>
                        <a:rPr lang="es-MX" sz="1200" b="0" i="0" u="none" strike="noStrike" dirty="0">
                          <a:solidFill>
                            <a:srgbClr val="000000"/>
                          </a:solidFill>
                          <a:effectLst/>
                          <a:latin typeface="Calibri" panose="020F0502020204030204" pitchFamily="34" charset="0"/>
                        </a:rPr>
                        <a:t/>
                      </a:r>
                      <a:br>
                        <a:rPr lang="es-MX" sz="1200" b="0" i="0" u="none" strike="noStrike" dirty="0">
                          <a:solidFill>
                            <a:srgbClr val="000000"/>
                          </a:solidFill>
                          <a:effectLst/>
                          <a:latin typeface="Calibri" panose="020F0502020204030204" pitchFamily="34" charset="0"/>
                        </a:rPr>
                      </a:br>
                      <a:r>
                        <a:rPr lang="es-MX" sz="1200" b="0" i="0" u="none" strike="noStrike" dirty="0">
                          <a:solidFill>
                            <a:srgbClr val="000000"/>
                          </a:solidFill>
                          <a:effectLst/>
                          <a:latin typeface="Calibri" panose="020F0502020204030204" pitchFamily="34" charset="0"/>
                        </a:rPr>
                        <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e inferir características físicas y psicológicas (emociones, pensamientos, deseos, creencias) de personajes y autores a partir de relacionar información explícita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inferir e interpretar características físicas y psicológicas (opiniones, emociones, pensamientos, deseos, creencias) de personajes y autores relacionando información explícita e implícita y vinculándola con expresiones de lenguaje figurado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extLst>
                  <a:ext uri="{0D108BD9-81ED-4DB2-BD59-A6C34878D82A}">
                    <a16:rowId xmlns:a16="http://schemas.microsoft.com/office/drawing/2014/main" val="10003"/>
                  </a:ext>
                </a:extLst>
              </a:tr>
              <a:tr h="1377256">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nferir </a:t>
                      </a:r>
                      <a:r>
                        <a:rPr lang="es-MX" sz="1200" b="0" i="0" u="none" strike="noStrike" dirty="0">
                          <a:solidFill>
                            <a:srgbClr val="000000"/>
                          </a:solidFill>
                          <a:effectLst/>
                          <a:latin typeface="Calibri" panose="020F0502020204030204" pitchFamily="34" charset="0"/>
                        </a:rPr>
                        <a:t>información que complementa el contenido de un fragmento a partir de aspectos explícitos y reiterativos en un texto literario.</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relaciones de causa-consecuencia a partir de vincular información explícita en textos narrativos (literarios e informativos).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relaciones de causa-consecuencia y  comparación-contraste a partir de relacionar información explícita e implícita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 interpretar relaciones de causa-consecuencia, comparación-contraste, tesis-argumento y secuencia temporal a partir de vincular información explícita e implícita en textos narrativos (literarios e informativos), textos expositivos y argumentativos. </a:t>
                      </a:r>
                    </a:p>
                  </a:txBody>
                  <a:tcPr marL="9525" marR="9525" marT="9525" marB="0">
                    <a:solidFill>
                      <a:schemeClr val="bg1"/>
                    </a:solidFill>
                  </a:tcPr>
                </a:tc>
                <a:extLst>
                  <a:ext uri="{0D108BD9-81ED-4DB2-BD59-A6C34878D82A}">
                    <a16:rowId xmlns:a16="http://schemas.microsoft.com/office/drawing/2014/main" val="2204263730"/>
                  </a:ext>
                </a:extLst>
              </a:tr>
              <a:tr h="1196790">
                <a:tc>
                  <a:txBody>
                    <a:bodyPr/>
                    <a:lstStyle/>
                    <a:p>
                      <a:pPr algn="l" fontAlgn="t"/>
                      <a:r>
                        <a:rPr lang="es-MX" sz="1200" b="0" i="0" u="none" strike="noStrike" dirty="0">
                          <a:solidFill>
                            <a:srgbClr val="000000"/>
                          </a:solidFill>
                          <a:effectLst/>
                          <a:latin typeface="Calibri" panose="020F0502020204030204" pitchFamily="34" charset="0"/>
                        </a:rPr>
                        <a:t>Inferir el significado de una palabra a partir de la comprensión de un fragmento de un texto narrativo (literario e informativo).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una palabra o frase a partir de la comprensión global de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palabras polisémicas o frases a partir de la comprensión global de textos narrativos (literarios e informativos) y textos expositivos.</a:t>
                      </a:r>
                    </a:p>
                  </a:txBody>
                  <a:tcPr marL="9525" marR="9525" marT="9525" marB="0">
                    <a:solidFill>
                      <a:schemeClr val="bg1"/>
                    </a:solidFill>
                  </a:tcPr>
                </a:tc>
                <a:tc>
                  <a:txBody>
                    <a:bodyPr/>
                    <a:lstStyle/>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1392872398"/>
                  </a:ext>
                </a:extLst>
              </a:tr>
            </a:tbl>
          </a:graphicData>
        </a:graphic>
      </p:graphicFrame>
    </p:spTree>
    <p:extLst>
      <p:ext uri="{BB962C8B-B14F-4D97-AF65-F5344CB8AC3E}">
        <p14:creationId xmlns:p14="http://schemas.microsoft.com/office/powerpoint/2010/main" val="25310354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76326"/>
            <a:ext cx="7886700" cy="786812"/>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10007" y="1287662"/>
          <a:ext cx="8574786" cy="2646877"/>
        </p:xfrm>
        <a:graphic>
          <a:graphicData uri="http://schemas.openxmlformats.org/drawingml/2006/table">
            <a:tbl>
              <a:tblPr firstRow="1" firstCol="1" bandRow="1">
                <a:tableStyleId>{0505E3EF-67EA-436B-97B2-0124C06EBD24}</a:tableStyleId>
              </a:tblPr>
              <a:tblGrid>
                <a:gridCol w="1755234">
                  <a:extLst>
                    <a:ext uri="{9D8B030D-6E8A-4147-A177-3AD203B41FA5}">
                      <a16:colId xmlns:a16="http://schemas.microsoft.com/office/drawing/2014/main" val="20000"/>
                    </a:ext>
                  </a:extLst>
                </a:gridCol>
                <a:gridCol w="1931443">
                  <a:extLst>
                    <a:ext uri="{9D8B030D-6E8A-4147-A177-3AD203B41FA5}">
                      <a16:colId xmlns:a16="http://schemas.microsoft.com/office/drawing/2014/main" val="20001"/>
                    </a:ext>
                  </a:extLst>
                </a:gridCol>
                <a:gridCol w="2455096">
                  <a:extLst>
                    <a:ext uri="{9D8B030D-6E8A-4147-A177-3AD203B41FA5}">
                      <a16:colId xmlns:a16="http://schemas.microsoft.com/office/drawing/2014/main" val="20002"/>
                    </a:ext>
                  </a:extLst>
                </a:gridCol>
                <a:gridCol w="2433013">
                  <a:extLst>
                    <a:ext uri="{9D8B030D-6E8A-4147-A177-3AD203B41FA5}">
                      <a16:colId xmlns:a16="http://schemas.microsoft.com/office/drawing/2014/main" val="20003"/>
                    </a:ext>
                  </a:extLst>
                </a:gridCol>
              </a:tblGrid>
              <a:tr h="293891">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kern="1200" dirty="0">
                          <a:solidFill>
                            <a:srgbClr val="6B1C73"/>
                          </a:solidFill>
                          <a:effectLst/>
                          <a:latin typeface="Calibri" panose="020F0502020204030204" pitchFamily="34" charset="0"/>
                          <a:ea typeface="+mn-ea"/>
                          <a:cs typeface="+mn-cs"/>
                        </a:rPr>
                        <a:t>Análisis de la estructura textual</a:t>
                      </a: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156153">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83471">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425500573"/>
                  </a:ext>
                </a:extLst>
              </a:tr>
              <a:tr h="1900053">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elementos básicos de la estructura de textos informativos (título, subtítulo y autor); así como también distinguir la fantasía de la realidad en textos narrativos literarios.</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los elementos estructurales de un texto y considerarlos como pistas útiles para diferenciar textos narrativos (literarios e informativos) y textos expositivos, tanto continuos como discontinuos.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Reconocer </a:t>
                      </a:r>
                      <a:r>
                        <a:rPr lang="es-MX" sz="1200" b="0" i="0" u="none" strike="noStrike" dirty="0">
                          <a:solidFill>
                            <a:srgbClr val="000000"/>
                          </a:solidFill>
                          <a:effectLst/>
                          <a:latin typeface="Calibri" panose="020F0502020204030204" pitchFamily="34" charset="0"/>
                        </a:rPr>
                        <a:t>elementos de la estructura de un texto y relacionar la forma en que se organiza la información para cumplir un propósito específico en textos narrativos (literarios e informativos), textos expositivos y argumentativos, tanto continuos como discontinuos.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elementos de la estructura de un texto, así como su organización discursiva en textos narrativos (literarios e informativos), textos expositivos y argumentativos, tanto continuos como discontinuos. </a:t>
                      </a:r>
                    </a:p>
                  </a:txBody>
                  <a:tcPr marL="9525" marR="9525" marT="9525"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10403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67560" y="332702"/>
            <a:ext cx="7886700" cy="974575"/>
          </a:xfrm>
        </p:spPr>
        <p:txBody>
          <a:bodyPr/>
          <a:lstStyle/>
          <a:p>
            <a:r>
              <a:rPr lang="es-ES_tradnl" sz="2800" dirty="0">
                <a:latin typeface="Tahoma" charset="0"/>
                <a:ea typeface="Tahoma" charset="0"/>
                <a:cs typeface="Tahoma" charset="0"/>
              </a:rPr>
              <a:t>Tasa de participación</a:t>
            </a:r>
          </a:p>
        </p:txBody>
      </p:sp>
      <p:graphicFrame>
        <p:nvGraphicFramePr>
          <p:cNvPr id="9" name="Marcador de contenido 8"/>
          <p:cNvGraphicFramePr>
            <a:graphicFrameLocks noGrp="1"/>
          </p:cNvGraphicFramePr>
          <p:nvPr>
            <p:ph sz="half" idx="1"/>
            <p:extLst>
              <p:ext uri="{D42A27DB-BD31-4B8C-83A1-F6EECF244321}">
                <p14:modId xmlns:p14="http://schemas.microsoft.com/office/powerpoint/2010/main" val="2288018679"/>
              </p:ext>
            </p:extLst>
          </p:nvPr>
        </p:nvGraphicFramePr>
        <p:xfrm>
          <a:off x="269119" y="3985887"/>
          <a:ext cx="3305569" cy="2001520"/>
        </p:xfrm>
        <a:graphic>
          <a:graphicData uri="http://schemas.openxmlformats.org/drawingml/2006/table">
            <a:tbl>
              <a:tblPr firstRow="1" bandRow="1">
                <a:tableStyleId>{0505E3EF-67EA-436B-97B2-0124C06EBD24}</a:tableStyleId>
              </a:tblPr>
              <a:tblGrid>
                <a:gridCol w="1289331">
                  <a:extLst>
                    <a:ext uri="{9D8B030D-6E8A-4147-A177-3AD203B41FA5}">
                      <a16:colId xmlns:a16="http://schemas.microsoft.com/office/drawing/2014/main" val="20000"/>
                    </a:ext>
                  </a:extLst>
                </a:gridCol>
                <a:gridCol w="1000420">
                  <a:extLst>
                    <a:ext uri="{9D8B030D-6E8A-4147-A177-3AD203B41FA5}">
                      <a16:colId xmlns:a16="http://schemas.microsoft.com/office/drawing/2014/main" val="20001"/>
                    </a:ext>
                  </a:extLst>
                </a:gridCol>
                <a:gridCol w="1015818">
                  <a:extLst>
                    <a:ext uri="{9D8B030D-6E8A-4147-A177-3AD203B41FA5}">
                      <a16:colId xmlns:a16="http://schemas.microsoft.com/office/drawing/2014/main" val="20002"/>
                    </a:ext>
                  </a:extLst>
                </a:gridCol>
              </a:tblGrid>
              <a:tr h="370840">
                <a:tc rowSpan="2">
                  <a:txBody>
                    <a:bodyPr/>
                    <a:lstStyle/>
                    <a:p>
                      <a:pPr algn="ctr"/>
                      <a:r>
                        <a:rPr lang="es-ES_tradnl" sz="1600" b="1" dirty="0">
                          <a:solidFill>
                            <a:schemeClr val="bg1"/>
                          </a:solidFill>
                        </a:rPr>
                        <a:t>Tasa de participación</a:t>
                      </a:r>
                    </a:p>
                  </a:txBody>
                  <a:tcPr anchor="ctr">
                    <a:solidFill>
                      <a:srgbClr val="CC0671"/>
                    </a:solidFill>
                  </a:tcPr>
                </a:tc>
                <a:tc>
                  <a:txBody>
                    <a:bodyPr/>
                    <a:lstStyle/>
                    <a:p>
                      <a:pPr algn="ctr"/>
                      <a:r>
                        <a:rPr lang="es-ES_tradnl" b="1" dirty="0">
                          <a:solidFill>
                            <a:schemeClr val="bg1"/>
                          </a:solidFill>
                        </a:rPr>
                        <a:t>2015</a:t>
                      </a:r>
                    </a:p>
                  </a:txBody>
                  <a:tcPr anchor="ctr">
                    <a:solidFill>
                      <a:srgbClr val="CC0671"/>
                    </a:solidFill>
                  </a:tcPr>
                </a:tc>
                <a:tc>
                  <a:txBody>
                    <a:bodyPr/>
                    <a:lstStyle/>
                    <a:p>
                      <a:pPr algn="ctr"/>
                      <a:r>
                        <a:rPr lang="es-ES_tradnl" b="1" dirty="0">
                          <a:solidFill>
                            <a:schemeClr val="bg1"/>
                          </a:solidFill>
                        </a:rPr>
                        <a:t>2018</a:t>
                      </a:r>
                    </a:p>
                  </a:txBody>
                  <a:tcPr anchor="ctr">
                    <a:solidFill>
                      <a:srgbClr val="CC0671"/>
                    </a:solidFill>
                  </a:tcPr>
                </a:tc>
                <a:extLst>
                  <a:ext uri="{0D108BD9-81ED-4DB2-BD59-A6C34878D82A}">
                    <a16:rowId xmlns:a16="http://schemas.microsoft.com/office/drawing/2014/main" val="10000"/>
                  </a:ext>
                </a:extLst>
              </a:tr>
              <a:tr h="370840">
                <a:tc vMerge="1">
                  <a:txBody>
                    <a:bodyPr/>
                    <a:lstStyle/>
                    <a:p>
                      <a:endParaRPr lang="es-ES_tradnl" dirty="0"/>
                    </a:p>
                  </a:txBody>
                  <a:tcPr/>
                </a:tc>
                <a:tc>
                  <a:txBody>
                    <a:bodyPr/>
                    <a:lstStyle/>
                    <a:p>
                      <a:pPr algn="ctr"/>
                      <a:r>
                        <a:rPr lang="es-ES_tradnl" sz="1400" dirty="0"/>
                        <a:t>Alumnos (%)</a:t>
                      </a:r>
                    </a:p>
                  </a:txBody>
                  <a:tcPr anchor="ctr">
                    <a:solidFill>
                      <a:srgbClr val="CC0671">
                        <a:alpha val="14000"/>
                      </a:srgbClr>
                    </a:solidFill>
                  </a:tcPr>
                </a:tc>
                <a:tc>
                  <a:txBody>
                    <a:bodyPr/>
                    <a:lstStyle/>
                    <a:p>
                      <a:pPr algn="ctr"/>
                      <a:r>
                        <a:rPr lang="es-ES_tradnl" sz="1400" dirty="0"/>
                        <a:t>Alumnos</a:t>
                      </a:r>
                      <a:r>
                        <a:rPr lang="es-ES_tradnl" sz="1400" baseline="0" dirty="0"/>
                        <a:t> (%)</a:t>
                      </a:r>
                      <a:endParaRPr lang="es-ES_tradnl" sz="1400" dirty="0"/>
                    </a:p>
                  </a:txBody>
                  <a:tcPr anchor="ctr">
                    <a:solidFill>
                      <a:srgbClr val="CC0671">
                        <a:alpha val="14000"/>
                      </a:srgbClr>
                    </a:solidFill>
                  </a:tcPr>
                </a:tc>
                <a:extLst>
                  <a:ext uri="{0D108BD9-81ED-4DB2-BD59-A6C34878D82A}">
                    <a16:rowId xmlns:a16="http://schemas.microsoft.com/office/drawing/2014/main" val="10001"/>
                  </a:ext>
                </a:extLst>
              </a:tr>
              <a:tr h="370840">
                <a:tc>
                  <a:txBody>
                    <a:bodyPr/>
                    <a:lstStyle/>
                    <a:p>
                      <a:r>
                        <a:rPr lang="es-ES_tradnl" dirty="0">
                          <a:solidFill>
                            <a:schemeClr val="tx1"/>
                          </a:solidFill>
                        </a:rPr>
                        <a:t>Chiapas</a:t>
                      </a:r>
                    </a:p>
                  </a:txBody>
                  <a:tcPr anchor="ctr"/>
                </a:tc>
                <a:tc>
                  <a:txBody>
                    <a:bodyPr/>
                    <a:lstStyle/>
                    <a:p>
                      <a:pPr algn="ctr"/>
                      <a:r>
                        <a:rPr lang="es-ES_tradnl" dirty="0"/>
                        <a:t>30</a:t>
                      </a:r>
                    </a:p>
                  </a:txBody>
                  <a:tcPr anchor="ctr"/>
                </a:tc>
                <a:tc>
                  <a:txBody>
                    <a:bodyPr/>
                    <a:lstStyle/>
                    <a:p>
                      <a:pPr algn="ctr"/>
                      <a:r>
                        <a:rPr lang="es-ES_tradnl" dirty="0"/>
                        <a:t>15</a:t>
                      </a:r>
                    </a:p>
                  </a:txBody>
                  <a:tcPr anchor="ctr"/>
                </a:tc>
                <a:extLst>
                  <a:ext uri="{0D108BD9-81ED-4DB2-BD59-A6C34878D82A}">
                    <a16:rowId xmlns:a16="http://schemas.microsoft.com/office/drawing/2014/main" val="10002"/>
                  </a:ext>
                </a:extLst>
              </a:tr>
              <a:tr h="370840">
                <a:tc>
                  <a:txBody>
                    <a:bodyPr/>
                    <a:lstStyle/>
                    <a:p>
                      <a:r>
                        <a:rPr lang="es-ES_tradnl" dirty="0">
                          <a:solidFill>
                            <a:schemeClr val="tx1"/>
                          </a:solidFill>
                        </a:rPr>
                        <a:t>Michoacán</a:t>
                      </a:r>
                    </a:p>
                  </a:txBody>
                  <a:tcPr anchor="ctr"/>
                </a:tc>
                <a:tc>
                  <a:txBody>
                    <a:bodyPr/>
                    <a:lstStyle/>
                    <a:p>
                      <a:pPr algn="ctr"/>
                      <a:r>
                        <a:rPr lang="es-ES_tradnl" dirty="0"/>
                        <a:t>25</a:t>
                      </a:r>
                    </a:p>
                  </a:txBody>
                  <a:tcPr anchor="ctr"/>
                </a:tc>
                <a:tc>
                  <a:txBody>
                    <a:bodyPr/>
                    <a:lstStyle/>
                    <a:p>
                      <a:pPr algn="ctr"/>
                      <a:r>
                        <a:rPr lang="es-ES_tradnl" dirty="0"/>
                        <a:t>27</a:t>
                      </a:r>
                    </a:p>
                  </a:txBody>
                  <a:tcPr anchor="ctr"/>
                </a:tc>
                <a:extLst>
                  <a:ext uri="{0D108BD9-81ED-4DB2-BD59-A6C34878D82A}">
                    <a16:rowId xmlns:a16="http://schemas.microsoft.com/office/drawing/2014/main" val="10003"/>
                  </a:ext>
                </a:extLst>
              </a:tr>
              <a:tr h="370840">
                <a:tc>
                  <a:txBody>
                    <a:bodyPr/>
                    <a:lstStyle/>
                    <a:p>
                      <a:r>
                        <a:rPr lang="es-ES_tradnl" dirty="0">
                          <a:solidFill>
                            <a:schemeClr val="tx1"/>
                          </a:solidFill>
                        </a:rPr>
                        <a:t>Oaxaca</a:t>
                      </a:r>
                    </a:p>
                  </a:txBody>
                  <a:tcPr anchor="ctr"/>
                </a:tc>
                <a:tc>
                  <a:txBody>
                    <a:bodyPr/>
                    <a:lstStyle/>
                    <a:p>
                      <a:pPr algn="ctr"/>
                      <a:r>
                        <a:rPr lang="es-ES_tradnl" dirty="0"/>
                        <a:t>*</a:t>
                      </a:r>
                    </a:p>
                  </a:txBody>
                  <a:tcPr anchor="ctr"/>
                </a:tc>
                <a:tc>
                  <a:txBody>
                    <a:bodyPr/>
                    <a:lstStyle/>
                    <a:p>
                      <a:pPr algn="ctr"/>
                      <a:r>
                        <a:rPr lang="es-ES_tradnl" dirty="0"/>
                        <a:t>12</a:t>
                      </a:r>
                    </a:p>
                  </a:txBody>
                  <a:tcPr anchor="ctr"/>
                </a:tc>
                <a:extLst>
                  <a:ext uri="{0D108BD9-81ED-4DB2-BD59-A6C34878D82A}">
                    <a16:rowId xmlns:a16="http://schemas.microsoft.com/office/drawing/2014/main" val="10004"/>
                  </a:ext>
                </a:extLst>
              </a:tr>
            </a:tbl>
          </a:graphicData>
        </a:graphic>
      </p:graphicFrame>
      <p:sp>
        <p:nvSpPr>
          <p:cNvPr id="6" name="Marcador de contenido 5"/>
          <p:cNvSpPr>
            <a:spLocks noGrp="1"/>
          </p:cNvSpPr>
          <p:nvPr>
            <p:ph sz="half" idx="2"/>
          </p:nvPr>
        </p:nvSpPr>
        <p:spPr>
          <a:xfrm>
            <a:off x="76224" y="1611655"/>
            <a:ext cx="3430180" cy="2003239"/>
          </a:xfrm>
        </p:spPr>
        <p:txBody>
          <a:bodyPr>
            <a:noAutofit/>
          </a:bodyPr>
          <a:lstStyle/>
          <a:p>
            <a:pPr marL="0" indent="0">
              <a:buNone/>
            </a:pPr>
            <a:r>
              <a:rPr lang="es-ES_tradnl" sz="1800" dirty="0"/>
              <a:t>En las diferentes entidades de </a:t>
            </a:r>
            <a:br>
              <a:rPr lang="es-ES_tradnl" sz="1800" dirty="0"/>
            </a:br>
            <a:r>
              <a:rPr lang="es-ES_tradnl" sz="1800" dirty="0"/>
              <a:t>la República se alcanzó la tasa </a:t>
            </a:r>
            <a:br>
              <a:rPr lang="es-ES_tradnl" sz="1800" dirty="0"/>
            </a:br>
            <a:r>
              <a:rPr lang="es-ES_tradnl" sz="1800" dirty="0"/>
              <a:t>de participación prevista, </a:t>
            </a:r>
            <a:br>
              <a:rPr lang="es-ES_tradnl" sz="1800" dirty="0"/>
            </a:br>
            <a:r>
              <a:rPr lang="es-ES_tradnl" sz="1800" dirty="0"/>
              <a:t>con excepción de Chiapas, Michoacán y Oaxaca, </a:t>
            </a:r>
            <a:r>
              <a:rPr lang="es-ES_tradnl" sz="1800" b="1" dirty="0"/>
              <a:t>razón por la cual no se darán resultados de estas entidades.</a:t>
            </a:r>
          </a:p>
        </p:txBody>
      </p:sp>
      <p:sp>
        <p:nvSpPr>
          <p:cNvPr id="2" name="CuadroTexto 1">
            <a:extLst>
              <a:ext uri="{FF2B5EF4-FFF2-40B4-BE49-F238E27FC236}">
                <a16:creationId xmlns:a16="http://schemas.microsoft.com/office/drawing/2014/main" id="{1986FC04-C9E5-4ED9-A095-0BEDE25CC1BE}"/>
              </a:ext>
            </a:extLst>
          </p:cNvPr>
          <p:cNvSpPr txBox="1"/>
          <p:nvPr/>
        </p:nvSpPr>
        <p:spPr>
          <a:xfrm>
            <a:off x="89011" y="6439860"/>
            <a:ext cx="5651500" cy="230832"/>
          </a:xfrm>
          <a:prstGeom prst="rect">
            <a:avLst/>
          </a:prstGeom>
          <a:noFill/>
        </p:spPr>
        <p:txBody>
          <a:bodyPr wrap="square" rtlCol="0">
            <a:spAutoFit/>
          </a:bodyPr>
          <a:lstStyle/>
          <a:p>
            <a:r>
              <a:rPr lang="es-MX" sz="900" dirty="0"/>
              <a:t>* Solo participaron 90 alumnos en 26 escuelas  de educación indígena.</a:t>
            </a:r>
          </a:p>
        </p:txBody>
      </p:sp>
      <p:grpSp>
        <p:nvGrpSpPr>
          <p:cNvPr id="75" name="Lienzo 66"/>
          <p:cNvGrpSpPr/>
          <p:nvPr/>
        </p:nvGrpSpPr>
        <p:grpSpPr>
          <a:xfrm>
            <a:off x="3715243" y="1647751"/>
            <a:ext cx="5331374" cy="3340705"/>
            <a:chOff x="1" y="0"/>
            <a:chExt cx="5612116" cy="3516626"/>
          </a:xfrm>
        </p:grpSpPr>
        <p:sp>
          <p:nvSpPr>
            <p:cNvPr id="76" name="Rectángulo 75"/>
            <p:cNvSpPr/>
            <p:nvPr/>
          </p:nvSpPr>
          <p:spPr>
            <a:xfrm>
              <a:off x="1" y="0"/>
              <a:ext cx="5612116" cy="3516626"/>
            </a:xfrm>
            <a:prstGeom prst="rect">
              <a:avLst/>
            </a:prstGeom>
            <a:noFill/>
            <a:ln>
              <a:noFill/>
            </a:ln>
          </p:spPr>
        </p:sp>
        <p:sp>
          <p:nvSpPr>
            <p:cNvPr id="77" name="Freeform 5"/>
            <p:cNvSpPr>
              <a:spLocks/>
            </p:cNvSpPr>
            <p:nvPr/>
          </p:nvSpPr>
          <p:spPr bwMode="auto">
            <a:xfrm>
              <a:off x="2488561" y="1523362"/>
              <a:ext cx="619759" cy="789304"/>
            </a:xfrm>
            <a:custGeom>
              <a:avLst/>
              <a:gdLst>
                <a:gd name="T0" fmla="*/ 2025 w 2220"/>
                <a:gd name="T1" fmla="*/ 322 h 2827"/>
                <a:gd name="T2" fmla="*/ 1893 w 2220"/>
                <a:gd name="T3" fmla="*/ 228 h 2827"/>
                <a:gd name="T4" fmla="*/ 1705 w 2220"/>
                <a:gd name="T5" fmla="*/ 264 h 2827"/>
                <a:gd name="T6" fmla="*/ 1697 w 2220"/>
                <a:gd name="T7" fmla="*/ 177 h 2827"/>
                <a:gd name="T8" fmla="*/ 1393 w 2220"/>
                <a:gd name="T9" fmla="*/ 10 h 2827"/>
                <a:gd name="T10" fmla="*/ 1064 w 2220"/>
                <a:gd name="T11" fmla="*/ 81 h 2827"/>
                <a:gd name="T12" fmla="*/ 1166 w 2220"/>
                <a:gd name="T13" fmla="*/ 450 h 2827"/>
                <a:gd name="T14" fmla="*/ 855 w 2220"/>
                <a:gd name="T15" fmla="*/ 504 h 2827"/>
                <a:gd name="T16" fmla="*/ 544 w 2220"/>
                <a:gd name="T17" fmla="*/ 566 h 2827"/>
                <a:gd name="T18" fmla="*/ 441 w 2220"/>
                <a:gd name="T19" fmla="*/ 663 h 2827"/>
                <a:gd name="T20" fmla="*/ 308 w 2220"/>
                <a:gd name="T21" fmla="*/ 806 h 2827"/>
                <a:gd name="T22" fmla="*/ 292 w 2220"/>
                <a:gd name="T23" fmla="*/ 981 h 2827"/>
                <a:gd name="T24" fmla="*/ 246 w 2220"/>
                <a:gd name="T25" fmla="*/ 1106 h 2827"/>
                <a:gd name="T26" fmla="*/ 128 w 2220"/>
                <a:gd name="T27" fmla="*/ 1333 h 2827"/>
                <a:gd name="T28" fmla="*/ 60 w 2220"/>
                <a:gd name="T29" fmla="*/ 1795 h 2827"/>
                <a:gd name="T30" fmla="*/ 125 w 2220"/>
                <a:gd name="T31" fmla="*/ 1944 h 2827"/>
                <a:gd name="T32" fmla="*/ 248 w 2220"/>
                <a:gd name="T33" fmla="*/ 1823 h 2827"/>
                <a:gd name="T34" fmla="*/ 347 w 2220"/>
                <a:gd name="T35" fmla="*/ 1700 h 2827"/>
                <a:gd name="T36" fmla="*/ 280 w 2220"/>
                <a:gd name="T37" fmla="*/ 1860 h 2827"/>
                <a:gd name="T38" fmla="*/ 285 w 2220"/>
                <a:gd name="T39" fmla="*/ 2021 h 2827"/>
                <a:gd name="T40" fmla="*/ 360 w 2220"/>
                <a:gd name="T41" fmla="*/ 1797 h 2827"/>
                <a:gd name="T42" fmla="*/ 438 w 2220"/>
                <a:gd name="T43" fmla="*/ 1811 h 2827"/>
                <a:gd name="T44" fmla="*/ 410 w 2220"/>
                <a:gd name="T45" fmla="*/ 1967 h 2827"/>
                <a:gd name="T46" fmla="*/ 476 w 2220"/>
                <a:gd name="T47" fmla="*/ 2077 h 2827"/>
                <a:gd name="T48" fmla="*/ 588 w 2220"/>
                <a:gd name="T49" fmla="*/ 1987 h 2827"/>
                <a:gd name="T50" fmla="*/ 585 w 2220"/>
                <a:gd name="T51" fmla="*/ 1905 h 2827"/>
                <a:gd name="T52" fmla="*/ 646 w 2220"/>
                <a:gd name="T53" fmla="*/ 1860 h 2827"/>
                <a:gd name="T54" fmla="*/ 770 w 2220"/>
                <a:gd name="T55" fmla="*/ 1948 h 2827"/>
                <a:gd name="T56" fmla="*/ 799 w 2220"/>
                <a:gd name="T57" fmla="*/ 2037 h 2827"/>
                <a:gd name="T58" fmla="*/ 786 w 2220"/>
                <a:gd name="T59" fmla="*/ 2127 h 2827"/>
                <a:gd name="T60" fmla="*/ 635 w 2220"/>
                <a:gd name="T61" fmla="*/ 2217 h 2827"/>
                <a:gd name="T62" fmla="*/ 504 w 2220"/>
                <a:gd name="T63" fmla="*/ 2338 h 2827"/>
                <a:gd name="T64" fmla="*/ 406 w 2220"/>
                <a:gd name="T65" fmla="*/ 2517 h 2827"/>
                <a:gd name="T66" fmla="*/ 368 w 2220"/>
                <a:gd name="T67" fmla="*/ 2676 h 2827"/>
                <a:gd name="T68" fmla="*/ 481 w 2220"/>
                <a:gd name="T69" fmla="*/ 2724 h 2827"/>
                <a:gd name="T70" fmla="*/ 634 w 2220"/>
                <a:gd name="T71" fmla="*/ 2766 h 2827"/>
                <a:gd name="T72" fmla="*/ 813 w 2220"/>
                <a:gd name="T73" fmla="*/ 2774 h 2827"/>
                <a:gd name="T74" fmla="*/ 930 w 2220"/>
                <a:gd name="T75" fmla="*/ 2643 h 2827"/>
                <a:gd name="T76" fmla="*/ 1005 w 2220"/>
                <a:gd name="T77" fmla="*/ 2610 h 2827"/>
                <a:gd name="T78" fmla="*/ 1071 w 2220"/>
                <a:gd name="T79" fmla="*/ 2471 h 2827"/>
                <a:gd name="T80" fmla="*/ 992 w 2220"/>
                <a:gd name="T81" fmla="*/ 2364 h 2827"/>
                <a:gd name="T82" fmla="*/ 976 w 2220"/>
                <a:gd name="T83" fmla="*/ 2175 h 2827"/>
                <a:gd name="T84" fmla="*/ 1083 w 2220"/>
                <a:gd name="T85" fmla="*/ 1969 h 2827"/>
                <a:gd name="T86" fmla="*/ 1196 w 2220"/>
                <a:gd name="T87" fmla="*/ 1930 h 2827"/>
                <a:gd name="T88" fmla="*/ 1303 w 2220"/>
                <a:gd name="T89" fmla="*/ 1867 h 2827"/>
                <a:gd name="T90" fmla="*/ 1393 w 2220"/>
                <a:gd name="T91" fmla="*/ 1958 h 2827"/>
                <a:gd name="T92" fmla="*/ 1504 w 2220"/>
                <a:gd name="T93" fmla="*/ 2103 h 2827"/>
                <a:gd name="T94" fmla="*/ 1643 w 2220"/>
                <a:gd name="T95" fmla="*/ 2207 h 2827"/>
                <a:gd name="T96" fmla="*/ 1776 w 2220"/>
                <a:gd name="T97" fmla="*/ 2262 h 2827"/>
                <a:gd name="T98" fmla="*/ 1898 w 2220"/>
                <a:gd name="T99" fmla="*/ 2024 h 2827"/>
                <a:gd name="T100" fmla="*/ 1905 w 2220"/>
                <a:gd name="T101" fmla="*/ 1813 h 2827"/>
                <a:gd name="T102" fmla="*/ 1691 w 2220"/>
                <a:gd name="T103" fmla="*/ 1843 h 2827"/>
                <a:gd name="T104" fmla="*/ 1560 w 2220"/>
                <a:gd name="T105" fmla="*/ 1819 h 2827"/>
                <a:gd name="T106" fmla="*/ 1361 w 2220"/>
                <a:gd name="T107" fmla="*/ 1602 h 2827"/>
                <a:gd name="T108" fmla="*/ 1321 w 2220"/>
                <a:gd name="T109" fmla="*/ 1380 h 2827"/>
                <a:gd name="T110" fmla="*/ 1341 w 2220"/>
                <a:gd name="T111" fmla="*/ 1264 h 2827"/>
                <a:gd name="T112" fmla="*/ 1431 w 2220"/>
                <a:gd name="T113" fmla="*/ 1252 h 2827"/>
                <a:gd name="T114" fmla="*/ 1649 w 2220"/>
                <a:gd name="T115" fmla="*/ 1071 h 2827"/>
                <a:gd name="T116" fmla="*/ 1898 w 2220"/>
                <a:gd name="T117" fmla="*/ 841 h 2827"/>
                <a:gd name="T118" fmla="*/ 2170 w 2220"/>
                <a:gd name="T119" fmla="*/ 499 h 2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0" h="2827">
                  <a:moveTo>
                    <a:pt x="2208" y="410"/>
                  </a:moveTo>
                  <a:lnTo>
                    <a:pt x="2195" y="403"/>
                  </a:lnTo>
                  <a:lnTo>
                    <a:pt x="2183" y="396"/>
                  </a:lnTo>
                  <a:lnTo>
                    <a:pt x="2170" y="389"/>
                  </a:lnTo>
                  <a:lnTo>
                    <a:pt x="2158" y="385"/>
                  </a:lnTo>
                  <a:lnTo>
                    <a:pt x="2147" y="386"/>
                  </a:lnTo>
                  <a:lnTo>
                    <a:pt x="2136" y="389"/>
                  </a:lnTo>
                  <a:lnTo>
                    <a:pt x="2124" y="393"/>
                  </a:lnTo>
                  <a:lnTo>
                    <a:pt x="2100" y="391"/>
                  </a:lnTo>
                  <a:lnTo>
                    <a:pt x="2074" y="381"/>
                  </a:lnTo>
                  <a:lnTo>
                    <a:pt x="2050" y="364"/>
                  </a:lnTo>
                  <a:lnTo>
                    <a:pt x="2034" y="345"/>
                  </a:lnTo>
                  <a:lnTo>
                    <a:pt x="2029" y="334"/>
                  </a:lnTo>
                  <a:lnTo>
                    <a:pt x="2025" y="322"/>
                  </a:lnTo>
                  <a:lnTo>
                    <a:pt x="2022" y="311"/>
                  </a:lnTo>
                  <a:lnTo>
                    <a:pt x="2018" y="300"/>
                  </a:lnTo>
                  <a:lnTo>
                    <a:pt x="2011" y="287"/>
                  </a:lnTo>
                  <a:lnTo>
                    <a:pt x="2004" y="276"/>
                  </a:lnTo>
                  <a:lnTo>
                    <a:pt x="1995" y="266"/>
                  </a:lnTo>
                  <a:lnTo>
                    <a:pt x="1986" y="256"/>
                  </a:lnTo>
                  <a:lnTo>
                    <a:pt x="1964" y="242"/>
                  </a:lnTo>
                  <a:lnTo>
                    <a:pt x="1943" y="238"/>
                  </a:lnTo>
                  <a:lnTo>
                    <a:pt x="1920" y="241"/>
                  </a:lnTo>
                  <a:lnTo>
                    <a:pt x="1894" y="246"/>
                  </a:lnTo>
                  <a:lnTo>
                    <a:pt x="1894" y="241"/>
                  </a:lnTo>
                  <a:lnTo>
                    <a:pt x="1893" y="237"/>
                  </a:lnTo>
                  <a:lnTo>
                    <a:pt x="1893" y="232"/>
                  </a:lnTo>
                  <a:lnTo>
                    <a:pt x="1893" y="228"/>
                  </a:lnTo>
                  <a:lnTo>
                    <a:pt x="1880" y="240"/>
                  </a:lnTo>
                  <a:lnTo>
                    <a:pt x="1867" y="253"/>
                  </a:lnTo>
                  <a:lnTo>
                    <a:pt x="1854" y="267"/>
                  </a:lnTo>
                  <a:lnTo>
                    <a:pt x="1842" y="280"/>
                  </a:lnTo>
                  <a:lnTo>
                    <a:pt x="1831" y="287"/>
                  </a:lnTo>
                  <a:lnTo>
                    <a:pt x="1818" y="289"/>
                  </a:lnTo>
                  <a:lnTo>
                    <a:pt x="1804" y="289"/>
                  </a:lnTo>
                  <a:lnTo>
                    <a:pt x="1791" y="288"/>
                  </a:lnTo>
                  <a:lnTo>
                    <a:pt x="1773" y="287"/>
                  </a:lnTo>
                  <a:lnTo>
                    <a:pt x="1755" y="286"/>
                  </a:lnTo>
                  <a:lnTo>
                    <a:pt x="1737" y="285"/>
                  </a:lnTo>
                  <a:lnTo>
                    <a:pt x="1720" y="284"/>
                  </a:lnTo>
                  <a:lnTo>
                    <a:pt x="1712" y="278"/>
                  </a:lnTo>
                  <a:lnTo>
                    <a:pt x="1705" y="264"/>
                  </a:lnTo>
                  <a:lnTo>
                    <a:pt x="1699" y="248"/>
                  </a:lnTo>
                  <a:lnTo>
                    <a:pt x="1696" y="236"/>
                  </a:lnTo>
                  <a:lnTo>
                    <a:pt x="1708" y="240"/>
                  </a:lnTo>
                  <a:lnTo>
                    <a:pt x="1721" y="244"/>
                  </a:lnTo>
                  <a:lnTo>
                    <a:pt x="1734" y="247"/>
                  </a:lnTo>
                  <a:lnTo>
                    <a:pt x="1747" y="249"/>
                  </a:lnTo>
                  <a:lnTo>
                    <a:pt x="1746" y="237"/>
                  </a:lnTo>
                  <a:lnTo>
                    <a:pt x="1745" y="221"/>
                  </a:lnTo>
                  <a:lnTo>
                    <a:pt x="1742" y="207"/>
                  </a:lnTo>
                  <a:lnTo>
                    <a:pt x="1736" y="197"/>
                  </a:lnTo>
                  <a:lnTo>
                    <a:pt x="1728" y="190"/>
                  </a:lnTo>
                  <a:lnTo>
                    <a:pt x="1717" y="183"/>
                  </a:lnTo>
                  <a:lnTo>
                    <a:pt x="1706" y="178"/>
                  </a:lnTo>
                  <a:lnTo>
                    <a:pt x="1697" y="177"/>
                  </a:lnTo>
                  <a:lnTo>
                    <a:pt x="1672" y="178"/>
                  </a:lnTo>
                  <a:lnTo>
                    <a:pt x="1647" y="171"/>
                  </a:lnTo>
                  <a:lnTo>
                    <a:pt x="1624" y="158"/>
                  </a:lnTo>
                  <a:lnTo>
                    <a:pt x="1608" y="139"/>
                  </a:lnTo>
                  <a:lnTo>
                    <a:pt x="1599" y="122"/>
                  </a:lnTo>
                  <a:lnTo>
                    <a:pt x="1589" y="97"/>
                  </a:lnTo>
                  <a:lnTo>
                    <a:pt x="1577" y="74"/>
                  </a:lnTo>
                  <a:lnTo>
                    <a:pt x="1565" y="62"/>
                  </a:lnTo>
                  <a:lnTo>
                    <a:pt x="1519" y="48"/>
                  </a:lnTo>
                  <a:lnTo>
                    <a:pt x="1496" y="41"/>
                  </a:lnTo>
                  <a:lnTo>
                    <a:pt x="1473" y="34"/>
                  </a:lnTo>
                  <a:lnTo>
                    <a:pt x="1446" y="26"/>
                  </a:lnTo>
                  <a:lnTo>
                    <a:pt x="1420" y="18"/>
                  </a:lnTo>
                  <a:lnTo>
                    <a:pt x="1393" y="10"/>
                  </a:lnTo>
                  <a:lnTo>
                    <a:pt x="1367" y="2"/>
                  </a:lnTo>
                  <a:lnTo>
                    <a:pt x="1350" y="0"/>
                  </a:lnTo>
                  <a:lnTo>
                    <a:pt x="1331" y="2"/>
                  </a:lnTo>
                  <a:lnTo>
                    <a:pt x="1312" y="6"/>
                  </a:lnTo>
                  <a:lnTo>
                    <a:pt x="1295" y="9"/>
                  </a:lnTo>
                  <a:lnTo>
                    <a:pt x="1248" y="14"/>
                  </a:lnTo>
                  <a:lnTo>
                    <a:pt x="1201" y="18"/>
                  </a:lnTo>
                  <a:lnTo>
                    <a:pt x="1154" y="23"/>
                  </a:lnTo>
                  <a:lnTo>
                    <a:pt x="1108" y="28"/>
                  </a:lnTo>
                  <a:lnTo>
                    <a:pt x="1088" y="30"/>
                  </a:lnTo>
                  <a:lnTo>
                    <a:pt x="1075" y="34"/>
                  </a:lnTo>
                  <a:lnTo>
                    <a:pt x="1065" y="43"/>
                  </a:lnTo>
                  <a:lnTo>
                    <a:pt x="1053" y="60"/>
                  </a:lnTo>
                  <a:lnTo>
                    <a:pt x="1064" y="81"/>
                  </a:lnTo>
                  <a:lnTo>
                    <a:pt x="1076" y="102"/>
                  </a:lnTo>
                  <a:lnTo>
                    <a:pt x="1090" y="122"/>
                  </a:lnTo>
                  <a:lnTo>
                    <a:pt x="1104" y="141"/>
                  </a:lnTo>
                  <a:lnTo>
                    <a:pt x="1121" y="162"/>
                  </a:lnTo>
                  <a:lnTo>
                    <a:pt x="1141" y="186"/>
                  </a:lnTo>
                  <a:lnTo>
                    <a:pt x="1158" y="211"/>
                  </a:lnTo>
                  <a:lnTo>
                    <a:pt x="1165" y="237"/>
                  </a:lnTo>
                  <a:lnTo>
                    <a:pt x="1165" y="282"/>
                  </a:lnTo>
                  <a:lnTo>
                    <a:pt x="1165" y="326"/>
                  </a:lnTo>
                  <a:lnTo>
                    <a:pt x="1166" y="371"/>
                  </a:lnTo>
                  <a:lnTo>
                    <a:pt x="1166" y="415"/>
                  </a:lnTo>
                  <a:lnTo>
                    <a:pt x="1166" y="427"/>
                  </a:lnTo>
                  <a:lnTo>
                    <a:pt x="1166" y="439"/>
                  </a:lnTo>
                  <a:lnTo>
                    <a:pt x="1166" y="450"/>
                  </a:lnTo>
                  <a:lnTo>
                    <a:pt x="1166" y="462"/>
                  </a:lnTo>
                  <a:lnTo>
                    <a:pt x="1166" y="480"/>
                  </a:lnTo>
                  <a:lnTo>
                    <a:pt x="1164" y="490"/>
                  </a:lnTo>
                  <a:lnTo>
                    <a:pt x="1157" y="494"/>
                  </a:lnTo>
                  <a:lnTo>
                    <a:pt x="1141" y="495"/>
                  </a:lnTo>
                  <a:lnTo>
                    <a:pt x="1112" y="498"/>
                  </a:lnTo>
                  <a:lnTo>
                    <a:pt x="1083" y="504"/>
                  </a:lnTo>
                  <a:lnTo>
                    <a:pt x="1054" y="511"/>
                  </a:lnTo>
                  <a:lnTo>
                    <a:pt x="1026" y="520"/>
                  </a:lnTo>
                  <a:lnTo>
                    <a:pt x="997" y="525"/>
                  </a:lnTo>
                  <a:lnTo>
                    <a:pt x="969" y="525"/>
                  </a:lnTo>
                  <a:lnTo>
                    <a:pt x="941" y="521"/>
                  </a:lnTo>
                  <a:lnTo>
                    <a:pt x="912" y="515"/>
                  </a:lnTo>
                  <a:lnTo>
                    <a:pt x="855" y="504"/>
                  </a:lnTo>
                  <a:lnTo>
                    <a:pt x="799" y="492"/>
                  </a:lnTo>
                  <a:lnTo>
                    <a:pt x="743" y="480"/>
                  </a:lnTo>
                  <a:lnTo>
                    <a:pt x="686" y="468"/>
                  </a:lnTo>
                  <a:lnTo>
                    <a:pt x="664" y="474"/>
                  </a:lnTo>
                  <a:lnTo>
                    <a:pt x="635" y="484"/>
                  </a:lnTo>
                  <a:lnTo>
                    <a:pt x="608" y="497"/>
                  </a:lnTo>
                  <a:lnTo>
                    <a:pt x="591" y="514"/>
                  </a:lnTo>
                  <a:lnTo>
                    <a:pt x="587" y="525"/>
                  </a:lnTo>
                  <a:lnTo>
                    <a:pt x="587" y="537"/>
                  </a:lnTo>
                  <a:lnTo>
                    <a:pt x="586" y="549"/>
                  </a:lnTo>
                  <a:lnTo>
                    <a:pt x="581" y="559"/>
                  </a:lnTo>
                  <a:lnTo>
                    <a:pt x="571" y="564"/>
                  </a:lnTo>
                  <a:lnTo>
                    <a:pt x="558" y="566"/>
                  </a:lnTo>
                  <a:lnTo>
                    <a:pt x="544" y="566"/>
                  </a:lnTo>
                  <a:lnTo>
                    <a:pt x="533" y="565"/>
                  </a:lnTo>
                  <a:lnTo>
                    <a:pt x="523" y="567"/>
                  </a:lnTo>
                  <a:lnTo>
                    <a:pt x="516" y="573"/>
                  </a:lnTo>
                  <a:lnTo>
                    <a:pt x="512" y="581"/>
                  </a:lnTo>
                  <a:lnTo>
                    <a:pt x="513" y="592"/>
                  </a:lnTo>
                  <a:lnTo>
                    <a:pt x="509" y="602"/>
                  </a:lnTo>
                  <a:lnTo>
                    <a:pt x="499" y="605"/>
                  </a:lnTo>
                  <a:lnTo>
                    <a:pt x="487" y="606"/>
                  </a:lnTo>
                  <a:lnTo>
                    <a:pt x="477" y="609"/>
                  </a:lnTo>
                  <a:lnTo>
                    <a:pt x="468" y="616"/>
                  </a:lnTo>
                  <a:lnTo>
                    <a:pt x="464" y="624"/>
                  </a:lnTo>
                  <a:lnTo>
                    <a:pt x="460" y="633"/>
                  </a:lnTo>
                  <a:lnTo>
                    <a:pt x="455" y="642"/>
                  </a:lnTo>
                  <a:lnTo>
                    <a:pt x="441" y="663"/>
                  </a:lnTo>
                  <a:lnTo>
                    <a:pt x="431" y="681"/>
                  </a:lnTo>
                  <a:lnTo>
                    <a:pt x="418" y="696"/>
                  </a:lnTo>
                  <a:lnTo>
                    <a:pt x="397" y="709"/>
                  </a:lnTo>
                  <a:lnTo>
                    <a:pt x="392" y="711"/>
                  </a:lnTo>
                  <a:lnTo>
                    <a:pt x="388" y="713"/>
                  </a:lnTo>
                  <a:lnTo>
                    <a:pt x="383" y="715"/>
                  </a:lnTo>
                  <a:lnTo>
                    <a:pt x="379" y="717"/>
                  </a:lnTo>
                  <a:lnTo>
                    <a:pt x="362" y="724"/>
                  </a:lnTo>
                  <a:lnTo>
                    <a:pt x="336" y="736"/>
                  </a:lnTo>
                  <a:lnTo>
                    <a:pt x="313" y="749"/>
                  </a:lnTo>
                  <a:lnTo>
                    <a:pt x="306" y="759"/>
                  </a:lnTo>
                  <a:lnTo>
                    <a:pt x="311" y="773"/>
                  </a:lnTo>
                  <a:lnTo>
                    <a:pt x="310" y="789"/>
                  </a:lnTo>
                  <a:lnTo>
                    <a:pt x="308" y="806"/>
                  </a:lnTo>
                  <a:lnTo>
                    <a:pt x="311" y="824"/>
                  </a:lnTo>
                  <a:lnTo>
                    <a:pt x="311" y="846"/>
                  </a:lnTo>
                  <a:lnTo>
                    <a:pt x="289" y="854"/>
                  </a:lnTo>
                  <a:lnTo>
                    <a:pt x="269" y="860"/>
                  </a:lnTo>
                  <a:lnTo>
                    <a:pt x="274" y="876"/>
                  </a:lnTo>
                  <a:lnTo>
                    <a:pt x="285" y="887"/>
                  </a:lnTo>
                  <a:lnTo>
                    <a:pt x="296" y="898"/>
                  </a:lnTo>
                  <a:lnTo>
                    <a:pt x="303" y="911"/>
                  </a:lnTo>
                  <a:lnTo>
                    <a:pt x="304" y="927"/>
                  </a:lnTo>
                  <a:lnTo>
                    <a:pt x="301" y="937"/>
                  </a:lnTo>
                  <a:lnTo>
                    <a:pt x="296" y="946"/>
                  </a:lnTo>
                  <a:lnTo>
                    <a:pt x="290" y="955"/>
                  </a:lnTo>
                  <a:lnTo>
                    <a:pt x="286" y="964"/>
                  </a:lnTo>
                  <a:lnTo>
                    <a:pt x="292" y="981"/>
                  </a:lnTo>
                  <a:lnTo>
                    <a:pt x="308" y="992"/>
                  </a:lnTo>
                  <a:lnTo>
                    <a:pt x="324" y="1003"/>
                  </a:lnTo>
                  <a:lnTo>
                    <a:pt x="331" y="1020"/>
                  </a:lnTo>
                  <a:lnTo>
                    <a:pt x="329" y="1035"/>
                  </a:lnTo>
                  <a:lnTo>
                    <a:pt x="323" y="1052"/>
                  </a:lnTo>
                  <a:lnTo>
                    <a:pt x="314" y="1063"/>
                  </a:lnTo>
                  <a:lnTo>
                    <a:pt x="302" y="1059"/>
                  </a:lnTo>
                  <a:lnTo>
                    <a:pt x="289" y="1043"/>
                  </a:lnTo>
                  <a:lnTo>
                    <a:pt x="274" y="1039"/>
                  </a:lnTo>
                  <a:lnTo>
                    <a:pt x="261" y="1047"/>
                  </a:lnTo>
                  <a:lnTo>
                    <a:pt x="252" y="1067"/>
                  </a:lnTo>
                  <a:lnTo>
                    <a:pt x="250" y="1080"/>
                  </a:lnTo>
                  <a:lnTo>
                    <a:pt x="249" y="1093"/>
                  </a:lnTo>
                  <a:lnTo>
                    <a:pt x="246" y="1106"/>
                  </a:lnTo>
                  <a:lnTo>
                    <a:pt x="239" y="1117"/>
                  </a:lnTo>
                  <a:lnTo>
                    <a:pt x="221" y="1132"/>
                  </a:lnTo>
                  <a:lnTo>
                    <a:pt x="202" y="1145"/>
                  </a:lnTo>
                  <a:lnTo>
                    <a:pt x="183" y="1157"/>
                  </a:lnTo>
                  <a:lnTo>
                    <a:pt x="164" y="1170"/>
                  </a:lnTo>
                  <a:lnTo>
                    <a:pt x="150" y="1179"/>
                  </a:lnTo>
                  <a:lnTo>
                    <a:pt x="143" y="1186"/>
                  </a:lnTo>
                  <a:lnTo>
                    <a:pt x="140" y="1197"/>
                  </a:lnTo>
                  <a:lnTo>
                    <a:pt x="138" y="1214"/>
                  </a:lnTo>
                  <a:lnTo>
                    <a:pt x="136" y="1241"/>
                  </a:lnTo>
                  <a:lnTo>
                    <a:pt x="133" y="1267"/>
                  </a:lnTo>
                  <a:lnTo>
                    <a:pt x="131" y="1294"/>
                  </a:lnTo>
                  <a:lnTo>
                    <a:pt x="129" y="1320"/>
                  </a:lnTo>
                  <a:lnTo>
                    <a:pt x="128" y="1333"/>
                  </a:lnTo>
                  <a:lnTo>
                    <a:pt x="127" y="1351"/>
                  </a:lnTo>
                  <a:lnTo>
                    <a:pt x="124" y="1367"/>
                  </a:lnTo>
                  <a:lnTo>
                    <a:pt x="118" y="1377"/>
                  </a:lnTo>
                  <a:lnTo>
                    <a:pt x="104" y="1383"/>
                  </a:lnTo>
                  <a:lnTo>
                    <a:pt x="96" y="1389"/>
                  </a:lnTo>
                  <a:lnTo>
                    <a:pt x="92" y="1398"/>
                  </a:lnTo>
                  <a:lnTo>
                    <a:pt x="89" y="1415"/>
                  </a:lnTo>
                  <a:lnTo>
                    <a:pt x="86" y="1489"/>
                  </a:lnTo>
                  <a:lnTo>
                    <a:pt x="83" y="1563"/>
                  </a:lnTo>
                  <a:lnTo>
                    <a:pt x="81" y="1637"/>
                  </a:lnTo>
                  <a:lnTo>
                    <a:pt x="80" y="1712"/>
                  </a:lnTo>
                  <a:lnTo>
                    <a:pt x="76" y="1739"/>
                  </a:lnTo>
                  <a:lnTo>
                    <a:pt x="69" y="1767"/>
                  </a:lnTo>
                  <a:lnTo>
                    <a:pt x="60" y="1795"/>
                  </a:lnTo>
                  <a:lnTo>
                    <a:pt x="51" y="1821"/>
                  </a:lnTo>
                  <a:lnTo>
                    <a:pt x="41" y="1856"/>
                  </a:lnTo>
                  <a:lnTo>
                    <a:pt x="31" y="1891"/>
                  </a:lnTo>
                  <a:lnTo>
                    <a:pt x="21" y="1926"/>
                  </a:lnTo>
                  <a:lnTo>
                    <a:pt x="11" y="1961"/>
                  </a:lnTo>
                  <a:lnTo>
                    <a:pt x="10" y="1970"/>
                  </a:lnTo>
                  <a:lnTo>
                    <a:pt x="7" y="1979"/>
                  </a:lnTo>
                  <a:lnTo>
                    <a:pt x="3" y="1989"/>
                  </a:lnTo>
                  <a:lnTo>
                    <a:pt x="0" y="1998"/>
                  </a:lnTo>
                  <a:lnTo>
                    <a:pt x="23" y="1986"/>
                  </a:lnTo>
                  <a:lnTo>
                    <a:pt x="47" y="1975"/>
                  </a:lnTo>
                  <a:lnTo>
                    <a:pt x="71" y="1965"/>
                  </a:lnTo>
                  <a:lnTo>
                    <a:pt x="95" y="1954"/>
                  </a:lnTo>
                  <a:lnTo>
                    <a:pt x="125" y="1944"/>
                  </a:lnTo>
                  <a:lnTo>
                    <a:pt x="157" y="1941"/>
                  </a:lnTo>
                  <a:lnTo>
                    <a:pt x="190" y="1939"/>
                  </a:lnTo>
                  <a:lnTo>
                    <a:pt x="222" y="1933"/>
                  </a:lnTo>
                  <a:lnTo>
                    <a:pt x="229" y="1931"/>
                  </a:lnTo>
                  <a:lnTo>
                    <a:pt x="235" y="1929"/>
                  </a:lnTo>
                  <a:lnTo>
                    <a:pt x="239" y="1926"/>
                  </a:lnTo>
                  <a:lnTo>
                    <a:pt x="242" y="1920"/>
                  </a:lnTo>
                  <a:lnTo>
                    <a:pt x="244" y="1906"/>
                  </a:lnTo>
                  <a:lnTo>
                    <a:pt x="247" y="1891"/>
                  </a:lnTo>
                  <a:lnTo>
                    <a:pt x="250" y="1877"/>
                  </a:lnTo>
                  <a:lnTo>
                    <a:pt x="252" y="1863"/>
                  </a:lnTo>
                  <a:lnTo>
                    <a:pt x="256" y="1844"/>
                  </a:lnTo>
                  <a:lnTo>
                    <a:pt x="255" y="1832"/>
                  </a:lnTo>
                  <a:lnTo>
                    <a:pt x="248" y="1823"/>
                  </a:lnTo>
                  <a:lnTo>
                    <a:pt x="233" y="1812"/>
                  </a:lnTo>
                  <a:lnTo>
                    <a:pt x="219" y="1799"/>
                  </a:lnTo>
                  <a:lnTo>
                    <a:pt x="214" y="1787"/>
                  </a:lnTo>
                  <a:lnTo>
                    <a:pt x="214" y="1771"/>
                  </a:lnTo>
                  <a:lnTo>
                    <a:pt x="215" y="1750"/>
                  </a:lnTo>
                  <a:lnTo>
                    <a:pt x="216" y="1725"/>
                  </a:lnTo>
                  <a:lnTo>
                    <a:pt x="217" y="1701"/>
                  </a:lnTo>
                  <a:lnTo>
                    <a:pt x="218" y="1676"/>
                  </a:lnTo>
                  <a:lnTo>
                    <a:pt x="219" y="1652"/>
                  </a:lnTo>
                  <a:lnTo>
                    <a:pt x="252" y="1658"/>
                  </a:lnTo>
                  <a:lnTo>
                    <a:pt x="284" y="1664"/>
                  </a:lnTo>
                  <a:lnTo>
                    <a:pt x="317" y="1671"/>
                  </a:lnTo>
                  <a:lnTo>
                    <a:pt x="349" y="1677"/>
                  </a:lnTo>
                  <a:lnTo>
                    <a:pt x="347" y="1700"/>
                  </a:lnTo>
                  <a:lnTo>
                    <a:pt x="344" y="1727"/>
                  </a:lnTo>
                  <a:lnTo>
                    <a:pt x="339" y="1753"/>
                  </a:lnTo>
                  <a:lnTo>
                    <a:pt x="329" y="1769"/>
                  </a:lnTo>
                  <a:lnTo>
                    <a:pt x="318" y="1776"/>
                  </a:lnTo>
                  <a:lnTo>
                    <a:pt x="309" y="1783"/>
                  </a:lnTo>
                  <a:lnTo>
                    <a:pt x="303" y="1790"/>
                  </a:lnTo>
                  <a:lnTo>
                    <a:pt x="302" y="1803"/>
                  </a:lnTo>
                  <a:lnTo>
                    <a:pt x="304" y="1813"/>
                  </a:lnTo>
                  <a:lnTo>
                    <a:pt x="306" y="1823"/>
                  </a:lnTo>
                  <a:lnTo>
                    <a:pt x="305" y="1833"/>
                  </a:lnTo>
                  <a:lnTo>
                    <a:pt x="302" y="1843"/>
                  </a:lnTo>
                  <a:lnTo>
                    <a:pt x="295" y="1848"/>
                  </a:lnTo>
                  <a:lnTo>
                    <a:pt x="287" y="1853"/>
                  </a:lnTo>
                  <a:lnTo>
                    <a:pt x="280" y="1860"/>
                  </a:lnTo>
                  <a:lnTo>
                    <a:pt x="280" y="1870"/>
                  </a:lnTo>
                  <a:lnTo>
                    <a:pt x="285" y="1880"/>
                  </a:lnTo>
                  <a:lnTo>
                    <a:pt x="290" y="1889"/>
                  </a:lnTo>
                  <a:lnTo>
                    <a:pt x="293" y="1900"/>
                  </a:lnTo>
                  <a:lnTo>
                    <a:pt x="293" y="1911"/>
                  </a:lnTo>
                  <a:lnTo>
                    <a:pt x="289" y="1923"/>
                  </a:lnTo>
                  <a:lnTo>
                    <a:pt x="284" y="1933"/>
                  </a:lnTo>
                  <a:lnTo>
                    <a:pt x="279" y="1943"/>
                  </a:lnTo>
                  <a:lnTo>
                    <a:pt x="277" y="1958"/>
                  </a:lnTo>
                  <a:lnTo>
                    <a:pt x="277" y="1970"/>
                  </a:lnTo>
                  <a:lnTo>
                    <a:pt x="278" y="1983"/>
                  </a:lnTo>
                  <a:lnTo>
                    <a:pt x="280" y="1996"/>
                  </a:lnTo>
                  <a:lnTo>
                    <a:pt x="282" y="2008"/>
                  </a:lnTo>
                  <a:lnTo>
                    <a:pt x="285" y="2021"/>
                  </a:lnTo>
                  <a:lnTo>
                    <a:pt x="290" y="2037"/>
                  </a:lnTo>
                  <a:lnTo>
                    <a:pt x="297" y="2050"/>
                  </a:lnTo>
                  <a:lnTo>
                    <a:pt x="303" y="2056"/>
                  </a:lnTo>
                  <a:lnTo>
                    <a:pt x="303" y="2053"/>
                  </a:lnTo>
                  <a:lnTo>
                    <a:pt x="304" y="2050"/>
                  </a:lnTo>
                  <a:lnTo>
                    <a:pt x="304" y="2047"/>
                  </a:lnTo>
                  <a:lnTo>
                    <a:pt x="305" y="2044"/>
                  </a:lnTo>
                  <a:lnTo>
                    <a:pt x="314" y="2007"/>
                  </a:lnTo>
                  <a:lnTo>
                    <a:pt x="322" y="1969"/>
                  </a:lnTo>
                  <a:lnTo>
                    <a:pt x="331" y="1932"/>
                  </a:lnTo>
                  <a:lnTo>
                    <a:pt x="340" y="1895"/>
                  </a:lnTo>
                  <a:lnTo>
                    <a:pt x="345" y="1865"/>
                  </a:lnTo>
                  <a:lnTo>
                    <a:pt x="351" y="1830"/>
                  </a:lnTo>
                  <a:lnTo>
                    <a:pt x="360" y="1797"/>
                  </a:lnTo>
                  <a:lnTo>
                    <a:pt x="374" y="1770"/>
                  </a:lnTo>
                  <a:lnTo>
                    <a:pt x="381" y="1765"/>
                  </a:lnTo>
                  <a:lnTo>
                    <a:pt x="385" y="1766"/>
                  </a:lnTo>
                  <a:lnTo>
                    <a:pt x="387" y="1771"/>
                  </a:lnTo>
                  <a:lnTo>
                    <a:pt x="391" y="1775"/>
                  </a:lnTo>
                  <a:lnTo>
                    <a:pt x="400" y="1775"/>
                  </a:lnTo>
                  <a:lnTo>
                    <a:pt x="413" y="1775"/>
                  </a:lnTo>
                  <a:lnTo>
                    <a:pt x="426" y="1775"/>
                  </a:lnTo>
                  <a:lnTo>
                    <a:pt x="434" y="1777"/>
                  </a:lnTo>
                  <a:lnTo>
                    <a:pt x="438" y="1784"/>
                  </a:lnTo>
                  <a:lnTo>
                    <a:pt x="436" y="1792"/>
                  </a:lnTo>
                  <a:lnTo>
                    <a:pt x="433" y="1800"/>
                  </a:lnTo>
                  <a:lnTo>
                    <a:pt x="434" y="1808"/>
                  </a:lnTo>
                  <a:lnTo>
                    <a:pt x="438" y="1811"/>
                  </a:lnTo>
                  <a:lnTo>
                    <a:pt x="445" y="1812"/>
                  </a:lnTo>
                  <a:lnTo>
                    <a:pt x="451" y="1813"/>
                  </a:lnTo>
                  <a:lnTo>
                    <a:pt x="455" y="1815"/>
                  </a:lnTo>
                  <a:lnTo>
                    <a:pt x="457" y="1821"/>
                  </a:lnTo>
                  <a:lnTo>
                    <a:pt x="458" y="1828"/>
                  </a:lnTo>
                  <a:lnTo>
                    <a:pt x="457" y="1835"/>
                  </a:lnTo>
                  <a:lnTo>
                    <a:pt x="457" y="1841"/>
                  </a:lnTo>
                  <a:lnTo>
                    <a:pt x="443" y="1851"/>
                  </a:lnTo>
                  <a:lnTo>
                    <a:pt x="430" y="1882"/>
                  </a:lnTo>
                  <a:lnTo>
                    <a:pt x="421" y="1917"/>
                  </a:lnTo>
                  <a:lnTo>
                    <a:pt x="415" y="1940"/>
                  </a:lnTo>
                  <a:lnTo>
                    <a:pt x="412" y="1950"/>
                  </a:lnTo>
                  <a:lnTo>
                    <a:pt x="410" y="1959"/>
                  </a:lnTo>
                  <a:lnTo>
                    <a:pt x="410" y="1967"/>
                  </a:lnTo>
                  <a:lnTo>
                    <a:pt x="413" y="1976"/>
                  </a:lnTo>
                  <a:lnTo>
                    <a:pt x="417" y="1989"/>
                  </a:lnTo>
                  <a:lnTo>
                    <a:pt x="420" y="2002"/>
                  </a:lnTo>
                  <a:lnTo>
                    <a:pt x="422" y="2015"/>
                  </a:lnTo>
                  <a:lnTo>
                    <a:pt x="422" y="2028"/>
                  </a:lnTo>
                  <a:lnTo>
                    <a:pt x="416" y="2052"/>
                  </a:lnTo>
                  <a:lnTo>
                    <a:pt x="413" y="2066"/>
                  </a:lnTo>
                  <a:lnTo>
                    <a:pt x="413" y="2085"/>
                  </a:lnTo>
                  <a:lnTo>
                    <a:pt x="425" y="2098"/>
                  </a:lnTo>
                  <a:lnTo>
                    <a:pt x="436" y="2101"/>
                  </a:lnTo>
                  <a:lnTo>
                    <a:pt x="452" y="2098"/>
                  </a:lnTo>
                  <a:lnTo>
                    <a:pt x="460" y="2094"/>
                  </a:lnTo>
                  <a:lnTo>
                    <a:pt x="466" y="2089"/>
                  </a:lnTo>
                  <a:lnTo>
                    <a:pt x="476" y="2077"/>
                  </a:lnTo>
                  <a:lnTo>
                    <a:pt x="482" y="2075"/>
                  </a:lnTo>
                  <a:lnTo>
                    <a:pt x="504" y="2079"/>
                  </a:lnTo>
                  <a:lnTo>
                    <a:pt x="513" y="2078"/>
                  </a:lnTo>
                  <a:lnTo>
                    <a:pt x="520" y="2081"/>
                  </a:lnTo>
                  <a:lnTo>
                    <a:pt x="524" y="2086"/>
                  </a:lnTo>
                  <a:lnTo>
                    <a:pt x="526" y="2093"/>
                  </a:lnTo>
                  <a:lnTo>
                    <a:pt x="533" y="2086"/>
                  </a:lnTo>
                  <a:lnTo>
                    <a:pt x="538" y="2068"/>
                  </a:lnTo>
                  <a:lnTo>
                    <a:pt x="544" y="2052"/>
                  </a:lnTo>
                  <a:lnTo>
                    <a:pt x="550" y="2031"/>
                  </a:lnTo>
                  <a:lnTo>
                    <a:pt x="559" y="2013"/>
                  </a:lnTo>
                  <a:lnTo>
                    <a:pt x="572" y="2007"/>
                  </a:lnTo>
                  <a:lnTo>
                    <a:pt x="585" y="2002"/>
                  </a:lnTo>
                  <a:lnTo>
                    <a:pt x="588" y="1987"/>
                  </a:lnTo>
                  <a:lnTo>
                    <a:pt x="588" y="1970"/>
                  </a:lnTo>
                  <a:lnTo>
                    <a:pt x="595" y="1954"/>
                  </a:lnTo>
                  <a:lnTo>
                    <a:pt x="600" y="1950"/>
                  </a:lnTo>
                  <a:lnTo>
                    <a:pt x="605" y="1947"/>
                  </a:lnTo>
                  <a:lnTo>
                    <a:pt x="610" y="1944"/>
                  </a:lnTo>
                  <a:lnTo>
                    <a:pt x="615" y="1940"/>
                  </a:lnTo>
                  <a:lnTo>
                    <a:pt x="617" y="1933"/>
                  </a:lnTo>
                  <a:lnTo>
                    <a:pt x="614" y="1928"/>
                  </a:lnTo>
                  <a:lnTo>
                    <a:pt x="608" y="1925"/>
                  </a:lnTo>
                  <a:lnTo>
                    <a:pt x="601" y="1924"/>
                  </a:lnTo>
                  <a:lnTo>
                    <a:pt x="594" y="1922"/>
                  </a:lnTo>
                  <a:lnTo>
                    <a:pt x="592" y="1916"/>
                  </a:lnTo>
                  <a:lnTo>
                    <a:pt x="590" y="1909"/>
                  </a:lnTo>
                  <a:lnTo>
                    <a:pt x="585" y="1905"/>
                  </a:lnTo>
                  <a:lnTo>
                    <a:pt x="576" y="1902"/>
                  </a:lnTo>
                  <a:lnTo>
                    <a:pt x="572" y="1899"/>
                  </a:lnTo>
                  <a:lnTo>
                    <a:pt x="572" y="1893"/>
                  </a:lnTo>
                  <a:lnTo>
                    <a:pt x="576" y="1884"/>
                  </a:lnTo>
                  <a:lnTo>
                    <a:pt x="581" y="1872"/>
                  </a:lnTo>
                  <a:lnTo>
                    <a:pt x="587" y="1860"/>
                  </a:lnTo>
                  <a:lnTo>
                    <a:pt x="593" y="1848"/>
                  </a:lnTo>
                  <a:lnTo>
                    <a:pt x="600" y="1836"/>
                  </a:lnTo>
                  <a:lnTo>
                    <a:pt x="601" y="1833"/>
                  </a:lnTo>
                  <a:lnTo>
                    <a:pt x="603" y="1831"/>
                  </a:lnTo>
                  <a:lnTo>
                    <a:pt x="605" y="1828"/>
                  </a:lnTo>
                  <a:lnTo>
                    <a:pt x="606" y="1826"/>
                  </a:lnTo>
                  <a:lnTo>
                    <a:pt x="626" y="1843"/>
                  </a:lnTo>
                  <a:lnTo>
                    <a:pt x="646" y="1860"/>
                  </a:lnTo>
                  <a:lnTo>
                    <a:pt x="666" y="1877"/>
                  </a:lnTo>
                  <a:lnTo>
                    <a:pt x="687" y="1893"/>
                  </a:lnTo>
                  <a:lnTo>
                    <a:pt x="696" y="1900"/>
                  </a:lnTo>
                  <a:lnTo>
                    <a:pt x="706" y="1907"/>
                  </a:lnTo>
                  <a:lnTo>
                    <a:pt x="715" y="1913"/>
                  </a:lnTo>
                  <a:lnTo>
                    <a:pt x="725" y="1919"/>
                  </a:lnTo>
                  <a:lnTo>
                    <a:pt x="728" y="1925"/>
                  </a:lnTo>
                  <a:lnTo>
                    <a:pt x="727" y="1937"/>
                  </a:lnTo>
                  <a:lnTo>
                    <a:pt x="724" y="1950"/>
                  </a:lnTo>
                  <a:lnTo>
                    <a:pt x="723" y="1959"/>
                  </a:lnTo>
                  <a:lnTo>
                    <a:pt x="734" y="1956"/>
                  </a:lnTo>
                  <a:lnTo>
                    <a:pt x="747" y="1951"/>
                  </a:lnTo>
                  <a:lnTo>
                    <a:pt x="759" y="1948"/>
                  </a:lnTo>
                  <a:lnTo>
                    <a:pt x="770" y="1948"/>
                  </a:lnTo>
                  <a:lnTo>
                    <a:pt x="778" y="1953"/>
                  </a:lnTo>
                  <a:lnTo>
                    <a:pt x="781" y="1959"/>
                  </a:lnTo>
                  <a:lnTo>
                    <a:pt x="781" y="1966"/>
                  </a:lnTo>
                  <a:lnTo>
                    <a:pt x="784" y="1975"/>
                  </a:lnTo>
                  <a:lnTo>
                    <a:pt x="792" y="1973"/>
                  </a:lnTo>
                  <a:lnTo>
                    <a:pt x="800" y="1971"/>
                  </a:lnTo>
                  <a:lnTo>
                    <a:pt x="808" y="1970"/>
                  </a:lnTo>
                  <a:lnTo>
                    <a:pt x="815" y="1973"/>
                  </a:lnTo>
                  <a:lnTo>
                    <a:pt x="819" y="1982"/>
                  </a:lnTo>
                  <a:lnTo>
                    <a:pt x="818" y="1994"/>
                  </a:lnTo>
                  <a:lnTo>
                    <a:pt x="814" y="2007"/>
                  </a:lnTo>
                  <a:lnTo>
                    <a:pt x="809" y="2016"/>
                  </a:lnTo>
                  <a:lnTo>
                    <a:pt x="804" y="2026"/>
                  </a:lnTo>
                  <a:lnTo>
                    <a:pt x="799" y="2037"/>
                  </a:lnTo>
                  <a:lnTo>
                    <a:pt x="793" y="2047"/>
                  </a:lnTo>
                  <a:lnTo>
                    <a:pt x="785" y="2054"/>
                  </a:lnTo>
                  <a:lnTo>
                    <a:pt x="777" y="2056"/>
                  </a:lnTo>
                  <a:lnTo>
                    <a:pt x="769" y="2057"/>
                  </a:lnTo>
                  <a:lnTo>
                    <a:pt x="762" y="2059"/>
                  </a:lnTo>
                  <a:lnTo>
                    <a:pt x="760" y="2067"/>
                  </a:lnTo>
                  <a:lnTo>
                    <a:pt x="761" y="2082"/>
                  </a:lnTo>
                  <a:lnTo>
                    <a:pt x="767" y="2086"/>
                  </a:lnTo>
                  <a:lnTo>
                    <a:pt x="777" y="2086"/>
                  </a:lnTo>
                  <a:lnTo>
                    <a:pt x="788" y="2093"/>
                  </a:lnTo>
                  <a:lnTo>
                    <a:pt x="790" y="2102"/>
                  </a:lnTo>
                  <a:lnTo>
                    <a:pt x="790" y="2111"/>
                  </a:lnTo>
                  <a:lnTo>
                    <a:pt x="789" y="2119"/>
                  </a:lnTo>
                  <a:lnTo>
                    <a:pt x="786" y="2127"/>
                  </a:lnTo>
                  <a:lnTo>
                    <a:pt x="770" y="2133"/>
                  </a:lnTo>
                  <a:lnTo>
                    <a:pt x="761" y="2139"/>
                  </a:lnTo>
                  <a:lnTo>
                    <a:pt x="755" y="2150"/>
                  </a:lnTo>
                  <a:lnTo>
                    <a:pt x="749" y="2168"/>
                  </a:lnTo>
                  <a:lnTo>
                    <a:pt x="744" y="2179"/>
                  </a:lnTo>
                  <a:lnTo>
                    <a:pt x="735" y="2187"/>
                  </a:lnTo>
                  <a:lnTo>
                    <a:pt x="725" y="2191"/>
                  </a:lnTo>
                  <a:lnTo>
                    <a:pt x="713" y="2193"/>
                  </a:lnTo>
                  <a:lnTo>
                    <a:pt x="694" y="2191"/>
                  </a:lnTo>
                  <a:lnTo>
                    <a:pt x="676" y="2186"/>
                  </a:lnTo>
                  <a:lnTo>
                    <a:pt x="660" y="2188"/>
                  </a:lnTo>
                  <a:lnTo>
                    <a:pt x="647" y="2206"/>
                  </a:lnTo>
                  <a:lnTo>
                    <a:pt x="641" y="2212"/>
                  </a:lnTo>
                  <a:lnTo>
                    <a:pt x="635" y="2217"/>
                  </a:lnTo>
                  <a:lnTo>
                    <a:pt x="627" y="2219"/>
                  </a:lnTo>
                  <a:lnTo>
                    <a:pt x="620" y="2220"/>
                  </a:lnTo>
                  <a:lnTo>
                    <a:pt x="612" y="2220"/>
                  </a:lnTo>
                  <a:lnTo>
                    <a:pt x="604" y="2221"/>
                  </a:lnTo>
                  <a:lnTo>
                    <a:pt x="596" y="2223"/>
                  </a:lnTo>
                  <a:lnTo>
                    <a:pt x="589" y="2226"/>
                  </a:lnTo>
                  <a:lnTo>
                    <a:pt x="576" y="2237"/>
                  </a:lnTo>
                  <a:lnTo>
                    <a:pt x="564" y="2248"/>
                  </a:lnTo>
                  <a:lnTo>
                    <a:pt x="552" y="2260"/>
                  </a:lnTo>
                  <a:lnTo>
                    <a:pt x="540" y="2271"/>
                  </a:lnTo>
                  <a:lnTo>
                    <a:pt x="525" y="2285"/>
                  </a:lnTo>
                  <a:lnTo>
                    <a:pt x="509" y="2302"/>
                  </a:lnTo>
                  <a:lnTo>
                    <a:pt x="499" y="2321"/>
                  </a:lnTo>
                  <a:lnTo>
                    <a:pt x="504" y="2338"/>
                  </a:lnTo>
                  <a:lnTo>
                    <a:pt x="512" y="2357"/>
                  </a:lnTo>
                  <a:lnTo>
                    <a:pt x="515" y="2383"/>
                  </a:lnTo>
                  <a:lnTo>
                    <a:pt x="515" y="2411"/>
                  </a:lnTo>
                  <a:lnTo>
                    <a:pt x="515" y="2432"/>
                  </a:lnTo>
                  <a:lnTo>
                    <a:pt x="514" y="2449"/>
                  </a:lnTo>
                  <a:lnTo>
                    <a:pt x="500" y="2458"/>
                  </a:lnTo>
                  <a:lnTo>
                    <a:pt x="482" y="2466"/>
                  </a:lnTo>
                  <a:lnTo>
                    <a:pt x="468" y="2477"/>
                  </a:lnTo>
                  <a:lnTo>
                    <a:pt x="461" y="2490"/>
                  </a:lnTo>
                  <a:lnTo>
                    <a:pt x="454" y="2505"/>
                  </a:lnTo>
                  <a:lnTo>
                    <a:pt x="446" y="2518"/>
                  </a:lnTo>
                  <a:lnTo>
                    <a:pt x="435" y="2526"/>
                  </a:lnTo>
                  <a:lnTo>
                    <a:pt x="420" y="2525"/>
                  </a:lnTo>
                  <a:lnTo>
                    <a:pt x="406" y="2517"/>
                  </a:lnTo>
                  <a:lnTo>
                    <a:pt x="391" y="2507"/>
                  </a:lnTo>
                  <a:lnTo>
                    <a:pt x="377" y="2500"/>
                  </a:lnTo>
                  <a:lnTo>
                    <a:pt x="384" y="2524"/>
                  </a:lnTo>
                  <a:lnTo>
                    <a:pt x="390" y="2547"/>
                  </a:lnTo>
                  <a:lnTo>
                    <a:pt x="394" y="2571"/>
                  </a:lnTo>
                  <a:lnTo>
                    <a:pt x="396" y="2596"/>
                  </a:lnTo>
                  <a:lnTo>
                    <a:pt x="396" y="2607"/>
                  </a:lnTo>
                  <a:lnTo>
                    <a:pt x="394" y="2620"/>
                  </a:lnTo>
                  <a:lnTo>
                    <a:pt x="390" y="2633"/>
                  </a:lnTo>
                  <a:lnTo>
                    <a:pt x="384" y="2642"/>
                  </a:lnTo>
                  <a:lnTo>
                    <a:pt x="374" y="2649"/>
                  </a:lnTo>
                  <a:lnTo>
                    <a:pt x="370" y="2654"/>
                  </a:lnTo>
                  <a:lnTo>
                    <a:pt x="368" y="2662"/>
                  </a:lnTo>
                  <a:lnTo>
                    <a:pt x="368" y="2676"/>
                  </a:lnTo>
                  <a:lnTo>
                    <a:pt x="367" y="2692"/>
                  </a:lnTo>
                  <a:lnTo>
                    <a:pt x="369" y="2701"/>
                  </a:lnTo>
                  <a:lnTo>
                    <a:pt x="376" y="2702"/>
                  </a:lnTo>
                  <a:lnTo>
                    <a:pt x="390" y="2695"/>
                  </a:lnTo>
                  <a:lnTo>
                    <a:pt x="402" y="2687"/>
                  </a:lnTo>
                  <a:lnTo>
                    <a:pt x="415" y="2679"/>
                  </a:lnTo>
                  <a:lnTo>
                    <a:pt x="429" y="2676"/>
                  </a:lnTo>
                  <a:lnTo>
                    <a:pt x="439" y="2683"/>
                  </a:lnTo>
                  <a:lnTo>
                    <a:pt x="443" y="2695"/>
                  </a:lnTo>
                  <a:lnTo>
                    <a:pt x="444" y="2706"/>
                  </a:lnTo>
                  <a:lnTo>
                    <a:pt x="446" y="2714"/>
                  </a:lnTo>
                  <a:lnTo>
                    <a:pt x="455" y="2722"/>
                  </a:lnTo>
                  <a:lnTo>
                    <a:pt x="468" y="2725"/>
                  </a:lnTo>
                  <a:lnTo>
                    <a:pt x="481" y="2724"/>
                  </a:lnTo>
                  <a:lnTo>
                    <a:pt x="495" y="2723"/>
                  </a:lnTo>
                  <a:lnTo>
                    <a:pt x="508" y="2721"/>
                  </a:lnTo>
                  <a:lnTo>
                    <a:pt x="521" y="2723"/>
                  </a:lnTo>
                  <a:lnTo>
                    <a:pt x="530" y="2729"/>
                  </a:lnTo>
                  <a:lnTo>
                    <a:pt x="538" y="2738"/>
                  </a:lnTo>
                  <a:lnTo>
                    <a:pt x="548" y="2746"/>
                  </a:lnTo>
                  <a:lnTo>
                    <a:pt x="558" y="2748"/>
                  </a:lnTo>
                  <a:lnTo>
                    <a:pt x="568" y="2747"/>
                  </a:lnTo>
                  <a:lnTo>
                    <a:pt x="578" y="2746"/>
                  </a:lnTo>
                  <a:lnTo>
                    <a:pt x="589" y="2746"/>
                  </a:lnTo>
                  <a:lnTo>
                    <a:pt x="601" y="2749"/>
                  </a:lnTo>
                  <a:lnTo>
                    <a:pt x="612" y="2754"/>
                  </a:lnTo>
                  <a:lnTo>
                    <a:pt x="623" y="2760"/>
                  </a:lnTo>
                  <a:lnTo>
                    <a:pt x="634" y="2766"/>
                  </a:lnTo>
                  <a:lnTo>
                    <a:pt x="639" y="2769"/>
                  </a:lnTo>
                  <a:lnTo>
                    <a:pt x="643" y="2772"/>
                  </a:lnTo>
                  <a:lnTo>
                    <a:pt x="648" y="2774"/>
                  </a:lnTo>
                  <a:lnTo>
                    <a:pt x="653" y="2777"/>
                  </a:lnTo>
                  <a:lnTo>
                    <a:pt x="673" y="2789"/>
                  </a:lnTo>
                  <a:lnTo>
                    <a:pt x="696" y="2802"/>
                  </a:lnTo>
                  <a:lnTo>
                    <a:pt x="720" y="2810"/>
                  </a:lnTo>
                  <a:lnTo>
                    <a:pt x="741" y="2804"/>
                  </a:lnTo>
                  <a:lnTo>
                    <a:pt x="756" y="2806"/>
                  </a:lnTo>
                  <a:lnTo>
                    <a:pt x="773" y="2817"/>
                  </a:lnTo>
                  <a:lnTo>
                    <a:pt x="790" y="2827"/>
                  </a:lnTo>
                  <a:lnTo>
                    <a:pt x="805" y="2825"/>
                  </a:lnTo>
                  <a:lnTo>
                    <a:pt x="813" y="2805"/>
                  </a:lnTo>
                  <a:lnTo>
                    <a:pt x="813" y="2774"/>
                  </a:lnTo>
                  <a:lnTo>
                    <a:pt x="811" y="2742"/>
                  </a:lnTo>
                  <a:lnTo>
                    <a:pt x="809" y="2720"/>
                  </a:lnTo>
                  <a:lnTo>
                    <a:pt x="809" y="2709"/>
                  </a:lnTo>
                  <a:lnTo>
                    <a:pt x="808" y="2698"/>
                  </a:lnTo>
                  <a:lnTo>
                    <a:pt x="808" y="2687"/>
                  </a:lnTo>
                  <a:lnTo>
                    <a:pt x="807" y="2676"/>
                  </a:lnTo>
                  <a:lnTo>
                    <a:pt x="814" y="2660"/>
                  </a:lnTo>
                  <a:lnTo>
                    <a:pt x="828" y="2658"/>
                  </a:lnTo>
                  <a:lnTo>
                    <a:pt x="843" y="2663"/>
                  </a:lnTo>
                  <a:lnTo>
                    <a:pt x="858" y="2667"/>
                  </a:lnTo>
                  <a:lnTo>
                    <a:pt x="877" y="2668"/>
                  </a:lnTo>
                  <a:lnTo>
                    <a:pt x="897" y="2665"/>
                  </a:lnTo>
                  <a:lnTo>
                    <a:pt x="915" y="2656"/>
                  </a:lnTo>
                  <a:lnTo>
                    <a:pt x="930" y="2643"/>
                  </a:lnTo>
                  <a:lnTo>
                    <a:pt x="938" y="2635"/>
                  </a:lnTo>
                  <a:lnTo>
                    <a:pt x="949" y="2627"/>
                  </a:lnTo>
                  <a:lnTo>
                    <a:pt x="960" y="2625"/>
                  </a:lnTo>
                  <a:lnTo>
                    <a:pt x="968" y="2632"/>
                  </a:lnTo>
                  <a:lnTo>
                    <a:pt x="967" y="2641"/>
                  </a:lnTo>
                  <a:lnTo>
                    <a:pt x="963" y="2651"/>
                  </a:lnTo>
                  <a:lnTo>
                    <a:pt x="964" y="2657"/>
                  </a:lnTo>
                  <a:lnTo>
                    <a:pt x="978" y="2656"/>
                  </a:lnTo>
                  <a:lnTo>
                    <a:pt x="986" y="2649"/>
                  </a:lnTo>
                  <a:lnTo>
                    <a:pt x="988" y="2638"/>
                  </a:lnTo>
                  <a:lnTo>
                    <a:pt x="990" y="2626"/>
                  </a:lnTo>
                  <a:lnTo>
                    <a:pt x="996" y="2618"/>
                  </a:lnTo>
                  <a:lnTo>
                    <a:pt x="1001" y="2614"/>
                  </a:lnTo>
                  <a:lnTo>
                    <a:pt x="1005" y="2610"/>
                  </a:lnTo>
                  <a:lnTo>
                    <a:pt x="1008" y="2605"/>
                  </a:lnTo>
                  <a:lnTo>
                    <a:pt x="1012" y="2601"/>
                  </a:lnTo>
                  <a:lnTo>
                    <a:pt x="1019" y="2598"/>
                  </a:lnTo>
                  <a:lnTo>
                    <a:pt x="1027" y="2597"/>
                  </a:lnTo>
                  <a:lnTo>
                    <a:pt x="1034" y="2594"/>
                  </a:lnTo>
                  <a:lnTo>
                    <a:pt x="1039" y="2588"/>
                  </a:lnTo>
                  <a:lnTo>
                    <a:pt x="1041" y="2586"/>
                  </a:lnTo>
                  <a:lnTo>
                    <a:pt x="1042" y="2584"/>
                  </a:lnTo>
                  <a:lnTo>
                    <a:pt x="1043" y="2582"/>
                  </a:lnTo>
                  <a:lnTo>
                    <a:pt x="1044" y="2580"/>
                  </a:lnTo>
                  <a:lnTo>
                    <a:pt x="1054" y="2557"/>
                  </a:lnTo>
                  <a:lnTo>
                    <a:pt x="1067" y="2526"/>
                  </a:lnTo>
                  <a:lnTo>
                    <a:pt x="1075" y="2494"/>
                  </a:lnTo>
                  <a:lnTo>
                    <a:pt x="1071" y="2471"/>
                  </a:lnTo>
                  <a:lnTo>
                    <a:pt x="1062" y="2466"/>
                  </a:lnTo>
                  <a:lnTo>
                    <a:pt x="1050" y="2466"/>
                  </a:lnTo>
                  <a:lnTo>
                    <a:pt x="1037" y="2467"/>
                  </a:lnTo>
                  <a:lnTo>
                    <a:pt x="1026" y="2465"/>
                  </a:lnTo>
                  <a:lnTo>
                    <a:pt x="1016" y="2458"/>
                  </a:lnTo>
                  <a:lnTo>
                    <a:pt x="1007" y="2453"/>
                  </a:lnTo>
                  <a:lnTo>
                    <a:pt x="997" y="2448"/>
                  </a:lnTo>
                  <a:lnTo>
                    <a:pt x="985" y="2444"/>
                  </a:lnTo>
                  <a:lnTo>
                    <a:pt x="980" y="2431"/>
                  </a:lnTo>
                  <a:lnTo>
                    <a:pt x="981" y="2413"/>
                  </a:lnTo>
                  <a:lnTo>
                    <a:pt x="985" y="2395"/>
                  </a:lnTo>
                  <a:lnTo>
                    <a:pt x="988" y="2380"/>
                  </a:lnTo>
                  <a:lnTo>
                    <a:pt x="990" y="2372"/>
                  </a:lnTo>
                  <a:lnTo>
                    <a:pt x="992" y="2364"/>
                  </a:lnTo>
                  <a:lnTo>
                    <a:pt x="993" y="2356"/>
                  </a:lnTo>
                  <a:lnTo>
                    <a:pt x="995" y="2348"/>
                  </a:lnTo>
                  <a:lnTo>
                    <a:pt x="973" y="2335"/>
                  </a:lnTo>
                  <a:lnTo>
                    <a:pt x="954" y="2322"/>
                  </a:lnTo>
                  <a:lnTo>
                    <a:pt x="940" y="2306"/>
                  </a:lnTo>
                  <a:lnTo>
                    <a:pt x="934" y="2280"/>
                  </a:lnTo>
                  <a:lnTo>
                    <a:pt x="934" y="2265"/>
                  </a:lnTo>
                  <a:lnTo>
                    <a:pt x="935" y="2251"/>
                  </a:lnTo>
                  <a:lnTo>
                    <a:pt x="938" y="2237"/>
                  </a:lnTo>
                  <a:lnTo>
                    <a:pt x="943" y="2223"/>
                  </a:lnTo>
                  <a:lnTo>
                    <a:pt x="950" y="2211"/>
                  </a:lnTo>
                  <a:lnTo>
                    <a:pt x="959" y="2199"/>
                  </a:lnTo>
                  <a:lnTo>
                    <a:pt x="968" y="2187"/>
                  </a:lnTo>
                  <a:lnTo>
                    <a:pt x="976" y="2175"/>
                  </a:lnTo>
                  <a:lnTo>
                    <a:pt x="985" y="2159"/>
                  </a:lnTo>
                  <a:lnTo>
                    <a:pt x="995" y="2141"/>
                  </a:lnTo>
                  <a:lnTo>
                    <a:pt x="1005" y="2125"/>
                  </a:lnTo>
                  <a:lnTo>
                    <a:pt x="1017" y="2110"/>
                  </a:lnTo>
                  <a:lnTo>
                    <a:pt x="1030" y="2097"/>
                  </a:lnTo>
                  <a:lnTo>
                    <a:pt x="1043" y="2083"/>
                  </a:lnTo>
                  <a:lnTo>
                    <a:pt x="1055" y="2068"/>
                  </a:lnTo>
                  <a:lnTo>
                    <a:pt x="1063" y="2050"/>
                  </a:lnTo>
                  <a:lnTo>
                    <a:pt x="1066" y="2033"/>
                  </a:lnTo>
                  <a:lnTo>
                    <a:pt x="1059" y="2021"/>
                  </a:lnTo>
                  <a:lnTo>
                    <a:pt x="1050" y="2012"/>
                  </a:lnTo>
                  <a:lnTo>
                    <a:pt x="1048" y="2000"/>
                  </a:lnTo>
                  <a:lnTo>
                    <a:pt x="1062" y="1979"/>
                  </a:lnTo>
                  <a:lnTo>
                    <a:pt x="1083" y="1969"/>
                  </a:lnTo>
                  <a:lnTo>
                    <a:pt x="1107" y="1967"/>
                  </a:lnTo>
                  <a:lnTo>
                    <a:pt x="1130" y="1968"/>
                  </a:lnTo>
                  <a:lnTo>
                    <a:pt x="1141" y="1970"/>
                  </a:lnTo>
                  <a:lnTo>
                    <a:pt x="1153" y="1970"/>
                  </a:lnTo>
                  <a:lnTo>
                    <a:pt x="1165" y="1968"/>
                  </a:lnTo>
                  <a:lnTo>
                    <a:pt x="1173" y="1963"/>
                  </a:lnTo>
                  <a:lnTo>
                    <a:pt x="1178" y="1956"/>
                  </a:lnTo>
                  <a:lnTo>
                    <a:pt x="1180" y="1947"/>
                  </a:lnTo>
                  <a:lnTo>
                    <a:pt x="1183" y="1939"/>
                  </a:lnTo>
                  <a:lnTo>
                    <a:pt x="1188" y="1933"/>
                  </a:lnTo>
                  <a:lnTo>
                    <a:pt x="1190" y="1932"/>
                  </a:lnTo>
                  <a:lnTo>
                    <a:pt x="1192" y="1931"/>
                  </a:lnTo>
                  <a:lnTo>
                    <a:pt x="1194" y="1931"/>
                  </a:lnTo>
                  <a:lnTo>
                    <a:pt x="1196" y="1930"/>
                  </a:lnTo>
                  <a:lnTo>
                    <a:pt x="1202" y="1931"/>
                  </a:lnTo>
                  <a:lnTo>
                    <a:pt x="1208" y="1931"/>
                  </a:lnTo>
                  <a:lnTo>
                    <a:pt x="1215" y="1932"/>
                  </a:lnTo>
                  <a:lnTo>
                    <a:pt x="1220" y="1930"/>
                  </a:lnTo>
                  <a:lnTo>
                    <a:pt x="1227" y="1925"/>
                  </a:lnTo>
                  <a:lnTo>
                    <a:pt x="1232" y="1918"/>
                  </a:lnTo>
                  <a:lnTo>
                    <a:pt x="1238" y="1911"/>
                  </a:lnTo>
                  <a:lnTo>
                    <a:pt x="1246" y="1907"/>
                  </a:lnTo>
                  <a:lnTo>
                    <a:pt x="1258" y="1908"/>
                  </a:lnTo>
                  <a:lnTo>
                    <a:pt x="1267" y="1899"/>
                  </a:lnTo>
                  <a:lnTo>
                    <a:pt x="1275" y="1886"/>
                  </a:lnTo>
                  <a:lnTo>
                    <a:pt x="1280" y="1874"/>
                  </a:lnTo>
                  <a:lnTo>
                    <a:pt x="1292" y="1861"/>
                  </a:lnTo>
                  <a:lnTo>
                    <a:pt x="1303" y="1867"/>
                  </a:lnTo>
                  <a:lnTo>
                    <a:pt x="1311" y="1882"/>
                  </a:lnTo>
                  <a:lnTo>
                    <a:pt x="1317" y="1898"/>
                  </a:lnTo>
                  <a:lnTo>
                    <a:pt x="1323" y="1911"/>
                  </a:lnTo>
                  <a:lnTo>
                    <a:pt x="1332" y="1927"/>
                  </a:lnTo>
                  <a:lnTo>
                    <a:pt x="1343" y="1936"/>
                  </a:lnTo>
                  <a:lnTo>
                    <a:pt x="1356" y="1933"/>
                  </a:lnTo>
                  <a:lnTo>
                    <a:pt x="1359" y="1929"/>
                  </a:lnTo>
                  <a:lnTo>
                    <a:pt x="1363" y="1926"/>
                  </a:lnTo>
                  <a:lnTo>
                    <a:pt x="1367" y="1924"/>
                  </a:lnTo>
                  <a:lnTo>
                    <a:pt x="1371" y="1923"/>
                  </a:lnTo>
                  <a:lnTo>
                    <a:pt x="1380" y="1930"/>
                  </a:lnTo>
                  <a:lnTo>
                    <a:pt x="1383" y="1941"/>
                  </a:lnTo>
                  <a:lnTo>
                    <a:pt x="1385" y="1951"/>
                  </a:lnTo>
                  <a:lnTo>
                    <a:pt x="1393" y="1958"/>
                  </a:lnTo>
                  <a:lnTo>
                    <a:pt x="1405" y="1958"/>
                  </a:lnTo>
                  <a:lnTo>
                    <a:pt x="1413" y="1962"/>
                  </a:lnTo>
                  <a:lnTo>
                    <a:pt x="1419" y="1970"/>
                  </a:lnTo>
                  <a:lnTo>
                    <a:pt x="1427" y="1979"/>
                  </a:lnTo>
                  <a:lnTo>
                    <a:pt x="1440" y="1984"/>
                  </a:lnTo>
                  <a:lnTo>
                    <a:pt x="1453" y="1984"/>
                  </a:lnTo>
                  <a:lnTo>
                    <a:pt x="1466" y="1985"/>
                  </a:lnTo>
                  <a:lnTo>
                    <a:pt x="1478" y="1990"/>
                  </a:lnTo>
                  <a:lnTo>
                    <a:pt x="1485" y="2008"/>
                  </a:lnTo>
                  <a:lnTo>
                    <a:pt x="1485" y="2031"/>
                  </a:lnTo>
                  <a:lnTo>
                    <a:pt x="1483" y="2056"/>
                  </a:lnTo>
                  <a:lnTo>
                    <a:pt x="1482" y="2077"/>
                  </a:lnTo>
                  <a:lnTo>
                    <a:pt x="1490" y="2094"/>
                  </a:lnTo>
                  <a:lnTo>
                    <a:pt x="1504" y="2103"/>
                  </a:lnTo>
                  <a:lnTo>
                    <a:pt x="1522" y="2110"/>
                  </a:lnTo>
                  <a:lnTo>
                    <a:pt x="1538" y="2120"/>
                  </a:lnTo>
                  <a:lnTo>
                    <a:pt x="1549" y="2131"/>
                  </a:lnTo>
                  <a:lnTo>
                    <a:pt x="1558" y="2142"/>
                  </a:lnTo>
                  <a:lnTo>
                    <a:pt x="1567" y="2153"/>
                  </a:lnTo>
                  <a:lnTo>
                    <a:pt x="1575" y="2166"/>
                  </a:lnTo>
                  <a:lnTo>
                    <a:pt x="1577" y="2167"/>
                  </a:lnTo>
                  <a:lnTo>
                    <a:pt x="1580" y="2168"/>
                  </a:lnTo>
                  <a:lnTo>
                    <a:pt x="1582" y="2169"/>
                  </a:lnTo>
                  <a:lnTo>
                    <a:pt x="1585" y="2170"/>
                  </a:lnTo>
                  <a:lnTo>
                    <a:pt x="1599" y="2181"/>
                  </a:lnTo>
                  <a:lnTo>
                    <a:pt x="1612" y="2193"/>
                  </a:lnTo>
                  <a:lnTo>
                    <a:pt x="1626" y="2203"/>
                  </a:lnTo>
                  <a:lnTo>
                    <a:pt x="1643" y="2207"/>
                  </a:lnTo>
                  <a:lnTo>
                    <a:pt x="1652" y="2206"/>
                  </a:lnTo>
                  <a:lnTo>
                    <a:pt x="1662" y="2204"/>
                  </a:lnTo>
                  <a:lnTo>
                    <a:pt x="1671" y="2203"/>
                  </a:lnTo>
                  <a:lnTo>
                    <a:pt x="1680" y="2204"/>
                  </a:lnTo>
                  <a:lnTo>
                    <a:pt x="1690" y="2207"/>
                  </a:lnTo>
                  <a:lnTo>
                    <a:pt x="1699" y="2213"/>
                  </a:lnTo>
                  <a:lnTo>
                    <a:pt x="1707" y="2219"/>
                  </a:lnTo>
                  <a:lnTo>
                    <a:pt x="1716" y="2225"/>
                  </a:lnTo>
                  <a:lnTo>
                    <a:pt x="1726" y="2235"/>
                  </a:lnTo>
                  <a:lnTo>
                    <a:pt x="1735" y="2248"/>
                  </a:lnTo>
                  <a:lnTo>
                    <a:pt x="1745" y="2259"/>
                  </a:lnTo>
                  <a:lnTo>
                    <a:pt x="1756" y="2261"/>
                  </a:lnTo>
                  <a:lnTo>
                    <a:pt x="1769" y="2259"/>
                  </a:lnTo>
                  <a:lnTo>
                    <a:pt x="1776" y="2262"/>
                  </a:lnTo>
                  <a:lnTo>
                    <a:pt x="1779" y="2270"/>
                  </a:lnTo>
                  <a:lnTo>
                    <a:pt x="1781" y="2286"/>
                  </a:lnTo>
                  <a:lnTo>
                    <a:pt x="1807" y="2251"/>
                  </a:lnTo>
                  <a:lnTo>
                    <a:pt x="1833" y="2215"/>
                  </a:lnTo>
                  <a:lnTo>
                    <a:pt x="1860" y="2180"/>
                  </a:lnTo>
                  <a:lnTo>
                    <a:pt x="1886" y="2145"/>
                  </a:lnTo>
                  <a:lnTo>
                    <a:pt x="1892" y="2137"/>
                  </a:lnTo>
                  <a:lnTo>
                    <a:pt x="1899" y="2128"/>
                  </a:lnTo>
                  <a:lnTo>
                    <a:pt x="1905" y="2118"/>
                  </a:lnTo>
                  <a:lnTo>
                    <a:pt x="1906" y="2109"/>
                  </a:lnTo>
                  <a:lnTo>
                    <a:pt x="1904" y="2088"/>
                  </a:lnTo>
                  <a:lnTo>
                    <a:pt x="1902" y="2067"/>
                  </a:lnTo>
                  <a:lnTo>
                    <a:pt x="1900" y="2046"/>
                  </a:lnTo>
                  <a:lnTo>
                    <a:pt x="1898" y="2024"/>
                  </a:lnTo>
                  <a:lnTo>
                    <a:pt x="1892" y="2001"/>
                  </a:lnTo>
                  <a:lnTo>
                    <a:pt x="1884" y="1978"/>
                  </a:lnTo>
                  <a:lnTo>
                    <a:pt x="1876" y="1955"/>
                  </a:lnTo>
                  <a:lnTo>
                    <a:pt x="1870" y="1932"/>
                  </a:lnTo>
                  <a:lnTo>
                    <a:pt x="1871" y="1918"/>
                  </a:lnTo>
                  <a:lnTo>
                    <a:pt x="1874" y="1905"/>
                  </a:lnTo>
                  <a:lnTo>
                    <a:pt x="1881" y="1895"/>
                  </a:lnTo>
                  <a:lnTo>
                    <a:pt x="1892" y="1886"/>
                  </a:lnTo>
                  <a:lnTo>
                    <a:pt x="1904" y="1879"/>
                  </a:lnTo>
                  <a:lnTo>
                    <a:pt x="1915" y="1873"/>
                  </a:lnTo>
                  <a:lnTo>
                    <a:pt x="1921" y="1864"/>
                  </a:lnTo>
                  <a:lnTo>
                    <a:pt x="1920" y="1850"/>
                  </a:lnTo>
                  <a:lnTo>
                    <a:pt x="1912" y="1832"/>
                  </a:lnTo>
                  <a:lnTo>
                    <a:pt x="1905" y="1813"/>
                  </a:lnTo>
                  <a:lnTo>
                    <a:pt x="1897" y="1794"/>
                  </a:lnTo>
                  <a:lnTo>
                    <a:pt x="1888" y="1776"/>
                  </a:lnTo>
                  <a:lnTo>
                    <a:pt x="1878" y="1766"/>
                  </a:lnTo>
                  <a:lnTo>
                    <a:pt x="1865" y="1763"/>
                  </a:lnTo>
                  <a:lnTo>
                    <a:pt x="1850" y="1763"/>
                  </a:lnTo>
                  <a:lnTo>
                    <a:pt x="1837" y="1764"/>
                  </a:lnTo>
                  <a:lnTo>
                    <a:pt x="1814" y="1763"/>
                  </a:lnTo>
                  <a:lnTo>
                    <a:pt x="1786" y="1763"/>
                  </a:lnTo>
                  <a:lnTo>
                    <a:pt x="1759" y="1767"/>
                  </a:lnTo>
                  <a:lnTo>
                    <a:pt x="1741" y="1779"/>
                  </a:lnTo>
                  <a:lnTo>
                    <a:pt x="1731" y="1798"/>
                  </a:lnTo>
                  <a:lnTo>
                    <a:pt x="1723" y="1821"/>
                  </a:lnTo>
                  <a:lnTo>
                    <a:pt x="1711" y="1839"/>
                  </a:lnTo>
                  <a:lnTo>
                    <a:pt x="1691" y="1843"/>
                  </a:lnTo>
                  <a:lnTo>
                    <a:pt x="1686" y="1843"/>
                  </a:lnTo>
                  <a:lnTo>
                    <a:pt x="1681" y="1843"/>
                  </a:lnTo>
                  <a:lnTo>
                    <a:pt x="1676" y="1844"/>
                  </a:lnTo>
                  <a:lnTo>
                    <a:pt x="1672" y="1845"/>
                  </a:lnTo>
                  <a:lnTo>
                    <a:pt x="1656" y="1855"/>
                  </a:lnTo>
                  <a:lnTo>
                    <a:pt x="1642" y="1865"/>
                  </a:lnTo>
                  <a:lnTo>
                    <a:pt x="1628" y="1872"/>
                  </a:lnTo>
                  <a:lnTo>
                    <a:pt x="1610" y="1870"/>
                  </a:lnTo>
                  <a:lnTo>
                    <a:pt x="1595" y="1861"/>
                  </a:lnTo>
                  <a:lnTo>
                    <a:pt x="1583" y="1849"/>
                  </a:lnTo>
                  <a:lnTo>
                    <a:pt x="1572" y="1836"/>
                  </a:lnTo>
                  <a:lnTo>
                    <a:pt x="1562" y="1822"/>
                  </a:lnTo>
                  <a:lnTo>
                    <a:pt x="1561" y="1821"/>
                  </a:lnTo>
                  <a:lnTo>
                    <a:pt x="1560" y="1819"/>
                  </a:lnTo>
                  <a:lnTo>
                    <a:pt x="1559" y="1818"/>
                  </a:lnTo>
                  <a:lnTo>
                    <a:pt x="1558" y="1817"/>
                  </a:lnTo>
                  <a:lnTo>
                    <a:pt x="1544" y="1792"/>
                  </a:lnTo>
                  <a:lnTo>
                    <a:pt x="1527" y="1762"/>
                  </a:lnTo>
                  <a:lnTo>
                    <a:pt x="1506" y="1736"/>
                  </a:lnTo>
                  <a:lnTo>
                    <a:pt x="1483" y="1723"/>
                  </a:lnTo>
                  <a:lnTo>
                    <a:pt x="1476" y="1723"/>
                  </a:lnTo>
                  <a:lnTo>
                    <a:pt x="1469" y="1721"/>
                  </a:lnTo>
                  <a:lnTo>
                    <a:pt x="1462" y="1716"/>
                  </a:lnTo>
                  <a:lnTo>
                    <a:pt x="1457" y="1711"/>
                  </a:lnTo>
                  <a:lnTo>
                    <a:pt x="1430" y="1686"/>
                  </a:lnTo>
                  <a:lnTo>
                    <a:pt x="1403" y="1662"/>
                  </a:lnTo>
                  <a:lnTo>
                    <a:pt x="1379" y="1635"/>
                  </a:lnTo>
                  <a:lnTo>
                    <a:pt x="1361" y="1602"/>
                  </a:lnTo>
                  <a:lnTo>
                    <a:pt x="1355" y="1586"/>
                  </a:lnTo>
                  <a:lnTo>
                    <a:pt x="1348" y="1570"/>
                  </a:lnTo>
                  <a:lnTo>
                    <a:pt x="1341" y="1554"/>
                  </a:lnTo>
                  <a:lnTo>
                    <a:pt x="1333" y="1539"/>
                  </a:lnTo>
                  <a:lnTo>
                    <a:pt x="1325" y="1522"/>
                  </a:lnTo>
                  <a:lnTo>
                    <a:pt x="1318" y="1507"/>
                  </a:lnTo>
                  <a:lnTo>
                    <a:pt x="1315" y="1491"/>
                  </a:lnTo>
                  <a:lnTo>
                    <a:pt x="1321" y="1474"/>
                  </a:lnTo>
                  <a:lnTo>
                    <a:pt x="1331" y="1457"/>
                  </a:lnTo>
                  <a:lnTo>
                    <a:pt x="1334" y="1442"/>
                  </a:lnTo>
                  <a:lnTo>
                    <a:pt x="1332" y="1426"/>
                  </a:lnTo>
                  <a:lnTo>
                    <a:pt x="1326" y="1407"/>
                  </a:lnTo>
                  <a:lnTo>
                    <a:pt x="1324" y="1394"/>
                  </a:lnTo>
                  <a:lnTo>
                    <a:pt x="1321" y="1380"/>
                  </a:lnTo>
                  <a:lnTo>
                    <a:pt x="1316" y="1366"/>
                  </a:lnTo>
                  <a:lnTo>
                    <a:pt x="1310" y="1355"/>
                  </a:lnTo>
                  <a:lnTo>
                    <a:pt x="1301" y="1349"/>
                  </a:lnTo>
                  <a:lnTo>
                    <a:pt x="1292" y="1344"/>
                  </a:lnTo>
                  <a:lnTo>
                    <a:pt x="1287" y="1337"/>
                  </a:lnTo>
                  <a:lnTo>
                    <a:pt x="1287" y="1324"/>
                  </a:lnTo>
                  <a:lnTo>
                    <a:pt x="1294" y="1311"/>
                  </a:lnTo>
                  <a:lnTo>
                    <a:pt x="1302" y="1310"/>
                  </a:lnTo>
                  <a:lnTo>
                    <a:pt x="1312" y="1314"/>
                  </a:lnTo>
                  <a:lnTo>
                    <a:pt x="1323" y="1313"/>
                  </a:lnTo>
                  <a:lnTo>
                    <a:pt x="1330" y="1305"/>
                  </a:lnTo>
                  <a:lnTo>
                    <a:pt x="1335" y="1291"/>
                  </a:lnTo>
                  <a:lnTo>
                    <a:pt x="1338" y="1276"/>
                  </a:lnTo>
                  <a:lnTo>
                    <a:pt x="1341" y="1264"/>
                  </a:lnTo>
                  <a:lnTo>
                    <a:pt x="1343" y="1253"/>
                  </a:lnTo>
                  <a:lnTo>
                    <a:pt x="1347" y="1238"/>
                  </a:lnTo>
                  <a:lnTo>
                    <a:pt x="1351" y="1225"/>
                  </a:lnTo>
                  <a:lnTo>
                    <a:pt x="1356" y="1218"/>
                  </a:lnTo>
                  <a:lnTo>
                    <a:pt x="1367" y="1217"/>
                  </a:lnTo>
                  <a:lnTo>
                    <a:pt x="1379" y="1215"/>
                  </a:lnTo>
                  <a:lnTo>
                    <a:pt x="1390" y="1217"/>
                  </a:lnTo>
                  <a:lnTo>
                    <a:pt x="1397" y="1224"/>
                  </a:lnTo>
                  <a:lnTo>
                    <a:pt x="1396" y="1234"/>
                  </a:lnTo>
                  <a:lnTo>
                    <a:pt x="1393" y="1244"/>
                  </a:lnTo>
                  <a:lnTo>
                    <a:pt x="1394" y="1253"/>
                  </a:lnTo>
                  <a:lnTo>
                    <a:pt x="1405" y="1259"/>
                  </a:lnTo>
                  <a:lnTo>
                    <a:pt x="1417" y="1258"/>
                  </a:lnTo>
                  <a:lnTo>
                    <a:pt x="1431" y="1252"/>
                  </a:lnTo>
                  <a:lnTo>
                    <a:pt x="1444" y="1245"/>
                  </a:lnTo>
                  <a:lnTo>
                    <a:pt x="1455" y="1238"/>
                  </a:lnTo>
                  <a:lnTo>
                    <a:pt x="1477" y="1222"/>
                  </a:lnTo>
                  <a:lnTo>
                    <a:pt x="1497" y="1204"/>
                  </a:lnTo>
                  <a:lnTo>
                    <a:pt x="1516" y="1184"/>
                  </a:lnTo>
                  <a:lnTo>
                    <a:pt x="1532" y="1161"/>
                  </a:lnTo>
                  <a:lnTo>
                    <a:pt x="1547" y="1138"/>
                  </a:lnTo>
                  <a:lnTo>
                    <a:pt x="1565" y="1116"/>
                  </a:lnTo>
                  <a:lnTo>
                    <a:pt x="1586" y="1097"/>
                  </a:lnTo>
                  <a:lnTo>
                    <a:pt x="1608" y="1081"/>
                  </a:lnTo>
                  <a:lnTo>
                    <a:pt x="1618" y="1078"/>
                  </a:lnTo>
                  <a:lnTo>
                    <a:pt x="1629" y="1077"/>
                  </a:lnTo>
                  <a:lnTo>
                    <a:pt x="1640" y="1075"/>
                  </a:lnTo>
                  <a:lnTo>
                    <a:pt x="1649" y="1071"/>
                  </a:lnTo>
                  <a:lnTo>
                    <a:pt x="1657" y="1062"/>
                  </a:lnTo>
                  <a:lnTo>
                    <a:pt x="1661" y="1052"/>
                  </a:lnTo>
                  <a:lnTo>
                    <a:pt x="1665" y="1040"/>
                  </a:lnTo>
                  <a:lnTo>
                    <a:pt x="1670" y="1030"/>
                  </a:lnTo>
                  <a:lnTo>
                    <a:pt x="1690" y="1010"/>
                  </a:lnTo>
                  <a:lnTo>
                    <a:pt x="1715" y="994"/>
                  </a:lnTo>
                  <a:lnTo>
                    <a:pt x="1742" y="980"/>
                  </a:lnTo>
                  <a:lnTo>
                    <a:pt x="1767" y="966"/>
                  </a:lnTo>
                  <a:lnTo>
                    <a:pt x="1797" y="945"/>
                  </a:lnTo>
                  <a:lnTo>
                    <a:pt x="1825" y="923"/>
                  </a:lnTo>
                  <a:lnTo>
                    <a:pt x="1851" y="898"/>
                  </a:lnTo>
                  <a:lnTo>
                    <a:pt x="1876" y="869"/>
                  </a:lnTo>
                  <a:lnTo>
                    <a:pt x="1887" y="856"/>
                  </a:lnTo>
                  <a:lnTo>
                    <a:pt x="1898" y="841"/>
                  </a:lnTo>
                  <a:lnTo>
                    <a:pt x="1911" y="829"/>
                  </a:lnTo>
                  <a:lnTo>
                    <a:pt x="1925" y="821"/>
                  </a:lnTo>
                  <a:lnTo>
                    <a:pt x="1941" y="816"/>
                  </a:lnTo>
                  <a:lnTo>
                    <a:pt x="1955" y="813"/>
                  </a:lnTo>
                  <a:lnTo>
                    <a:pt x="1967" y="806"/>
                  </a:lnTo>
                  <a:lnTo>
                    <a:pt x="1977" y="791"/>
                  </a:lnTo>
                  <a:lnTo>
                    <a:pt x="2005" y="735"/>
                  </a:lnTo>
                  <a:lnTo>
                    <a:pt x="2037" y="681"/>
                  </a:lnTo>
                  <a:lnTo>
                    <a:pt x="2069" y="628"/>
                  </a:lnTo>
                  <a:lnTo>
                    <a:pt x="2100" y="574"/>
                  </a:lnTo>
                  <a:lnTo>
                    <a:pt x="2115" y="551"/>
                  </a:lnTo>
                  <a:lnTo>
                    <a:pt x="2130" y="530"/>
                  </a:lnTo>
                  <a:lnTo>
                    <a:pt x="2147" y="512"/>
                  </a:lnTo>
                  <a:lnTo>
                    <a:pt x="2170" y="499"/>
                  </a:lnTo>
                  <a:lnTo>
                    <a:pt x="2194" y="485"/>
                  </a:lnTo>
                  <a:lnTo>
                    <a:pt x="2205" y="468"/>
                  </a:lnTo>
                  <a:lnTo>
                    <a:pt x="2211" y="446"/>
                  </a:lnTo>
                  <a:lnTo>
                    <a:pt x="2220" y="417"/>
                  </a:lnTo>
                  <a:lnTo>
                    <a:pt x="2208" y="410"/>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78" name="Freeform 6"/>
            <p:cNvSpPr>
              <a:spLocks/>
            </p:cNvSpPr>
            <p:nvPr/>
          </p:nvSpPr>
          <p:spPr bwMode="auto">
            <a:xfrm>
              <a:off x="2488561" y="1523362"/>
              <a:ext cx="619759" cy="789304"/>
            </a:xfrm>
            <a:custGeom>
              <a:avLst/>
              <a:gdLst>
                <a:gd name="T0" fmla="*/ 2025 w 2220"/>
                <a:gd name="T1" fmla="*/ 322 h 2827"/>
                <a:gd name="T2" fmla="*/ 1893 w 2220"/>
                <a:gd name="T3" fmla="*/ 228 h 2827"/>
                <a:gd name="T4" fmla="*/ 1705 w 2220"/>
                <a:gd name="T5" fmla="*/ 264 h 2827"/>
                <a:gd name="T6" fmla="*/ 1697 w 2220"/>
                <a:gd name="T7" fmla="*/ 177 h 2827"/>
                <a:gd name="T8" fmla="*/ 1393 w 2220"/>
                <a:gd name="T9" fmla="*/ 10 h 2827"/>
                <a:gd name="T10" fmla="*/ 1064 w 2220"/>
                <a:gd name="T11" fmla="*/ 81 h 2827"/>
                <a:gd name="T12" fmla="*/ 1166 w 2220"/>
                <a:gd name="T13" fmla="*/ 450 h 2827"/>
                <a:gd name="T14" fmla="*/ 855 w 2220"/>
                <a:gd name="T15" fmla="*/ 504 h 2827"/>
                <a:gd name="T16" fmla="*/ 544 w 2220"/>
                <a:gd name="T17" fmla="*/ 566 h 2827"/>
                <a:gd name="T18" fmla="*/ 441 w 2220"/>
                <a:gd name="T19" fmla="*/ 663 h 2827"/>
                <a:gd name="T20" fmla="*/ 308 w 2220"/>
                <a:gd name="T21" fmla="*/ 806 h 2827"/>
                <a:gd name="T22" fmla="*/ 292 w 2220"/>
                <a:gd name="T23" fmla="*/ 981 h 2827"/>
                <a:gd name="T24" fmla="*/ 246 w 2220"/>
                <a:gd name="T25" fmla="*/ 1106 h 2827"/>
                <a:gd name="T26" fmla="*/ 128 w 2220"/>
                <a:gd name="T27" fmla="*/ 1333 h 2827"/>
                <a:gd name="T28" fmla="*/ 60 w 2220"/>
                <a:gd name="T29" fmla="*/ 1795 h 2827"/>
                <a:gd name="T30" fmla="*/ 125 w 2220"/>
                <a:gd name="T31" fmla="*/ 1944 h 2827"/>
                <a:gd name="T32" fmla="*/ 248 w 2220"/>
                <a:gd name="T33" fmla="*/ 1823 h 2827"/>
                <a:gd name="T34" fmla="*/ 347 w 2220"/>
                <a:gd name="T35" fmla="*/ 1700 h 2827"/>
                <a:gd name="T36" fmla="*/ 280 w 2220"/>
                <a:gd name="T37" fmla="*/ 1860 h 2827"/>
                <a:gd name="T38" fmla="*/ 285 w 2220"/>
                <a:gd name="T39" fmla="*/ 2021 h 2827"/>
                <a:gd name="T40" fmla="*/ 360 w 2220"/>
                <a:gd name="T41" fmla="*/ 1797 h 2827"/>
                <a:gd name="T42" fmla="*/ 438 w 2220"/>
                <a:gd name="T43" fmla="*/ 1811 h 2827"/>
                <a:gd name="T44" fmla="*/ 410 w 2220"/>
                <a:gd name="T45" fmla="*/ 1967 h 2827"/>
                <a:gd name="T46" fmla="*/ 476 w 2220"/>
                <a:gd name="T47" fmla="*/ 2077 h 2827"/>
                <a:gd name="T48" fmla="*/ 588 w 2220"/>
                <a:gd name="T49" fmla="*/ 1987 h 2827"/>
                <a:gd name="T50" fmla="*/ 585 w 2220"/>
                <a:gd name="T51" fmla="*/ 1905 h 2827"/>
                <a:gd name="T52" fmla="*/ 646 w 2220"/>
                <a:gd name="T53" fmla="*/ 1860 h 2827"/>
                <a:gd name="T54" fmla="*/ 770 w 2220"/>
                <a:gd name="T55" fmla="*/ 1948 h 2827"/>
                <a:gd name="T56" fmla="*/ 799 w 2220"/>
                <a:gd name="T57" fmla="*/ 2037 h 2827"/>
                <a:gd name="T58" fmla="*/ 786 w 2220"/>
                <a:gd name="T59" fmla="*/ 2127 h 2827"/>
                <a:gd name="T60" fmla="*/ 635 w 2220"/>
                <a:gd name="T61" fmla="*/ 2217 h 2827"/>
                <a:gd name="T62" fmla="*/ 504 w 2220"/>
                <a:gd name="T63" fmla="*/ 2338 h 2827"/>
                <a:gd name="T64" fmla="*/ 406 w 2220"/>
                <a:gd name="T65" fmla="*/ 2517 h 2827"/>
                <a:gd name="T66" fmla="*/ 368 w 2220"/>
                <a:gd name="T67" fmla="*/ 2676 h 2827"/>
                <a:gd name="T68" fmla="*/ 481 w 2220"/>
                <a:gd name="T69" fmla="*/ 2724 h 2827"/>
                <a:gd name="T70" fmla="*/ 634 w 2220"/>
                <a:gd name="T71" fmla="*/ 2766 h 2827"/>
                <a:gd name="T72" fmla="*/ 813 w 2220"/>
                <a:gd name="T73" fmla="*/ 2774 h 2827"/>
                <a:gd name="T74" fmla="*/ 930 w 2220"/>
                <a:gd name="T75" fmla="*/ 2643 h 2827"/>
                <a:gd name="T76" fmla="*/ 1005 w 2220"/>
                <a:gd name="T77" fmla="*/ 2610 h 2827"/>
                <a:gd name="T78" fmla="*/ 1071 w 2220"/>
                <a:gd name="T79" fmla="*/ 2471 h 2827"/>
                <a:gd name="T80" fmla="*/ 992 w 2220"/>
                <a:gd name="T81" fmla="*/ 2364 h 2827"/>
                <a:gd name="T82" fmla="*/ 976 w 2220"/>
                <a:gd name="T83" fmla="*/ 2175 h 2827"/>
                <a:gd name="T84" fmla="*/ 1083 w 2220"/>
                <a:gd name="T85" fmla="*/ 1969 h 2827"/>
                <a:gd name="T86" fmla="*/ 1196 w 2220"/>
                <a:gd name="T87" fmla="*/ 1930 h 2827"/>
                <a:gd name="T88" fmla="*/ 1303 w 2220"/>
                <a:gd name="T89" fmla="*/ 1867 h 2827"/>
                <a:gd name="T90" fmla="*/ 1393 w 2220"/>
                <a:gd name="T91" fmla="*/ 1958 h 2827"/>
                <a:gd name="T92" fmla="*/ 1504 w 2220"/>
                <a:gd name="T93" fmla="*/ 2103 h 2827"/>
                <a:gd name="T94" fmla="*/ 1643 w 2220"/>
                <a:gd name="T95" fmla="*/ 2207 h 2827"/>
                <a:gd name="T96" fmla="*/ 1776 w 2220"/>
                <a:gd name="T97" fmla="*/ 2262 h 2827"/>
                <a:gd name="T98" fmla="*/ 1898 w 2220"/>
                <a:gd name="T99" fmla="*/ 2024 h 2827"/>
                <a:gd name="T100" fmla="*/ 1905 w 2220"/>
                <a:gd name="T101" fmla="*/ 1813 h 2827"/>
                <a:gd name="T102" fmla="*/ 1691 w 2220"/>
                <a:gd name="T103" fmla="*/ 1843 h 2827"/>
                <a:gd name="T104" fmla="*/ 1560 w 2220"/>
                <a:gd name="T105" fmla="*/ 1819 h 2827"/>
                <a:gd name="T106" fmla="*/ 1361 w 2220"/>
                <a:gd name="T107" fmla="*/ 1602 h 2827"/>
                <a:gd name="T108" fmla="*/ 1321 w 2220"/>
                <a:gd name="T109" fmla="*/ 1380 h 2827"/>
                <a:gd name="T110" fmla="*/ 1341 w 2220"/>
                <a:gd name="T111" fmla="*/ 1264 h 2827"/>
                <a:gd name="T112" fmla="*/ 1431 w 2220"/>
                <a:gd name="T113" fmla="*/ 1252 h 2827"/>
                <a:gd name="T114" fmla="*/ 1649 w 2220"/>
                <a:gd name="T115" fmla="*/ 1071 h 2827"/>
                <a:gd name="T116" fmla="*/ 1898 w 2220"/>
                <a:gd name="T117" fmla="*/ 841 h 2827"/>
                <a:gd name="T118" fmla="*/ 2170 w 2220"/>
                <a:gd name="T119" fmla="*/ 499 h 2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0" h="2827">
                  <a:moveTo>
                    <a:pt x="2208" y="410"/>
                  </a:moveTo>
                  <a:lnTo>
                    <a:pt x="2195" y="403"/>
                  </a:lnTo>
                  <a:lnTo>
                    <a:pt x="2183" y="396"/>
                  </a:lnTo>
                  <a:lnTo>
                    <a:pt x="2170" y="389"/>
                  </a:lnTo>
                  <a:lnTo>
                    <a:pt x="2158" y="385"/>
                  </a:lnTo>
                  <a:lnTo>
                    <a:pt x="2147" y="386"/>
                  </a:lnTo>
                  <a:lnTo>
                    <a:pt x="2136" y="389"/>
                  </a:lnTo>
                  <a:lnTo>
                    <a:pt x="2124" y="393"/>
                  </a:lnTo>
                  <a:lnTo>
                    <a:pt x="2100" y="391"/>
                  </a:lnTo>
                  <a:lnTo>
                    <a:pt x="2074" y="381"/>
                  </a:lnTo>
                  <a:lnTo>
                    <a:pt x="2050" y="364"/>
                  </a:lnTo>
                  <a:lnTo>
                    <a:pt x="2034" y="345"/>
                  </a:lnTo>
                  <a:lnTo>
                    <a:pt x="2029" y="334"/>
                  </a:lnTo>
                  <a:lnTo>
                    <a:pt x="2025" y="322"/>
                  </a:lnTo>
                  <a:lnTo>
                    <a:pt x="2022" y="311"/>
                  </a:lnTo>
                  <a:lnTo>
                    <a:pt x="2018" y="300"/>
                  </a:lnTo>
                  <a:lnTo>
                    <a:pt x="2011" y="287"/>
                  </a:lnTo>
                  <a:lnTo>
                    <a:pt x="2004" y="276"/>
                  </a:lnTo>
                  <a:lnTo>
                    <a:pt x="1995" y="266"/>
                  </a:lnTo>
                  <a:lnTo>
                    <a:pt x="1986" y="256"/>
                  </a:lnTo>
                  <a:lnTo>
                    <a:pt x="1964" y="242"/>
                  </a:lnTo>
                  <a:lnTo>
                    <a:pt x="1943" y="238"/>
                  </a:lnTo>
                  <a:lnTo>
                    <a:pt x="1920" y="241"/>
                  </a:lnTo>
                  <a:lnTo>
                    <a:pt x="1894" y="246"/>
                  </a:lnTo>
                  <a:lnTo>
                    <a:pt x="1894" y="241"/>
                  </a:lnTo>
                  <a:lnTo>
                    <a:pt x="1893" y="237"/>
                  </a:lnTo>
                  <a:lnTo>
                    <a:pt x="1893" y="232"/>
                  </a:lnTo>
                  <a:lnTo>
                    <a:pt x="1893" y="228"/>
                  </a:lnTo>
                  <a:lnTo>
                    <a:pt x="1880" y="240"/>
                  </a:lnTo>
                  <a:lnTo>
                    <a:pt x="1867" y="253"/>
                  </a:lnTo>
                  <a:lnTo>
                    <a:pt x="1854" y="267"/>
                  </a:lnTo>
                  <a:lnTo>
                    <a:pt x="1842" y="280"/>
                  </a:lnTo>
                  <a:lnTo>
                    <a:pt x="1831" y="287"/>
                  </a:lnTo>
                  <a:lnTo>
                    <a:pt x="1818" y="289"/>
                  </a:lnTo>
                  <a:lnTo>
                    <a:pt x="1804" y="289"/>
                  </a:lnTo>
                  <a:lnTo>
                    <a:pt x="1791" y="288"/>
                  </a:lnTo>
                  <a:lnTo>
                    <a:pt x="1773" y="287"/>
                  </a:lnTo>
                  <a:lnTo>
                    <a:pt x="1755" y="286"/>
                  </a:lnTo>
                  <a:lnTo>
                    <a:pt x="1737" y="285"/>
                  </a:lnTo>
                  <a:lnTo>
                    <a:pt x="1720" y="284"/>
                  </a:lnTo>
                  <a:lnTo>
                    <a:pt x="1712" y="278"/>
                  </a:lnTo>
                  <a:lnTo>
                    <a:pt x="1705" y="264"/>
                  </a:lnTo>
                  <a:lnTo>
                    <a:pt x="1699" y="248"/>
                  </a:lnTo>
                  <a:lnTo>
                    <a:pt x="1696" y="236"/>
                  </a:lnTo>
                  <a:lnTo>
                    <a:pt x="1708" y="240"/>
                  </a:lnTo>
                  <a:lnTo>
                    <a:pt x="1721" y="244"/>
                  </a:lnTo>
                  <a:lnTo>
                    <a:pt x="1734" y="247"/>
                  </a:lnTo>
                  <a:lnTo>
                    <a:pt x="1747" y="249"/>
                  </a:lnTo>
                  <a:lnTo>
                    <a:pt x="1746" y="237"/>
                  </a:lnTo>
                  <a:lnTo>
                    <a:pt x="1745" y="221"/>
                  </a:lnTo>
                  <a:lnTo>
                    <a:pt x="1742" y="207"/>
                  </a:lnTo>
                  <a:lnTo>
                    <a:pt x="1736" y="197"/>
                  </a:lnTo>
                  <a:lnTo>
                    <a:pt x="1728" y="190"/>
                  </a:lnTo>
                  <a:lnTo>
                    <a:pt x="1717" y="183"/>
                  </a:lnTo>
                  <a:lnTo>
                    <a:pt x="1706" y="178"/>
                  </a:lnTo>
                  <a:lnTo>
                    <a:pt x="1697" y="177"/>
                  </a:lnTo>
                  <a:lnTo>
                    <a:pt x="1672" y="178"/>
                  </a:lnTo>
                  <a:lnTo>
                    <a:pt x="1647" y="171"/>
                  </a:lnTo>
                  <a:lnTo>
                    <a:pt x="1624" y="158"/>
                  </a:lnTo>
                  <a:lnTo>
                    <a:pt x="1608" y="139"/>
                  </a:lnTo>
                  <a:lnTo>
                    <a:pt x="1599" y="122"/>
                  </a:lnTo>
                  <a:lnTo>
                    <a:pt x="1589" y="97"/>
                  </a:lnTo>
                  <a:lnTo>
                    <a:pt x="1577" y="74"/>
                  </a:lnTo>
                  <a:lnTo>
                    <a:pt x="1565" y="62"/>
                  </a:lnTo>
                  <a:lnTo>
                    <a:pt x="1519" y="48"/>
                  </a:lnTo>
                  <a:lnTo>
                    <a:pt x="1496" y="41"/>
                  </a:lnTo>
                  <a:lnTo>
                    <a:pt x="1473" y="34"/>
                  </a:lnTo>
                  <a:lnTo>
                    <a:pt x="1446" y="26"/>
                  </a:lnTo>
                  <a:lnTo>
                    <a:pt x="1420" y="18"/>
                  </a:lnTo>
                  <a:lnTo>
                    <a:pt x="1393" y="10"/>
                  </a:lnTo>
                  <a:lnTo>
                    <a:pt x="1367" y="2"/>
                  </a:lnTo>
                  <a:lnTo>
                    <a:pt x="1350" y="0"/>
                  </a:lnTo>
                  <a:lnTo>
                    <a:pt x="1331" y="2"/>
                  </a:lnTo>
                  <a:lnTo>
                    <a:pt x="1312" y="6"/>
                  </a:lnTo>
                  <a:lnTo>
                    <a:pt x="1295" y="9"/>
                  </a:lnTo>
                  <a:lnTo>
                    <a:pt x="1248" y="14"/>
                  </a:lnTo>
                  <a:lnTo>
                    <a:pt x="1201" y="18"/>
                  </a:lnTo>
                  <a:lnTo>
                    <a:pt x="1154" y="23"/>
                  </a:lnTo>
                  <a:lnTo>
                    <a:pt x="1108" y="28"/>
                  </a:lnTo>
                  <a:lnTo>
                    <a:pt x="1088" y="30"/>
                  </a:lnTo>
                  <a:lnTo>
                    <a:pt x="1075" y="34"/>
                  </a:lnTo>
                  <a:lnTo>
                    <a:pt x="1065" y="43"/>
                  </a:lnTo>
                  <a:lnTo>
                    <a:pt x="1053" y="60"/>
                  </a:lnTo>
                  <a:lnTo>
                    <a:pt x="1064" y="81"/>
                  </a:lnTo>
                  <a:lnTo>
                    <a:pt x="1076" y="102"/>
                  </a:lnTo>
                  <a:lnTo>
                    <a:pt x="1090" y="122"/>
                  </a:lnTo>
                  <a:lnTo>
                    <a:pt x="1104" y="141"/>
                  </a:lnTo>
                  <a:lnTo>
                    <a:pt x="1121" y="162"/>
                  </a:lnTo>
                  <a:lnTo>
                    <a:pt x="1141" y="186"/>
                  </a:lnTo>
                  <a:lnTo>
                    <a:pt x="1158" y="211"/>
                  </a:lnTo>
                  <a:lnTo>
                    <a:pt x="1165" y="237"/>
                  </a:lnTo>
                  <a:lnTo>
                    <a:pt x="1165" y="282"/>
                  </a:lnTo>
                  <a:lnTo>
                    <a:pt x="1165" y="326"/>
                  </a:lnTo>
                  <a:lnTo>
                    <a:pt x="1166" y="371"/>
                  </a:lnTo>
                  <a:lnTo>
                    <a:pt x="1166" y="415"/>
                  </a:lnTo>
                  <a:lnTo>
                    <a:pt x="1166" y="427"/>
                  </a:lnTo>
                  <a:lnTo>
                    <a:pt x="1166" y="439"/>
                  </a:lnTo>
                  <a:lnTo>
                    <a:pt x="1166" y="450"/>
                  </a:lnTo>
                  <a:lnTo>
                    <a:pt x="1166" y="462"/>
                  </a:lnTo>
                  <a:lnTo>
                    <a:pt x="1166" y="480"/>
                  </a:lnTo>
                  <a:lnTo>
                    <a:pt x="1164" y="490"/>
                  </a:lnTo>
                  <a:lnTo>
                    <a:pt x="1157" y="494"/>
                  </a:lnTo>
                  <a:lnTo>
                    <a:pt x="1141" y="495"/>
                  </a:lnTo>
                  <a:lnTo>
                    <a:pt x="1112" y="498"/>
                  </a:lnTo>
                  <a:lnTo>
                    <a:pt x="1083" y="504"/>
                  </a:lnTo>
                  <a:lnTo>
                    <a:pt x="1054" y="511"/>
                  </a:lnTo>
                  <a:lnTo>
                    <a:pt x="1026" y="520"/>
                  </a:lnTo>
                  <a:lnTo>
                    <a:pt x="997" y="525"/>
                  </a:lnTo>
                  <a:lnTo>
                    <a:pt x="969" y="525"/>
                  </a:lnTo>
                  <a:lnTo>
                    <a:pt x="941" y="521"/>
                  </a:lnTo>
                  <a:lnTo>
                    <a:pt x="912" y="515"/>
                  </a:lnTo>
                  <a:lnTo>
                    <a:pt x="855" y="504"/>
                  </a:lnTo>
                  <a:lnTo>
                    <a:pt x="799" y="492"/>
                  </a:lnTo>
                  <a:lnTo>
                    <a:pt x="743" y="480"/>
                  </a:lnTo>
                  <a:lnTo>
                    <a:pt x="686" y="468"/>
                  </a:lnTo>
                  <a:lnTo>
                    <a:pt x="664" y="474"/>
                  </a:lnTo>
                  <a:lnTo>
                    <a:pt x="635" y="484"/>
                  </a:lnTo>
                  <a:lnTo>
                    <a:pt x="608" y="497"/>
                  </a:lnTo>
                  <a:lnTo>
                    <a:pt x="591" y="514"/>
                  </a:lnTo>
                  <a:lnTo>
                    <a:pt x="587" y="525"/>
                  </a:lnTo>
                  <a:lnTo>
                    <a:pt x="587" y="537"/>
                  </a:lnTo>
                  <a:lnTo>
                    <a:pt x="586" y="549"/>
                  </a:lnTo>
                  <a:lnTo>
                    <a:pt x="581" y="559"/>
                  </a:lnTo>
                  <a:lnTo>
                    <a:pt x="571" y="564"/>
                  </a:lnTo>
                  <a:lnTo>
                    <a:pt x="558" y="566"/>
                  </a:lnTo>
                  <a:lnTo>
                    <a:pt x="544" y="566"/>
                  </a:lnTo>
                  <a:lnTo>
                    <a:pt x="533" y="565"/>
                  </a:lnTo>
                  <a:lnTo>
                    <a:pt x="523" y="567"/>
                  </a:lnTo>
                  <a:lnTo>
                    <a:pt x="516" y="573"/>
                  </a:lnTo>
                  <a:lnTo>
                    <a:pt x="512" y="581"/>
                  </a:lnTo>
                  <a:lnTo>
                    <a:pt x="513" y="592"/>
                  </a:lnTo>
                  <a:lnTo>
                    <a:pt x="509" y="602"/>
                  </a:lnTo>
                  <a:lnTo>
                    <a:pt x="499" y="605"/>
                  </a:lnTo>
                  <a:lnTo>
                    <a:pt x="487" y="606"/>
                  </a:lnTo>
                  <a:lnTo>
                    <a:pt x="477" y="609"/>
                  </a:lnTo>
                  <a:lnTo>
                    <a:pt x="468" y="616"/>
                  </a:lnTo>
                  <a:lnTo>
                    <a:pt x="464" y="624"/>
                  </a:lnTo>
                  <a:lnTo>
                    <a:pt x="460" y="633"/>
                  </a:lnTo>
                  <a:lnTo>
                    <a:pt x="455" y="642"/>
                  </a:lnTo>
                  <a:lnTo>
                    <a:pt x="441" y="663"/>
                  </a:lnTo>
                  <a:lnTo>
                    <a:pt x="431" y="681"/>
                  </a:lnTo>
                  <a:lnTo>
                    <a:pt x="418" y="696"/>
                  </a:lnTo>
                  <a:lnTo>
                    <a:pt x="397" y="709"/>
                  </a:lnTo>
                  <a:lnTo>
                    <a:pt x="392" y="711"/>
                  </a:lnTo>
                  <a:lnTo>
                    <a:pt x="388" y="713"/>
                  </a:lnTo>
                  <a:lnTo>
                    <a:pt x="383" y="715"/>
                  </a:lnTo>
                  <a:lnTo>
                    <a:pt x="379" y="717"/>
                  </a:lnTo>
                  <a:lnTo>
                    <a:pt x="362" y="724"/>
                  </a:lnTo>
                  <a:lnTo>
                    <a:pt x="336" y="736"/>
                  </a:lnTo>
                  <a:lnTo>
                    <a:pt x="313" y="749"/>
                  </a:lnTo>
                  <a:lnTo>
                    <a:pt x="306" y="759"/>
                  </a:lnTo>
                  <a:lnTo>
                    <a:pt x="311" y="773"/>
                  </a:lnTo>
                  <a:lnTo>
                    <a:pt x="310" y="789"/>
                  </a:lnTo>
                  <a:lnTo>
                    <a:pt x="308" y="806"/>
                  </a:lnTo>
                  <a:lnTo>
                    <a:pt x="311" y="824"/>
                  </a:lnTo>
                  <a:lnTo>
                    <a:pt x="311" y="846"/>
                  </a:lnTo>
                  <a:lnTo>
                    <a:pt x="289" y="854"/>
                  </a:lnTo>
                  <a:lnTo>
                    <a:pt x="269" y="860"/>
                  </a:lnTo>
                  <a:lnTo>
                    <a:pt x="274" y="876"/>
                  </a:lnTo>
                  <a:lnTo>
                    <a:pt x="285" y="887"/>
                  </a:lnTo>
                  <a:lnTo>
                    <a:pt x="296" y="898"/>
                  </a:lnTo>
                  <a:lnTo>
                    <a:pt x="303" y="911"/>
                  </a:lnTo>
                  <a:lnTo>
                    <a:pt x="304" y="927"/>
                  </a:lnTo>
                  <a:lnTo>
                    <a:pt x="301" y="937"/>
                  </a:lnTo>
                  <a:lnTo>
                    <a:pt x="296" y="946"/>
                  </a:lnTo>
                  <a:lnTo>
                    <a:pt x="290" y="955"/>
                  </a:lnTo>
                  <a:lnTo>
                    <a:pt x="286" y="964"/>
                  </a:lnTo>
                  <a:lnTo>
                    <a:pt x="292" y="981"/>
                  </a:lnTo>
                  <a:lnTo>
                    <a:pt x="308" y="992"/>
                  </a:lnTo>
                  <a:lnTo>
                    <a:pt x="324" y="1003"/>
                  </a:lnTo>
                  <a:lnTo>
                    <a:pt x="331" y="1020"/>
                  </a:lnTo>
                  <a:lnTo>
                    <a:pt x="329" y="1035"/>
                  </a:lnTo>
                  <a:lnTo>
                    <a:pt x="323" y="1052"/>
                  </a:lnTo>
                  <a:lnTo>
                    <a:pt x="314" y="1063"/>
                  </a:lnTo>
                  <a:lnTo>
                    <a:pt x="302" y="1059"/>
                  </a:lnTo>
                  <a:lnTo>
                    <a:pt x="289" y="1043"/>
                  </a:lnTo>
                  <a:lnTo>
                    <a:pt x="274" y="1039"/>
                  </a:lnTo>
                  <a:lnTo>
                    <a:pt x="261" y="1047"/>
                  </a:lnTo>
                  <a:lnTo>
                    <a:pt x="252" y="1067"/>
                  </a:lnTo>
                  <a:lnTo>
                    <a:pt x="250" y="1080"/>
                  </a:lnTo>
                  <a:lnTo>
                    <a:pt x="249" y="1093"/>
                  </a:lnTo>
                  <a:lnTo>
                    <a:pt x="246" y="1106"/>
                  </a:lnTo>
                  <a:lnTo>
                    <a:pt x="239" y="1117"/>
                  </a:lnTo>
                  <a:lnTo>
                    <a:pt x="221" y="1132"/>
                  </a:lnTo>
                  <a:lnTo>
                    <a:pt x="202" y="1145"/>
                  </a:lnTo>
                  <a:lnTo>
                    <a:pt x="183" y="1157"/>
                  </a:lnTo>
                  <a:lnTo>
                    <a:pt x="164" y="1170"/>
                  </a:lnTo>
                  <a:lnTo>
                    <a:pt x="150" y="1179"/>
                  </a:lnTo>
                  <a:lnTo>
                    <a:pt x="143" y="1186"/>
                  </a:lnTo>
                  <a:lnTo>
                    <a:pt x="140" y="1197"/>
                  </a:lnTo>
                  <a:lnTo>
                    <a:pt x="138" y="1214"/>
                  </a:lnTo>
                  <a:lnTo>
                    <a:pt x="136" y="1241"/>
                  </a:lnTo>
                  <a:lnTo>
                    <a:pt x="133" y="1267"/>
                  </a:lnTo>
                  <a:lnTo>
                    <a:pt x="131" y="1294"/>
                  </a:lnTo>
                  <a:lnTo>
                    <a:pt x="129" y="1320"/>
                  </a:lnTo>
                  <a:lnTo>
                    <a:pt x="128" y="1333"/>
                  </a:lnTo>
                  <a:lnTo>
                    <a:pt x="127" y="1351"/>
                  </a:lnTo>
                  <a:lnTo>
                    <a:pt x="124" y="1367"/>
                  </a:lnTo>
                  <a:lnTo>
                    <a:pt x="118" y="1377"/>
                  </a:lnTo>
                  <a:lnTo>
                    <a:pt x="104" y="1383"/>
                  </a:lnTo>
                  <a:lnTo>
                    <a:pt x="96" y="1389"/>
                  </a:lnTo>
                  <a:lnTo>
                    <a:pt x="92" y="1398"/>
                  </a:lnTo>
                  <a:lnTo>
                    <a:pt x="89" y="1415"/>
                  </a:lnTo>
                  <a:lnTo>
                    <a:pt x="86" y="1489"/>
                  </a:lnTo>
                  <a:lnTo>
                    <a:pt x="83" y="1563"/>
                  </a:lnTo>
                  <a:lnTo>
                    <a:pt x="81" y="1637"/>
                  </a:lnTo>
                  <a:lnTo>
                    <a:pt x="80" y="1712"/>
                  </a:lnTo>
                  <a:lnTo>
                    <a:pt x="76" y="1739"/>
                  </a:lnTo>
                  <a:lnTo>
                    <a:pt x="69" y="1767"/>
                  </a:lnTo>
                  <a:lnTo>
                    <a:pt x="60" y="1795"/>
                  </a:lnTo>
                  <a:lnTo>
                    <a:pt x="51" y="1821"/>
                  </a:lnTo>
                  <a:lnTo>
                    <a:pt x="41" y="1856"/>
                  </a:lnTo>
                  <a:lnTo>
                    <a:pt x="31" y="1891"/>
                  </a:lnTo>
                  <a:lnTo>
                    <a:pt x="21" y="1926"/>
                  </a:lnTo>
                  <a:lnTo>
                    <a:pt x="11" y="1961"/>
                  </a:lnTo>
                  <a:lnTo>
                    <a:pt x="10" y="1970"/>
                  </a:lnTo>
                  <a:lnTo>
                    <a:pt x="7" y="1979"/>
                  </a:lnTo>
                  <a:lnTo>
                    <a:pt x="3" y="1989"/>
                  </a:lnTo>
                  <a:lnTo>
                    <a:pt x="0" y="1998"/>
                  </a:lnTo>
                  <a:lnTo>
                    <a:pt x="23" y="1986"/>
                  </a:lnTo>
                  <a:lnTo>
                    <a:pt x="47" y="1975"/>
                  </a:lnTo>
                  <a:lnTo>
                    <a:pt x="71" y="1965"/>
                  </a:lnTo>
                  <a:lnTo>
                    <a:pt x="95" y="1954"/>
                  </a:lnTo>
                  <a:lnTo>
                    <a:pt x="125" y="1944"/>
                  </a:lnTo>
                  <a:lnTo>
                    <a:pt x="157" y="1941"/>
                  </a:lnTo>
                  <a:lnTo>
                    <a:pt x="190" y="1939"/>
                  </a:lnTo>
                  <a:lnTo>
                    <a:pt x="222" y="1933"/>
                  </a:lnTo>
                  <a:lnTo>
                    <a:pt x="229" y="1931"/>
                  </a:lnTo>
                  <a:lnTo>
                    <a:pt x="235" y="1929"/>
                  </a:lnTo>
                  <a:lnTo>
                    <a:pt x="239" y="1926"/>
                  </a:lnTo>
                  <a:lnTo>
                    <a:pt x="242" y="1920"/>
                  </a:lnTo>
                  <a:lnTo>
                    <a:pt x="244" y="1906"/>
                  </a:lnTo>
                  <a:lnTo>
                    <a:pt x="247" y="1891"/>
                  </a:lnTo>
                  <a:lnTo>
                    <a:pt x="250" y="1877"/>
                  </a:lnTo>
                  <a:lnTo>
                    <a:pt x="252" y="1863"/>
                  </a:lnTo>
                  <a:lnTo>
                    <a:pt x="256" y="1844"/>
                  </a:lnTo>
                  <a:lnTo>
                    <a:pt x="255" y="1832"/>
                  </a:lnTo>
                  <a:lnTo>
                    <a:pt x="248" y="1823"/>
                  </a:lnTo>
                  <a:lnTo>
                    <a:pt x="233" y="1812"/>
                  </a:lnTo>
                  <a:lnTo>
                    <a:pt x="219" y="1799"/>
                  </a:lnTo>
                  <a:lnTo>
                    <a:pt x="214" y="1787"/>
                  </a:lnTo>
                  <a:lnTo>
                    <a:pt x="214" y="1771"/>
                  </a:lnTo>
                  <a:lnTo>
                    <a:pt x="215" y="1750"/>
                  </a:lnTo>
                  <a:lnTo>
                    <a:pt x="216" y="1725"/>
                  </a:lnTo>
                  <a:lnTo>
                    <a:pt x="217" y="1701"/>
                  </a:lnTo>
                  <a:lnTo>
                    <a:pt x="218" y="1676"/>
                  </a:lnTo>
                  <a:lnTo>
                    <a:pt x="219" y="1652"/>
                  </a:lnTo>
                  <a:lnTo>
                    <a:pt x="252" y="1658"/>
                  </a:lnTo>
                  <a:lnTo>
                    <a:pt x="284" y="1664"/>
                  </a:lnTo>
                  <a:lnTo>
                    <a:pt x="317" y="1671"/>
                  </a:lnTo>
                  <a:lnTo>
                    <a:pt x="349" y="1677"/>
                  </a:lnTo>
                  <a:lnTo>
                    <a:pt x="347" y="1700"/>
                  </a:lnTo>
                  <a:lnTo>
                    <a:pt x="344" y="1727"/>
                  </a:lnTo>
                  <a:lnTo>
                    <a:pt x="339" y="1753"/>
                  </a:lnTo>
                  <a:lnTo>
                    <a:pt x="329" y="1769"/>
                  </a:lnTo>
                  <a:lnTo>
                    <a:pt x="318" y="1776"/>
                  </a:lnTo>
                  <a:lnTo>
                    <a:pt x="309" y="1783"/>
                  </a:lnTo>
                  <a:lnTo>
                    <a:pt x="303" y="1790"/>
                  </a:lnTo>
                  <a:lnTo>
                    <a:pt x="302" y="1803"/>
                  </a:lnTo>
                  <a:lnTo>
                    <a:pt x="304" y="1813"/>
                  </a:lnTo>
                  <a:lnTo>
                    <a:pt x="306" y="1823"/>
                  </a:lnTo>
                  <a:lnTo>
                    <a:pt x="305" y="1833"/>
                  </a:lnTo>
                  <a:lnTo>
                    <a:pt x="302" y="1843"/>
                  </a:lnTo>
                  <a:lnTo>
                    <a:pt x="295" y="1848"/>
                  </a:lnTo>
                  <a:lnTo>
                    <a:pt x="287" y="1853"/>
                  </a:lnTo>
                  <a:lnTo>
                    <a:pt x="280" y="1860"/>
                  </a:lnTo>
                  <a:lnTo>
                    <a:pt x="280" y="1870"/>
                  </a:lnTo>
                  <a:lnTo>
                    <a:pt x="285" y="1880"/>
                  </a:lnTo>
                  <a:lnTo>
                    <a:pt x="290" y="1889"/>
                  </a:lnTo>
                  <a:lnTo>
                    <a:pt x="293" y="1900"/>
                  </a:lnTo>
                  <a:lnTo>
                    <a:pt x="293" y="1911"/>
                  </a:lnTo>
                  <a:lnTo>
                    <a:pt x="289" y="1923"/>
                  </a:lnTo>
                  <a:lnTo>
                    <a:pt x="284" y="1933"/>
                  </a:lnTo>
                  <a:lnTo>
                    <a:pt x="279" y="1943"/>
                  </a:lnTo>
                  <a:lnTo>
                    <a:pt x="277" y="1958"/>
                  </a:lnTo>
                  <a:lnTo>
                    <a:pt x="277" y="1970"/>
                  </a:lnTo>
                  <a:lnTo>
                    <a:pt x="278" y="1983"/>
                  </a:lnTo>
                  <a:lnTo>
                    <a:pt x="280" y="1996"/>
                  </a:lnTo>
                  <a:lnTo>
                    <a:pt x="282" y="2008"/>
                  </a:lnTo>
                  <a:lnTo>
                    <a:pt x="285" y="2021"/>
                  </a:lnTo>
                  <a:lnTo>
                    <a:pt x="290" y="2037"/>
                  </a:lnTo>
                  <a:lnTo>
                    <a:pt x="297" y="2050"/>
                  </a:lnTo>
                  <a:lnTo>
                    <a:pt x="303" y="2056"/>
                  </a:lnTo>
                  <a:lnTo>
                    <a:pt x="303" y="2053"/>
                  </a:lnTo>
                  <a:lnTo>
                    <a:pt x="304" y="2050"/>
                  </a:lnTo>
                  <a:lnTo>
                    <a:pt x="304" y="2047"/>
                  </a:lnTo>
                  <a:lnTo>
                    <a:pt x="305" y="2044"/>
                  </a:lnTo>
                  <a:lnTo>
                    <a:pt x="314" y="2007"/>
                  </a:lnTo>
                  <a:lnTo>
                    <a:pt x="322" y="1969"/>
                  </a:lnTo>
                  <a:lnTo>
                    <a:pt x="331" y="1932"/>
                  </a:lnTo>
                  <a:lnTo>
                    <a:pt x="340" y="1895"/>
                  </a:lnTo>
                  <a:lnTo>
                    <a:pt x="345" y="1865"/>
                  </a:lnTo>
                  <a:lnTo>
                    <a:pt x="351" y="1830"/>
                  </a:lnTo>
                  <a:lnTo>
                    <a:pt x="360" y="1797"/>
                  </a:lnTo>
                  <a:lnTo>
                    <a:pt x="374" y="1770"/>
                  </a:lnTo>
                  <a:lnTo>
                    <a:pt x="381" y="1765"/>
                  </a:lnTo>
                  <a:lnTo>
                    <a:pt x="385" y="1766"/>
                  </a:lnTo>
                  <a:lnTo>
                    <a:pt x="387" y="1771"/>
                  </a:lnTo>
                  <a:lnTo>
                    <a:pt x="391" y="1775"/>
                  </a:lnTo>
                  <a:lnTo>
                    <a:pt x="400" y="1775"/>
                  </a:lnTo>
                  <a:lnTo>
                    <a:pt x="413" y="1775"/>
                  </a:lnTo>
                  <a:lnTo>
                    <a:pt x="426" y="1775"/>
                  </a:lnTo>
                  <a:lnTo>
                    <a:pt x="434" y="1777"/>
                  </a:lnTo>
                  <a:lnTo>
                    <a:pt x="438" y="1784"/>
                  </a:lnTo>
                  <a:lnTo>
                    <a:pt x="436" y="1792"/>
                  </a:lnTo>
                  <a:lnTo>
                    <a:pt x="433" y="1800"/>
                  </a:lnTo>
                  <a:lnTo>
                    <a:pt x="434" y="1808"/>
                  </a:lnTo>
                  <a:lnTo>
                    <a:pt x="438" y="1811"/>
                  </a:lnTo>
                  <a:lnTo>
                    <a:pt x="445" y="1812"/>
                  </a:lnTo>
                  <a:lnTo>
                    <a:pt x="451" y="1813"/>
                  </a:lnTo>
                  <a:lnTo>
                    <a:pt x="455" y="1815"/>
                  </a:lnTo>
                  <a:lnTo>
                    <a:pt x="457" y="1821"/>
                  </a:lnTo>
                  <a:lnTo>
                    <a:pt x="458" y="1828"/>
                  </a:lnTo>
                  <a:lnTo>
                    <a:pt x="457" y="1835"/>
                  </a:lnTo>
                  <a:lnTo>
                    <a:pt x="457" y="1841"/>
                  </a:lnTo>
                  <a:lnTo>
                    <a:pt x="443" y="1851"/>
                  </a:lnTo>
                  <a:lnTo>
                    <a:pt x="430" y="1882"/>
                  </a:lnTo>
                  <a:lnTo>
                    <a:pt x="421" y="1917"/>
                  </a:lnTo>
                  <a:lnTo>
                    <a:pt x="415" y="1940"/>
                  </a:lnTo>
                  <a:lnTo>
                    <a:pt x="412" y="1950"/>
                  </a:lnTo>
                  <a:lnTo>
                    <a:pt x="410" y="1959"/>
                  </a:lnTo>
                  <a:lnTo>
                    <a:pt x="410" y="1967"/>
                  </a:lnTo>
                  <a:lnTo>
                    <a:pt x="413" y="1976"/>
                  </a:lnTo>
                  <a:lnTo>
                    <a:pt x="417" y="1989"/>
                  </a:lnTo>
                  <a:lnTo>
                    <a:pt x="420" y="2002"/>
                  </a:lnTo>
                  <a:lnTo>
                    <a:pt x="422" y="2015"/>
                  </a:lnTo>
                  <a:lnTo>
                    <a:pt x="422" y="2028"/>
                  </a:lnTo>
                  <a:lnTo>
                    <a:pt x="416" y="2052"/>
                  </a:lnTo>
                  <a:lnTo>
                    <a:pt x="413" y="2066"/>
                  </a:lnTo>
                  <a:lnTo>
                    <a:pt x="413" y="2085"/>
                  </a:lnTo>
                  <a:lnTo>
                    <a:pt x="425" y="2098"/>
                  </a:lnTo>
                  <a:lnTo>
                    <a:pt x="436" y="2101"/>
                  </a:lnTo>
                  <a:lnTo>
                    <a:pt x="452" y="2098"/>
                  </a:lnTo>
                  <a:lnTo>
                    <a:pt x="460" y="2094"/>
                  </a:lnTo>
                  <a:lnTo>
                    <a:pt x="466" y="2089"/>
                  </a:lnTo>
                  <a:lnTo>
                    <a:pt x="476" y="2077"/>
                  </a:lnTo>
                  <a:lnTo>
                    <a:pt x="482" y="2075"/>
                  </a:lnTo>
                  <a:lnTo>
                    <a:pt x="504" y="2079"/>
                  </a:lnTo>
                  <a:lnTo>
                    <a:pt x="513" y="2078"/>
                  </a:lnTo>
                  <a:lnTo>
                    <a:pt x="520" y="2081"/>
                  </a:lnTo>
                  <a:lnTo>
                    <a:pt x="524" y="2086"/>
                  </a:lnTo>
                  <a:lnTo>
                    <a:pt x="526" y="2093"/>
                  </a:lnTo>
                  <a:lnTo>
                    <a:pt x="533" y="2086"/>
                  </a:lnTo>
                  <a:lnTo>
                    <a:pt x="538" y="2068"/>
                  </a:lnTo>
                  <a:lnTo>
                    <a:pt x="544" y="2052"/>
                  </a:lnTo>
                  <a:lnTo>
                    <a:pt x="550" y="2031"/>
                  </a:lnTo>
                  <a:lnTo>
                    <a:pt x="559" y="2013"/>
                  </a:lnTo>
                  <a:lnTo>
                    <a:pt x="572" y="2007"/>
                  </a:lnTo>
                  <a:lnTo>
                    <a:pt x="585" y="2002"/>
                  </a:lnTo>
                  <a:lnTo>
                    <a:pt x="588" y="1987"/>
                  </a:lnTo>
                  <a:lnTo>
                    <a:pt x="588" y="1970"/>
                  </a:lnTo>
                  <a:lnTo>
                    <a:pt x="595" y="1954"/>
                  </a:lnTo>
                  <a:lnTo>
                    <a:pt x="600" y="1950"/>
                  </a:lnTo>
                  <a:lnTo>
                    <a:pt x="605" y="1947"/>
                  </a:lnTo>
                  <a:lnTo>
                    <a:pt x="610" y="1944"/>
                  </a:lnTo>
                  <a:lnTo>
                    <a:pt x="615" y="1940"/>
                  </a:lnTo>
                  <a:lnTo>
                    <a:pt x="617" y="1933"/>
                  </a:lnTo>
                  <a:lnTo>
                    <a:pt x="614" y="1928"/>
                  </a:lnTo>
                  <a:lnTo>
                    <a:pt x="608" y="1925"/>
                  </a:lnTo>
                  <a:lnTo>
                    <a:pt x="601" y="1924"/>
                  </a:lnTo>
                  <a:lnTo>
                    <a:pt x="594" y="1922"/>
                  </a:lnTo>
                  <a:lnTo>
                    <a:pt x="592" y="1916"/>
                  </a:lnTo>
                  <a:lnTo>
                    <a:pt x="590" y="1909"/>
                  </a:lnTo>
                  <a:lnTo>
                    <a:pt x="585" y="1905"/>
                  </a:lnTo>
                  <a:lnTo>
                    <a:pt x="576" y="1902"/>
                  </a:lnTo>
                  <a:lnTo>
                    <a:pt x="572" y="1899"/>
                  </a:lnTo>
                  <a:lnTo>
                    <a:pt x="572" y="1893"/>
                  </a:lnTo>
                  <a:lnTo>
                    <a:pt x="576" y="1884"/>
                  </a:lnTo>
                  <a:lnTo>
                    <a:pt x="581" y="1872"/>
                  </a:lnTo>
                  <a:lnTo>
                    <a:pt x="587" y="1860"/>
                  </a:lnTo>
                  <a:lnTo>
                    <a:pt x="593" y="1848"/>
                  </a:lnTo>
                  <a:lnTo>
                    <a:pt x="600" y="1836"/>
                  </a:lnTo>
                  <a:lnTo>
                    <a:pt x="601" y="1833"/>
                  </a:lnTo>
                  <a:lnTo>
                    <a:pt x="603" y="1831"/>
                  </a:lnTo>
                  <a:lnTo>
                    <a:pt x="605" y="1828"/>
                  </a:lnTo>
                  <a:lnTo>
                    <a:pt x="606" y="1826"/>
                  </a:lnTo>
                  <a:lnTo>
                    <a:pt x="626" y="1843"/>
                  </a:lnTo>
                  <a:lnTo>
                    <a:pt x="646" y="1860"/>
                  </a:lnTo>
                  <a:lnTo>
                    <a:pt x="666" y="1877"/>
                  </a:lnTo>
                  <a:lnTo>
                    <a:pt x="687" y="1893"/>
                  </a:lnTo>
                  <a:lnTo>
                    <a:pt x="696" y="1900"/>
                  </a:lnTo>
                  <a:lnTo>
                    <a:pt x="706" y="1907"/>
                  </a:lnTo>
                  <a:lnTo>
                    <a:pt x="715" y="1913"/>
                  </a:lnTo>
                  <a:lnTo>
                    <a:pt x="725" y="1919"/>
                  </a:lnTo>
                  <a:lnTo>
                    <a:pt x="728" y="1925"/>
                  </a:lnTo>
                  <a:lnTo>
                    <a:pt x="727" y="1937"/>
                  </a:lnTo>
                  <a:lnTo>
                    <a:pt x="724" y="1950"/>
                  </a:lnTo>
                  <a:lnTo>
                    <a:pt x="723" y="1959"/>
                  </a:lnTo>
                  <a:lnTo>
                    <a:pt x="734" y="1956"/>
                  </a:lnTo>
                  <a:lnTo>
                    <a:pt x="747" y="1951"/>
                  </a:lnTo>
                  <a:lnTo>
                    <a:pt x="759" y="1948"/>
                  </a:lnTo>
                  <a:lnTo>
                    <a:pt x="770" y="1948"/>
                  </a:lnTo>
                  <a:lnTo>
                    <a:pt x="778" y="1953"/>
                  </a:lnTo>
                  <a:lnTo>
                    <a:pt x="781" y="1959"/>
                  </a:lnTo>
                  <a:lnTo>
                    <a:pt x="781" y="1966"/>
                  </a:lnTo>
                  <a:lnTo>
                    <a:pt x="784" y="1975"/>
                  </a:lnTo>
                  <a:lnTo>
                    <a:pt x="792" y="1973"/>
                  </a:lnTo>
                  <a:lnTo>
                    <a:pt x="800" y="1971"/>
                  </a:lnTo>
                  <a:lnTo>
                    <a:pt x="808" y="1970"/>
                  </a:lnTo>
                  <a:lnTo>
                    <a:pt x="815" y="1973"/>
                  </a:lnTo>
                  <a:lnTo>
                    <a:pt x="819" y="1982"/>
                  </a:lnTo>
                  <a:lnTo>
                    <a:pt x="818" y="1994"/>
                  </a:lnTo>
                  <a:lnTo>
                    <a:pt x="814" y="2007"/>
                  </a:lnTo>
                  <a:lnTo>
                    <a:pt x="809" y="2016"/>
                  </a:lnTo>
                  <a:lnTo>
                    <a:pt x="804" y="2026"/>
                  </a:lnTo>
                  <a:lnTo>
                    <a:pt x="799" y="2037"/>
                  </a:lnTo>
                  <a:lnTo>
                    <a:pt x="793" y="2047"/>
                  </a:lnTo>
                  <a:lnTo>
                    <a:pt x="785" y="2054"/>
                  </a:lnTo>
                  <a:lnTo>
                    <a:pt x="777" y="2056"/>
                  </a:lnTo>
                  <a:lnTo>
                    <a:pt x="769" y="2057"/>
                  </a:lnTo>
                  <a:lnTo>
                    <a:pt x="762" y="2059"/>
                  </a:lnTo>
                  <a:lnTo>
                    <a:pt x="760" y="2067"/>
                  </a:lnTo>
                  <a:lnTo>
                    <a:pt x="761" y="2082"/>
                  </a:lnTo>
                  <a:lnTo>
                    <a:pt x="767" y="2086"/>
                  </a:lnTo>
                  <a:lnTo>
                    <a:pt x="777" y="2086"/>
                  </a:lnTo>
                  <a:lnTo>
                    <a:pt x="788" y="2093"/>
                  </a:lnTo>
                  <a:lnTo>
                    <a:pt x="790" y="2102"/>
                  </a:lnTo>
                  <a:lnTo>
                    <a:pt x="790" y="2111"/>
                  </a:lnTo>
                  <a:lnTo>
                    <a:pt x="789" y="2119"/>
                  </a:lnTo>
                  <a:lnTo>
                    <a:pt x="786" y="2127"/>
                  </a:lnTo>
                  <a:lnTo>
                    <a:pt x="770" y="2133"/>
                  </a:lnTo>
                  <a:lnTo>
                    <a:pt x="761" y="2139"/>
                  </a:lnTo>
                  <a:lnTo>
                    <a:pt x="755" y="2150"/>
                  </a:lnTo>
                  <a:lnTo>
                    <a:pt x="749" y="2168"/>
                  </a:lnTo>
                  <a:lnTo>
                    <a:pt x="744" y="2179"/>
                  </a:lnTo>
                  <a:lnTo>
                    <a:pt x="735" y="2187"/>
                  </a:lnTo>
                  <a:lnTo>
                    <a:pt x="725" y="2191"/>
                  </a:lnTo>
                  <a:lnTo>
                    <a:pt x="713" y="2193"/>
                  </a:lnTo>
                  <a:lnTo>
                    <a:pt x="694" y="2191"/>
                  </a:lnTo>
                  <a:lnTo>
                    <a:pt x="676" y="2186"/>
                  </a:lnTo>
                  <a:lnTo>
                    <a:pt x="660" y="2188"/>
                  </a:lnTo>
                  <a:lnTo>
                    <a:pt x="647" y="2206"/>
                  </a:lnTo>
                  <a:lnTo>
                    <a:pt x="641" y="2212"/>
                  </a:lnTo>
                  <a:lnTo>
                    <a:pt x="635" y="2217"/>
                  </a:lnTo>
                  <a:lnTo>
                    <a:pt x="627" y="2219"/>
                  </a:lnTo>
                  <a:lnTo>
                    <a:pt x="620" y="2220"/>
                  </a:lnTo>
                  <a:lnTo>
                    <a:pt x="612" y="2220"/>
                  </a:lnTo>
                  <a:lnTo>
                    <a:pt x="604" y="2221"/>
                  </a:lnTo>
                  <a:lnTo>
                    <a:pt x="596" y="2223"/>
                  </a:lnTo>
                  <a:lnTo>
                    <a:pt x="589" y="2226"/>
                  </a:lnTo>
                  <a:lnTo>
                    <a:pt x="576" y="2237"/>
                  </a:lnTo>
                  <a:lnTo>
                    <a:pt x="564" y="2248"/>
                  </a:lnTo>
                  <a:lnTo>
                    <a:pt x="552" y="2260"/>
                  </a:lnTo>
                  <a:lnTo>
                    <a:pt x="540" y="2271"/>
                  </a:lnTo>
                  <a:lnTo>
                    <a:pt x="525" y="2285"/>
                  </a:lnTo>
                  <a:lnTo>
                    <a:pt x="509" y="2302"/>
                  </a:lnTo>
                  <a:lnTo>
                    <a:pt x="499" y="2321"/>
                  </a:lnTo>
                  <a:lnTo>
                    <a:pt x="504" y="2338"/>
                  </a:lnTo>
                  <a:lnTo>
                    <a:pt x="512" y="2357"/>
                  </a:lnTo>
                  <a:lnTo>
                    <a:pt x="515" y="2383"/>
                  </a:lnTo>
                  <a:lnTo>
                    <a:pt x="515" y="2411"/>
                  </a:lnTo>
                  <a:lnTo>
                    <a:pt x="515" y="2432"/>
                  </a:lnTo>
                  <a:lnTo>
                    <a:pt x="514" y="2449"/>
                  </a:lnTo>
                  <a:lnTo>
                    <a:pt x="500" y="2458"/>
                  </a:lnTo>
                  <a:lnTo>
                    <a:pt x="482" y="2466"/>
                  </a:lnTo>
                  <a:lnTo>
                    <a:pt x="468" y="2477"/>
                  </a:lnTo>
                  <a:lnTo>
                    <a:pt x="461" y="2490"/>
                  </a:lnTo>
                  <a:lnTo>
                    <a:pt x="454" y="2505"/>
                  </a:lnTo>
                  <a:lnTo>
                    <a:pt x="446" y="2518"/>
                  </a:lnTo>
                  <a:lnTo>
                    <a:pt x="435" y="2526"/>
                  </a:lnTo>
                  <a:lnTo>
                    <a:pt x="420" y="2525"/>
                  </a:lnTo>
                  <a:lnTo>
                    <a:pt x="406" y="2517"/>
                  </a:lnTo>
                  <a:lnTo>
                    <a:pt x="391" y="2507"/>
                  </a:lnTo>
                  <a:lnTo>
                    <a:pt x="377" y="2500"/>
                  </a:lnTo>
                  <a:lnTo>
                    <a:pt x="384" y="2524"/>
                  </a:lnTo>
                  <a:lnTo>
                    <a:pt x="390" y="2547"/>
                  </a:lnTo>
                  <a:lnTo>
                    <a:pt x="394" y="2571"/>
                  </a:lnTo>
                  <a:lnTo>
                    <a:pt x="396" y="2596"/>
                  </a:lnTo>
                  <a:lnTo>
                    <a:pt x="396" y="2607"/>
                  </a:lnTo>
                  <a:lnTo>
                    <a:pt x="394" y="2620"/>
                  </a:lnTo>
                  <a:lnTo>
                    <a:pt x="390" y="2633"/>
                  </a:lnTo>
                  <a:lnTo>
                    <a:pt x="384" y="2642"/>
                  </a:lnTo>
                  <a:lnTo>
                    <a:pt x="374" y="2649"/>
                  </a:lnTo>
                  <a:lnTo>
                    <a:pt x="370" y="2654"/>
                  </a:lnTo>
                  <a:lnTo>
                    <a:pt x="368" y="2662"/>
                  </a:lnTo>
                  <a:lnTo>
                    <a:pt x="368" y="2676"/>
                  </a:lnTo>
                  <a:lnTo>
                    <a:pt x="367" y="2692"/>
                  </a:lnTo>
                  <a:lnTo>
                    <a:pt x="369" y="2701"/>
                  </a:lnTo>
                  <a:lnTo>
                    <a:pt x="376" y="2702"/>
                  </a:lnTo>
                  <a:lnTo>
                    <a:pt x="390" y="2695"/>
                  </a:lnTo>
                  <a:lnTo>
                    <a:pt x="402" y="2687"/>
                  </a:lnTo>
                  <a:lnTo>
                    <a:pt x="415" y="2679"/>
                  </a:lnTo>
                  <a:lnTo>
                    <a:pt x="429" y="2676"/>
                  </a:lnTo>
                  <a:lnTo>
                    <a:pt x="439" y="2683"/>
                  </a:lnTo>
                  <a:lnTo>
                    <a:pt x="443" y="2695"/>
                  </a:lnTo>
                  <a:lnTo>
                    <a:pt x="444" y="2706"/>
                  </a:lnTo>
                  <a:lnTo>
                    <a:pt x="446" y="2714"/>
                  </a:lnTo>
                  <a:lnTo>
                    <a:pt x="455" y="2722"/>
                  </a:lnTo>
                  <a:lnTo>
                    <a:pt x="468" y="2725"/>
                  </a:lnTo>
                  <a:lnTo>
                    <a:pt x="481" y="2724"/>
                  </a:lnTo>
                  <a:lnTo>
                    <a:pt x="495" y="2723"/>
                  </a:lnTo>
                  <a:lnTo>
                    <a:pt x="508" y="2721"/>
                  </a:lnTo>
                  <a:lnTo>
                    <a:pt x="521" y="2723"/>
                  </a:lnTo>
                  <a:lnTo>
                    <a:pt x="530" y="2729"/>
                  </a:lnTo>
                  <a:lnTo>
                    <a:pt x="538" y="2738"/>
                  </a:lnTo>
                  <a:lnTo>
                    <a:pt x="548" y="2746"/>
                  </a:lnTo>
                  <a:lnTo>
                    <a:pt x="558" y="2748"/>
                  </a:lnTo>
                  <a:lnTo>
                    <a:pt x="568" y="2747"/>
                  </a:lnTo>
                  <a:lnTo>
                    <a:pt x="578" y="2746"/>
                  </a:lnTo>
                  <a:lnTo>
                    <a:pt x="589" y="2746"/>
                  </a:lnTo>
                  <a:lnTo>
                    <a:pt x="601" y="2749"/>
                  </a:lnTo>
                  <a:lnTo>
                    <a:pt x="612" y="2754"/>
                  </a:lnTo>
                  <a:lnTo>
                    <a:pt x="623" y="2760"/>
                  </a:lnTo>
                  <a:lnTo>
                    <a:pt x="634" y="2766"/>
                  </a:lnTo>
                  <a:lnTo>
                    <a:pt x="639" y="2769"/>
                  </a:lnTo>
                  <a:lnTo>
                    <a:pt x="643" y="2772"/>
                  </a:lnTo>
                  <a:lnTo>
                    <a:pt x="648" y="2774"/>
                  </a:lnTo>
                  <a:lnTo>
                    <a:pt x="653" y="2777"/>
                  </a:lnTo>
                  <a:lnTo>
                    <a:pt x="673" y="2789"/>
                  </a:lnTo>
                  <a:lnTo>
                    <a:pt x="696" y="2802"/>
                  </a:lnTo>
                  <a:lnTo>
                    <a:pt x="720" y="2810"/>
                  </a:lnTo>
                  <a:lnTo>
                    <a:pt x="741" y="2804"/>
                  </a:lnTo>
                  <a:lnTo>
                    <a:pt x="756" y="2806"/>
                  </a:lnTo>
                  <a:lnTo>
                    <a:pt x="773" y="2817"/>
                  </a:lnTo>
                  <a:lnTo>
                    <a:pt x="790" y="2827"/>
                  </a:lnTo>
                  <a:lnTo>
                    <a:pt x="805" y="2825"/>
                  </a:lnTo>
                  <a:lnTo>
                    <a:pt x="813" y="2805"/>
                  </a:lnTo>
                  <a:lnTo>
                    <a:pt x="813" y="2774"/>
                  </a:lnTo>
                  <a:lnTo>
                    <a:pt x="811" y="2742"/>
                  </a:lnTo>
                  <a:lnTo>
                    <a:pt x="809" y="2720"/>
                  </a:lnTo>
                  <a:lnTo>
                    <a:pt x="809" y="2709"/>
                  </a:lnTo>
                  <a:lnTo>
                    <a:pt x="808" y="2698"/>
                  </a:lnTo>
                  <a:lnTo>
                    <a:pt x="808" y="2687"/>
                  </a:lnTo>
                  <a:lnTo>
                    <a:pt x="807" y="2676"/>
                  </a:lnTo>
                  <a:lnTo>
                    <a:pt x="814" y="2660"/>
                  </a:lnTo>
                  <a:lnTo>
                    <a:pt x="828" y="2658"/>
                  </a:lnTo>
                  <a:lnTo>
                    <a:pt x="843" y="2663"/>
                  </a:lnTo>
                  <a:lnTo>
                    <a:pt x="858" y="2667"/>
                  </a:lnTo>
                  <a:lnTo>
                    <a:pt x="877" y="2668"/>
                  </a:lnTo>
                  <a:lnTo>
                    <a:pt x="897" y="2665"/>
                  </a:lnTo>
                  <a:lnTo>
                    <a:pt x="915" y="2656"/>
                  </a:lnTo>
                  <a:lnTo>
                    <a:pt x="930" y="2643"/>
                  </a:lnTo>
                  <a:lnTo>
                    <a:pt x="938" y="2635"/>
                  </a:lnTo>
                  <a:lnTo>
                    <a:pt x="949" y="2627"/>
                  </a:lnTo>
                  <a:lnTo>
                    <a:pt x="960" y="2625"/>
                  </a:lnTo>
                  <a:lnTo>
                    <a:pt x="968" y="2632"/>
                  </a:lnTo>
                  <a:lnTo>
                    <a:pt x="967" y="2641"/>
                  </a:lnTo>
                  <a:lnTo>
                    <a:pt x="963" y="2651"/>
                  </a:lnTo>
                  <a:lnTo>
                    <a:pt x="964" y="2657"/>
                  </a:lnTo>
                  <a:lnTo>
                    <a:pt x="978" y="2656"/>
                  </a:lnTo>
                  <a:lnTo>
                    <a:pt x="986" y="2649"/>
                  </a:lnTo>
                  <a:lnTo>
                    <a:pt x="988" y="2638"/>
                  </a:lnTo>
                  <a:lnTo>
                    <a:pt x="990" y="2626"/>
                  </a:lnTo>
                  <a:lnTo>
                    <a:pt x="996" y="2618"/>
                  </a:lnTo>
                  <a:lnTo>
                    <a:pt x="1001" y="2614"/>
                  </a:lnTo>
                  <a:lnTo>
                    <a:pt x="1005" y="2610"/>
                  </a:lnTo>
                  <a:lnTo>
                    <a:pt x="1008" y="2605"/>
                  </a:lnTo>
                  <a:lnTo>
                    <a:pt x="1012" y="2601"/>
                  </a:lnTo>
                  <a:lnTo>
                    <a:pt x="1019" y="2598"/>
                  </a:lnTo>
                  <a:lnTo>
                    <a:pt x="1027" y="2597"/>
                  </a:lnTo>
                  <a:lnTo>
                    <a:pt x="1034" y="2594"/>
                  </a:lnTo>
                  <a:lnTo>
                    <a:pt x="1039" y="2588"/>
                  </a:lnTo>
                  <a:lnTo>
                    <a:pt x="1041" y="2586"/>
                  </a:lnTo>
                  <a:lnTo>
                    <a:pt x="1042" y="2584"/>
                  </a:lnTo>
                  <a:lnTo>
                    <a:pt x="1043" y="2582"/>
                  </a:lnTo>
                  <a:lnTo>
                    <a:pt x="1044" y="2580"/>
                  </a:lnTo>
                  <a:lnTo>
                    <a:pt x="1054" y="2557"/>
                  </a:lnTo>
                  <a:lnTo>
                    <a:pt x="1067" y="2526"/>
                  </a:lnTo>
                  <a:lnTo>
                    <a:pt x="1075" y="2494"/>
                  </a:lnTo>
                  <a:lnTo>
                    <a:pt x="1071" y="2471"/>
                  </a:lnTo>
                  <a:lnTo>
                    <a:pt x="1062" y="2466"/>
                  </a:lnTo>
                  <a:lnTo>
                    <a:pt x="1050" y="2466"/>
                  </a:lnTo>
                  <a:lnTo>
                    <a:pt x="1037" y="2467"/>
                  </a:lnTo>
                  <a:lnTo>
                    <a:pt x="1026" y="2465"/>
                  </a:lnTo>
                  <a:lnTo>
                    <a:pt x="1016" y="2458"/>
                  </a:lnTo>
                  <a:lnTo>
                    <a:pt x="1007" y="2453"/>
                  </a:lnTo>
                  <a:lnTo>
                    <a:pt x="997" y="2448"/>
                  </a:lnTo>
                  <a:lnTo>
                    <a:pt x="985" y="2444"/>
                  </a:lnTo>
                  <a:lnTo>
                    <a:pt x="980" y="2431"/>
                  </a:lnTo>
                  <a:lnTo>
                    <a:pt x="981" y="2413"/>
                  </a:lnTo>
                  <a:lnTo>
                    <a:pt x="985" y="2395"/>
                  </a:lnTo>
                  <a:lnTo>
                    <a:pt x="988" y="2380"/>
                  </a:lnTo>
                  <a:lnTo>
                    <a:pt x="990" y="2372"/>
                  </a:lnTo>
                  <a:lnTo>
                    <a:pt x="992" y="2364"/>
                  </a:lnTo>
                  <a:lnTo>
                    <a:pt x="993" y="2356"/>
                  </a:lnTo>
                  <a:lnTo>
                    <a:pt x="995" y="2348"/>
                  </a:lnTo>
                  <a:lnTo>
                    <a:pt x="973" y="2335"/>
                  </a:lnTo>
                  <a:lnTo>
                    <a:pt x="954" y="2322"/>
                  </a:lnTo>
                  <a:lnTo>
                    <a:pt x="940" y="2306"/>
                  </a:lnTo>
                  <a:lnTo>
                    <a:pt x="934" y="2280"/>
                  </a:lnTo>
                  <a:lnTo>
                    <a:pt x="934" y="2265"/>
                  </a:lnTo>
                  <a:lnTo>
                    <a:pt x="935" y="2251"/>
                  </a:lnTo>
                  <a:lnTo>
                    <a:pt x="938" y="2237"/>
                  </a:lnTo>
                  <a:lnTo>
                    <a:pt x="943" y="2223"/>
                  </a:lnTo>
                  <a:lnTo>
                    <a:pt x="950" y="2211"/>
                  </a:lnTo>
                  <a:lnTo>
                    <a:pt x="959" y="2199"/>
                  </a:lnTo>
                  <a:lnTo>
                    <a:pt x="968" y="2187"/>
                  </a:lnTo>
                  <a:lnTo>
                    <a:pt x="976" y="2175"/>
                  </a:lnTo>
                  <a:lnTo>
                    <a:pt x="985" y="2159"/>
                  </a:lnTo>
                  <a:lnTo>
                    <a:pt x="995" y="2141"/>
                  </a:lnTo>
                  <a:lnTo>
                    <a:pt x="1005" y="2125"/>
                  </a:lnTo>
                  <a:lnTo>
                    <a:pt x="1017" y="2110"/>
                  </a:lnTo>
                  <a:lnTo>
                    <a:pt x="1030" y="2097"/>
                  </a:lnTo>
                  <a:lnTo>
                    <a:pt x="1043" y="2083"/>
                  </a:lnTo>
                  <a:lnTo>
                    <a:pt x="1055" y="2068"/>
                  </a:lnTo>
                  <a:lnTo>
                    <a:pt x="1063" y="2050"/>
                  </a:lnTo>
                  <a:lnTo>
                    <a:pt x="1066" y="2033"/>
                  </a:lnTo>
                  <a:lnTo>
                    <a:pt x="1059" y="2021"/>
                  </a:lnTo>
                  <a:lnTo>
                    <a:pt x="1050" y="2012"/>
                  </a:lnTo>
                  <a:lnTo>
                    <a:pt x="1048" y="2000"/>
                  </a:lnTo>
                  <a:lnTo>
                    <a:pt x="1062" y="1979"/>
                  </a:lnTo>
                  <a:lnTo>
                    <a:pt x="1083" y="1969"/>
                  </a:lnTo>
                  <a:lnTo>
                    <a:pt x="1107" y="1967"/>
                  </a:lnTo>
                  <a:lnTo>
                    <a:pt x="1130" y="1968"/>
                  </a:lnTo>
                  <a:lnTo>
                    <a:pt x="1141" y="1970"/>
                  </a:lnTo>
                  <a:lnTo>
                    <a:pt x="1153" y="1970"/>
                  </a:lnTo>
                  <a:lnTo>
                    <a:pt x="1165" y="1968"/>
                  </a:lnTo>
                  <a:lnTo>
                    <a:pt x="1173" y="1963"/>
                  </a:lnTo>
                  <a:lnTo>
                    <a:pt x="1178" y="1956"/>
                  </a:lnTo>
                  <a:lnTo>
                    <a:pt x="1180" y="1947"/>
                  </a:lnTo>
                  <a:lnTo>
                    <a:pt x="1183" y="1939"/>
                  </a:lnTo>
                  <a:lnTo>
                    <a:pt x="1188" y="1933"/>
                  </a:lnTo>
                  <a:lnTo>
                    <a:pt x="1190" y="1932"/>
                  </a:lnTo>
                  <a:lnTo>
                    <a:pt x="1192" y="1931"/>
                  </a:lnTo>
                  <a:lnTo>
                    <a:pt x="1194" y="1931"/>
                  </a:lnTo>
                  <a:lnTo>
                    <a:pt x="1196" y="1930"/>
                  </a:lnTo>
                  <a:lnTo>
                    <a:pt x="1202" y="1931"/>
                  </a:lnTo>
                  <a:lnTo>
                    <a:pt x="1208" y="1931"/>
                  </a:lnTo>
                  <a:lnTo>
                    <a:pt x="1215" y="1932"/>
                  </a:lnTo>
                  <a:lnTo>
                    <a:pt x="1220" y="1930"/>
                  </a:lnTo>
                  <a:lnTo>
                    <a:pt x="1227" y="1925"/>
                  </a:lnTo>
                  <a:lnTo>
                    <a:pt x="1232" y="1918"/>
                  </a:lnTo>
                  <a:lnTo>
                    <a:pt x="1238" y="1911"/>
                  </a:lnTo>
                  <a:lnTo>
                    <a:pt x="1246" y="1907"/>
                  </a:lnTo>
                  <a:lnTo>
                    <a:pt x="1258" y="1908"/>
                  </a:lnTo>
                  <a:lnTo>
                    <a:pt x="1267" y="1899"/>
                  </a:lnTo>
                  <a:lnTo>
                    <a:pt x="1275" y="1886"/>
                  </a:lnTo>
                  <a:lnTo>
                    <a:pt x="1280" y="1874"/>
                  </a:lnTo>
                  <a:lnTo>
                    <a:pt x="1292" y="1861"/>
                  </a:lnTo>
                  <a:lnTo>
                    <a:pt x="1303" y="1867"/>
                  </a:lnTo>
                  <a:lnTo>
                    <a:pt x="1311" y="1882"/>
                  </a:lnTo>
                  <a:lnTo>
                    <a:pt x="1317" y="1898"/>
                  </a:lnTo>
                  <a:lnTo>
                    <a:pt x="1323" y="1911"/>
                  </a:lnTo>
                  <a:lnTo>
                    <a:pt x="1332" y="1927"/>
                  </a:lnTo>
                  <a:lnTo>
                    <a:pt x="1343" y="1936"/>
                  </a:lnTo>
                  <a:lnTo>
                    <a:pt x="1356" y="1933"/>
                  </a:lnTo>
                  <a:lnTo>
                    <a:pt x="1359" y="1929"/>
                  </a:lnTo>
                  <a:lnTo>
                    <a:pt x="1363" y="1926"/>
                  </a:lnTo>
                  <a:lnTo>
                    <a:pt x="1367" y="1924"/>
                  </a:lnTo>
                  <a:lnTo>
                    <a:pt x="1371" y="1923"/>
                  </a:lnTo>
                  <a:lnTo>
                    <a:pt x="1380" y="1930"/>
                  </a:lnTo>
                  <a:lnTo>
                    <a:pt x="1383" y="1941"/>
                  </a:lnTo>
                  <a:lnTo>
                    <a:pt x="1385" y="1951"/>
                  </a:lnTo>
                  <a:lnTo>
                    <a:pt x="1393" y="1958"/>
                  </a:lnTo>
                  <a:lnTo>
                    <a:pt x="1405" y="1958"/>
                  </a:lnTo>
                  <a:lnTo>
                    <a:pt x="1413" y="1962"/>
                  </a:lnTo>
                  <a:lnTo>
                    <a:pt x="1419" y="1970"/>
                  </a:lnTo>
                  <a:lnTo>
                    <a:pt x="1427" y="1979"/>
                  </a:lnTo>
                  <a:lnTo>
                    <a:pt x="1440" y="1984"/>
                  </a:lnTo>
                  <a:lnTo>
                    <a:pt x="1453" y="1984"/>
                  </a:lnTo>
                  <a:lnTo>
                    <a:pt x="1466" y="1985"/>
                  </a:lnTo>
                  <a:lnTo>
                    <a:pt x="1478" y="1990"/>
                  </a:lnTo>
                  <a:lnTo>
                    <a:pt x="1485" y="2008"/>
                  </a:lnTo>
                  <a:lnTo>
                    <a:pt x="1485" y="2031"/>
                  </a:lnTo>
                  <a:lnTo>
                    <a:pt x="1483" y="2056"/>
                  </a:lnTo>
                  <a:lnTo>
                    <a:pt x="1482" y="2077"/>
                  </a:lnTo>
                  <a:lnTo>
                    <a:pt x="1490" y="2094"/>
                  </a:lnTo>
                  <a:lnTo>
                    <a:pt x="1504" y="2103"/>
                  </a:lnTo>
                  <a:lnTo>
                    <a:pt x="1522" y="2110"/>
                  </a:lnTo>
                  <a:lnTo>
                    <a:pt x="1538" y="2120"/>
                  </a:lnTo>
                  <a:lnTo>
                    <a:pt x="1549" y="2131"/>
                  </a:lnTo>
                  <a:lnTo>
                    <a:pt x="1558" y="2142"/>
                  </a:lnTo>
                  <a:lnTo>
                    <a:pt x="1567" y="2153"/>
                  </a:lnTo>
                  <a:lnTo>
                    <a:pt x="1575" y="2166"/>
                  </a:lnTo>
                  <a:lnTo>
                    <a:pt x="1577" y="2167"/>
                  </a:lnTo>
                  <a:lnTo>
                    <a:pt x="1580" y="2168"/>
                  </a:lnTo>
                  <a:lnTo>
                    <a:pt x="1582" y="2169"/>
                  </a:lnTo>
                  <a:lnTo>
                    <a:pt x="1585" y="2170"/>
                  </a:lnTo>
                  <a:lnTo>
                    <a:pt x="1599" y="2181"/>
                  </a:lnTo>
                  <a:lnTo>
                    <a:pt x="1612" y="2193"/>
                  </a:lnTo>
                  <a:lnTo>
                    <a:pt x="1626" y="2203"/>
                  </a:lnTo>
                  <a:lnTo>
                    <a:pt x="1643" y="2207"/>
                  </a:lnTo>
                  <a:lnTo>
                    <a:pt x="1652" y="2206"/>
                  </a:lnTo>
                  <a:lnTo>
                    <a:pt x="1662" y="2204"/>
                  </a:lnTo>
                  <a:lnTo>
                    <a:pt x="1671" y="2203"/>
                  </a:lnTo>
                  <a:lnTo>
                    <a:pt x="1680" y="2204"/>
                  </a:lnTo>
                  <a:lnTo>
                    <a:pt x="1690" y="2207"/>
                  </a:lnTo>
                  <a:lnTo>
                    <a:pt x="1699" y="2213"/>
                  </a:lnTo>
                  <a:lnTo>
                    <a:pt x="1707" y="2219"/>
                  </a:lnTo>
                  <a:lnTo>
                    <a:pt x="1716" y="2225"/>
                  </a:lnTo>
                  <a:lnTo>
                    <a:pt x="1726" y="2235"/>
                  </a:lnTo>
                  <a:lnTo>
                    <a:pt x="1735" y="2248"/>
                  </a:lnTo>
                  <a:lnTo>
                    <a:pt x="1745" y="2259"/>
                  </a:lnTo>
                  <a:lnTo>
                    <a:pt x="1756" y="2261"/>
                  </a:lnTo>
                  <a:lnTo>
                    <a:pt x="1769" y="2259"/>
                  </a:lnTo>
                  <a:lnTo>
                    <a:pt x="1776" y="2262"/>
                  </a:lnTo>
                  <a:lnTo>
                    <a:pt x="1779" y="2270"/>
                  </a:lnTo>
                  <a:lnTo>
                    <a:pt x="1781" y="2286"/>
                  </a:lnTo>
                  <a:lnTo>
                    <a:pt x="1807" y="2251"/>
                  </a:lnTo>
                  <a:lnTo>
                    <a:pt x="1833" y="2215"/>
                  </a:lnTo>
                  <a:lnTo>
                    <a:pt x="1860" y="2180"/>
                  </a:lnTo>
                  <a:lnTo>
                    <a:pt x="1886" y="2145"/>
                  </a:lnTo>
                  <a:lnTo>
                    <a:pt x="1892" y="2137"/>
                  </a:lnTo>
                  <a:lnTo>
                    <a:pt x="1899" y="2128"/>
                  </a:lnTo>
                  <a:lnTo>
                    <a:pt x="1905" y="2118"/>
                  </a:lnTo>
                  <a:lnTo>
                    <a:pt x="1906" y="2109"/>
                  </a:lnTo>
                  <a:lnTo>
                    <a:pt x="1904" y="2088"/>
                  </a:lnTo>
                  <a:lnTo>
                    <a:pt x="1902" y="2067"/>
                  </a:lnTo>
                  <a:lnTo>
                    <a:pt x="1900" y="2046"/>
                  </a:lnTo>
                  <a:lnTo>
                    <a:pt x="1898" y="2024"/>
                  </a:lnTo>
                  <a:lnTo>
                    <a:pt x="1892" y="2001"/>
                  </a:lnTo>
                  <a:lnTo>
                    <a:pt x="1884" y="1978"/>
                  </a:lnTo>
                  <a:lnTo>
                    <a:pt x="1876" y="1955"/>
                  </a:lnTo>
                  <a:lnTo>
                    <a:pt x="1870" y="1932"/>
                  </a:lnTo>
                  <a:lnTo>
                    <a:pt x="1871" y="1918"/>
                  </a:lnTo>
                  <a:lnTo>
                    <a:pt x="1874" y="1905"/>
                  </a:lnTo>
                  <a:lnTo>
                    <a:pt x="1881" y="1895"/>
                  </a:lnTo>
                  <a:lnTo>
                    <a:pt x="1892" y="1886"/>
                  </a:lnTo>
                  <a:lnTo>
                    <a:pt x="1904" y="1879"/>
                  </a:lnTo>
                  <a:lnTo>
                    <a:pt x="1915" y="1873"/>
                  </a:lnTo>
                  <a:lnTo>
                    <a:pt x="1921" y="1864"/>
                  </a:lnTo>
                  <a:lnTo>
                    <a:pt x="1920" y="1850"/>
                  </a:lnTo>
                  <a:lnTo>
                    <a:pt x="1912" y="1832"/>
                  </a:lnTo>
                  <a:lnTo>
                    <a:pt x="1905" y="1813"/>
                  </a:lnTo>
                  <a:lnTo>
                    <a:pt x="1897" y="1794"/>
                  </a:lnTo>
                  <a:lnTo>
                    <a:pt x="1888" y="1776"/>
                  </a:lnTo>
                  <a:lnTo>
                    <a:pt x="1878" y="1766"/>
                  </a:lnTo>
                  <a:lnTo>
                    <a:pt x="1865" y="1763"/>
                  </a:lnTo>
                  <a:lnTo>
                    <a:pt x="1850" y="1763"/>
                  </a:lnTo>
                  <a:lnTo>
                    <a:pt x="1837" y="1764"/>
                  </a:lnTo>
                  <a:lnTo>
                    <a:pt x="1814" y="1763"/>
                  </a:lnTo>
                  <a:lnTo>
                    <a:pt x="1786" y="1763"/>
                  </a:lnTo>
                  <a:lnTo>
                    <a:pt x="1759" y="1767"/>
                  </a:lnTo>
                  <a:lnTo>
                    <a:pt x="1741" y="1779"/>
                  </a:lnTo>
                  <a:lnTo>
                    <a:pt x="1731" y="1798"/>
                  </a:lnTo>
                  <a:lnTo>
                    <a:pt x="1723" y="1821"/>
                  </a:lnTo>
                  <a:lnTo>
                    <a:pt x="1711" y="1839"/>
                  </a:lnTo>
                  <a:lnTo>
                    <a:pt x="1691" y="1843"/>
                  </a:lnTo>
                  <a:lnTo>
                    <a:pt x="1686" y="1843"/>
                  </a:lnTo>
                  <a:lnTo>
                    <a:pt x="1681" y="1843"/>
                  </a:lnTo>
                  <a:lnTo>
                    <a:pt x="1676" y="1844"/>
                  </a:lnTo>
                  <a:lnTo>
                    <a:pt x="1672" y="1845"/>
                  </a:lnTo>
                  <a:lnTo>
                    <a:pt x="1656" y="1855"/>
                  </a:lnTo>
                  <a:lnTo>
                    <a:pt x="1642" y="1865"/>
                  </a:lnTo>
                  <a:lnTo>
                    <a:pt x="1628" y="1872"/>
                  </a:lnTo>
                  <a:lnTo>
                    <a:pt x="1610" y="1870"/>
                  </a:lnTo>
                  <a:lnTo>
                    <a:pt x="1595" y="1861"/>
                  </a:lnTo>
                  <a:lnTo>
                    <a:pt x="1583" y="1849"/>
                  </a:lnTo>
                  <a:lnTo>
                    <a:pt x="1572" y="1836"/>
                  </a:lnTo>
                  <a:lnTo>
                    <a:pt x="1562" y="1822"/>
                  </a:lnTo>
                  <a:lnTo>
                    <a:pt x="1561" y="1821"/>
                  </a:lnTo>
                  <a:lnTo>
                    <a:pt x="1560" y="1819"/>
                  </a:lnTo>
                  <a:lnTo>
                    <a:pt x="1559" y="1818"/>
                  </a:lnTo>
                  <a:lnTo>
                    <a:pt x="1558" y="1817"/>
                  </a:lnTo>
                  <a:lnTo>
                    <a:pt x="1544" y="1792"/>
                  </a:lnTo>
                  <a:lnTo>
                    <a:pt x="1527" y="1762"/>
                  </a:lnTo>
                  <a:lnTo>
                    <a:pt x="1506" y="1736"/>
                  </a:lnTo>
                  <a:lnTo>
                    <a:pt x="1483" y="1723"/>
                  </a:lnTo>
                  <a:lnTo>
                    <a:pt x="1476" y="1723"/>
                  </a:lnTo>
                  <a:lnTo>
                    <a:pt x="1469" y="1721"/>
                  </a:lnTo>
                  <a:lnTo>
                    <a:pt x="1462" y="1716"/>
                  </a:lnTo>
                  <a:lnTo>
                    <a:pt x="1457" y="1711"/>
                  </a:lnTo>
                  <a:lnTo>
                    <a:pt x="1430" y="1686"/>
                  </a:lnTo>
                  <a:lnTo>
                    <a:pt x="1403" y="1662"/>
                  </a:lnTo>
                  <a:lnTo>
                    <a:pt x="1379" y="1635"/>
                  </a:lnTo>
                  <a:lnTo>
                    <a:pt x="1361" y="1602"/>
                  </a:lnTo>
                  <a:lnTo>
                    <a:pt x="1355" y="1586"/>
                  </a:lnTo>
                  <a:lnTo>
                    <a:pt x="1348" y="1570"/>
                  </a:lnTo>
                  <a:lnTo>
                    <a:pt x="1341" y="1554"/>
                  </a:lnTo>
                  <a:lnTo>
                    <a:pt x="1333" y="1539"/>
                  </a:lnTo>
                  <a:lnTo>
                    <a:pt x="1325" y="1522"/>
                  </a:lnTo>
                  <a:lnTo>
                    <a:pt x="1318" y="1507"/>
                  </a:lnTo>
                  <a:lnTo>
                    <a:pt x="1315" y="1491"/>
                  </a:lnTo>
                  <a:lnTo>
                    <a:pt x="1321" y="1474"/>
                  </a:lnTo>
                  <a:lnTo>
                    <a:pt x="1331" y="1457"/>
                  </a:lnTo>
                  <a:lnTo>
                    <a:pt x="1334" y="1442"/>
                  </a:lnTo>
                  <a:lnTo>
                    <a:pt x="1332" y="1426"/>
                  </a:lnTo>
                  <a:lnTo>
                    <a:pt x="1326" y="1407"/>
                  </a:lnTo>
                  <a:lnTo>
                    <a:pt x="1324" y="1394"/>
                  </a:lnTo>
                  <a:lnTo>
                    <a:pt x="1321" y="1380"/>
                  </a:lnTo>
                  <a:lnTo>
                    <a:pt x="1316" y="1366"/>
                  </a:lnTo>
                  <a:lnTo>
                    <a:pt x="1310" y="1355"/>
                  </a:lnTo>
                  <a:lnTo>
                    <a:pt x="1301" y="1349"/>
                  </a:lnTo>
                  <a:lnTo>
                    <a:pt x="1292" y="1344"/>
                  </a:lnTo>
                  <a:lnTo>
                    <a:pt x="1287" y="1337"/>
                  </a:lnTo>
                  <a:lnTo>
                    <a:pt x="1287" y="1324"/>
                  </a:lnTo>
                  <a:lnTo>
                    <a:pt x="1294" y="1311"/>
                  </a:lnTo>
                  <a:lnTo>
                    <a:pt x="1302" y="1310"/>
                  </a:lnTo>
                  <a:lnTo>
                    <a:pt x="1312" y="1314"/>
                  </a:lnTo>
                  <a:lnTo>
                    <a:pt x="1323" y="1313"/>
                  </a:lnTo>
                  <a:lnTo>
                    <a:pt x="1330" y="1305"/>
                  </a:lnTo>
                  <a:lnTo>
                    <a:pt x="1335" y="1291"/>
                  </a:lnTo>
                  <a:lnTo>
                    <a:pt x="1338" y="1276"/>
                  </a:lnTo>
                  <a:lnTo>
                    <a:pt x="1341" y="1264"/>
                  </a:lnTo>
                  <a:lnTo>
                    <a:pt x="1343" y="1253"/>
                  </a:lnTo>
                  <a:lnTo>
                    <a:pt x="1347" y="1238"/>
                  </a:lnTo>
                  <a:lnTo>
                    <a:pt x="1351" y="1225"/>
                  </a:lnTo>
                  <a:lnTo>
                    <a:pt x="1356" y="1218"/>
                  </a:lnTo>
                  <a:lnTo>
                    <a:pt x="1367" y="1217"/>
                  </a:lnTo>
                  <a:lnTo>
                    <a:pt x="1379" y="1215"/>
                  </a:lnTo>
                  <a:lnTo>
                    <a:pt x="1390" y="1217"/>
                  </a:lnTo>
                  <a:lnTo>
                    <a:pt x="1397" y="1224"/>
                  </a:lnTo>
                  <a:lnTo>
                    <a:pt x="1396" y="1234"/>
                  </a:lnTo>
                  <a:lnTo>
                    <a:pt x="1393" y="1244"/>
                  </a:lnTo>
                  <a:lnTo>
                    <a:pt x="1394" y="1253"/>
                  </a:lnTo>
                  <a:lnTo>
                    <a:pt x="1405" y="1259"/>
                  </a:lnTo>
                  <a:lnTo>
                    <a:pt x="1417" y="1258"/>
                  </a:lnTo>
                  <a:lnTo>
                    <a:pt x="1431" y="1252"/>
                  </a:lnTo>
                  <a:lnTo>
                    <a:pt x="1444" y="1245"/>
                  </a:lnTo>
                  <a:lnTo>
                    <a:pt x="1455" y="1238"/>
                  </a:lnTo>
                  <a:lnTo>
                    <a:pt x="1477" y="1222"/>
                  </a:lnTo>
                  <a:lnTo>
                    <a:pt x="1497" y="1204"/>
                  </a:lnTo>
                  <a:lnTo>
                    <a:pt x="1516" y="1184"/>
                  </a:lnTo>
                  <a:lnTo>
                    <a:pt x="1532" y="1161"/>
                  </a:lnTo>
                  <a:lnTo>
                    <a:pt x="1547" y="1138"/>
                  </a:lnTo>
                  <a:lnTo>
                    <a:pt x="1565" y="1116"/>
                  </a:lnTo>
                  <a:lnTo>
                    <a:pt x="1586" y="1097"/>
                  </a:lnTo>
                  <a:lnTo>
                    <a:pt x="1608" y="1081"/>
                  </a:lnTo>
                  <a:lnTo>
                    <a:pt x="1618" y="1078"/>
                  </a:lnTo>
                  <a:lnTo>
                    <a:pt x="1629" y="1077"/>
                  </a:lnTo>
                  <a:lnTo>
                    <a:pt x="1640" y="1075"/>
                  </a:lnTo>
                  <a:lnTo>
                    <a:pt x="1649" y="1071"/>
                  </a:lnTo>
                  <a:lnTo>
                    <a:pt x="1657" y="1062"/>
                  </a:lnTo>
                  <a:lnTo>
                    <a:pt x="1661" y="1052"/>
                  </a:lnTo>
                  <a:lnTo>
                    <a:pt x="1665" y="1040"/>
                  </a:lnTo>
                  <a:lnTo>
                    <a:pt x="1670" y="1030"/>
                  </a:lnTo>
                  <a:lnTo>
                    <a:pt x="1690" y="1010"/>
                  </a:lnTo>
                  <a:lnTo>
                    <a:pt x="1715" y="994"/>
                  </a:lnTo>
                  <a:lnTo>
                    <a:pt x="1742" y="980"/>
                  </a:lnTo>
                  <a:lnTo>
                    <a:pt x="1767" y="966"/>
                  </a:lnTo>
                  <a:lnTo>
                    <a:pt x="1797" y="945"/>
                  </a:lnTo>
                  <a:lnTo>
                    <a:pt x="1825" y="923"/>
                  </a:lnTo>
                  <a:lnTo>
                    <a:pt x="1851" y="898"/>
                  </a:lnTo>
                  <a:lnTo>
                    <a:pt x="1876" y="869"/>
                  </a:lnTo>
                  <a:lnTo>
                    <a:pt x="1887" y="856"/>
                  </a:lnTo>
                  <a:lnTo>
                    <a:pt x="1898" y="841"/>
                  </a:lnTo>
                  <a:lnTo>
                    <a:pt x="1911" y="829"/>
                  </a:lnTo>
                  <a:lnTo>
                    <a:pt x="1925" y="821"/>
                  </a:lnTo>
                  <a:lnTo>
                    <a:pt x="1941" y="816"/>
                  </a:lnTo>
                  <a:lnTo>
                    <a:pt x="1955" y="813"/>
                  </a:lnTo>
                  <a:lnTo>
                    <a:pt x="1967" y="806"/>
                  </a:lnTo>
                  <a:lnTo>
                    <a:pt x="1977" y="791"/>
                  </a:lnTo>
                  <a:lnTo>
                    <a:pt x="2005" y="735"/>
                  </a:lnTo>
                  <a:lnTo>
                    <a:pt x="2037" y="681"/>
                  </a:lnTo>
                  <a:lnTo>
                    <a:pt x="2069" y="628"/>
                  </a:lnTo>
                  <a:lnTo>
                    <a:pt x="2100" y="574"/>
                  </a:lnTo>
                  <a:lnTo>
                    <a:pt x="2115" y="551"/>
                  </a:lnTo>
                  <a:lnTo>
                    <a:pt x="2130" y="530"/>
                  </a:lnTo>
                  <a:lnTo>
                    <a:pt x="2147" y="512"/>
                  </a:lnTo>
                  <a:lnTo>
                    <a:pt x="2170" y="499"/>
                  </a:lnTo>
                  <a:lnTo>
                    <a:pt x="2194" y="485"/>
                  </a:lnTo>
                  <a:lnTo>
                    <a:pt x="2205" y="468"/>
                  </a:lnTo>
                  <a:lnTo>
                    <a:pt x="2211" y="446"/>
                  </a:lnTo>
                  <a:lnTo>
                    <a:pt x="2220" y="417"/>
                  </a:lnTo>
                  <a:lnTo>
                    <a:pt x="2208" y="410"/>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79" name="Freeform 7"/>
            <p:cNvSpPr>
              <a:spLocks noEditPoints="1"/>
            </p:cNvSpPr>
            <p:nvPr/>
          </p:nvSpPr>
          <p:spPr bwMode="auto">
            <a:xfrm>
              <a:off x="4948543" y="2020567"/>
              <a:ext cx="516889" cy="553718"/>
            </a:xfrm>
            <a:custGeom>
              <a:avLst/>
              <a:gdLst>
                <a:gd name="T0" fmla="*/ 1841 w 1850"/>
                <a:gd name="T1" fmla="*/ 745 h 1981"/>
                <a:gd name="T2" fmla="*/ 1826 w 1850"/>
                <a:gd name="T3" fmla="*/ 735 h 1981"/>
                <a:gd name="T4" fmla="*/ 1755 w 1850"/>
                <a:gd name="T5" fmla="*/ 727 h 1981"/>
                <a:gd name="T6" fmla="*/ 1774 w 1850"/>
                <a:gd name="T7" fmla="*/ 736 h 1981"/>
                <a:gd name="T8" fmla="*/ 1668 w 1850"/>
                <a:gd name="T9" fmla="*/ 722 h 1981"/>
                <a:gd name="T10" fmla="*/ 1691 w 1850"/>
                <a:gd name="T11" fmla="*/ 711 h 1981"/>
                <a:gd name="T12" fmla="*/ 1723 w 1850"/>
                <a:gd name="T13" fmla="*/ 720 h 1981"/>
                <a:gd name="T14" fmla="*/ 1694 w 1850"/>
                <a:gd name="T15" fmla="*/ 700 h 1981"/>
                <a:gd name="T16" fmla="*/ 1558 w 1850"/>
                <a:gd name="T17" fmla="*/ 666 h 1981"/>
                <a:gd name="T18" fmla="*/ 1460 w 1850"/>
                <a:gd name="T19" fmla="*/ 659 h 1981"/>
                <a:gd name="T20" fmla="*/ 1402 w 1850"/>
                <a:gd name="T21" fmla="*/ 680 h 1981"/>
                <a:gd name="T22" fmla="*/ 1452 w 1850"/>
                <a:gd name="T23" fmla="*/ 668 h 1981"/>
                <a:gd name="T24" fmla="*/ 1454 w 1850"/>
                <a:gd name="T25" fmla="*/ 674 h 1981"/>
                <a:gd name="T26" fmla="*/ 1390 w 1850"/>
                <a:gd name="T27" fmla="*/ 691 h 1981"/>
                <a:gd name="T28" fmla="*/ 1325 w 1850"/>
                <a:gd name="T29" fmla="*/ 687 h 1981"/>
                <a:gd name="T30" fmla="*/ 1229 w 1850"/>
                <a:gd name="T31" fmla="*/ 699 h 1981"/>
                <a:gd name="T32" fmla="*/ 1125 w 1850"/>
                <a:gd name="T33" fmla="*/ 750 h 1981"/>
                <a:gd name="T34" fmla="*/ 991 w 1850"/>
                <a:gd name="T35" fmla="*/ 795 h 1981"/>
                <a:gd name="T36" fmla="*/ 863 w 1850"/>
                <a:gd name="T37" fmla="*/ 821 h 1981"/>
                <a:gd name="T38" fmla="*/ 821 w 1850"/>
                <a:gd name="T39" fmla="*/ 824 h 1981"/>
                <a:gd name="T40" fmla="*/ 535 w 1850"/>
                <a:gd name="T41" fmla="*/ 870 h 1981"/>
                <a:gd name="T42" fmla="*/ 341 w 1850"/>
                <a:gd name="T43" fmla="*/ 908 h 1981"/>
                <a:gd name="T44" fmla="*/ 239 w 1850"/>
                <a:gd name="T45" fmla="*/ 955 h 1981"/>
                <a:gd name="T46" fmla="*/ 154 w 1850"/>
                <a:gd name="T47" fmla="*/ 997 h 1981"/>
                <a:gd name="T48" fmla="*/ 52 w 1850"/>
                <a:gd name="T49" fmla="*/ 1074 h 1981"/>
                <a:gd name="T50" fmla="*/ 16 w 1850"/>
                <a:gd name="T51" fmla="*/ 1211 h 1981"/>
                <a:gd name="T52" fmla="*/ 41 w 1850"/>
                <a:gd name="T53" fmla="*/ 1155 h 1981"/>
                <a:gd name="T54" fmla="*/ 64 w 1850"/>
                <a:gd name="T55" fmla="*/ 1115 h 1981"/>
                <a:gd name="T56" fmla="*/ 40 w 1850"/>
                <a:gd name="T57" fmla="*/ 1212 h 1981"/>
                <a:gd name="T58" fmla="*/ 104 w 1850"/>
                <a:gd name="T59" fmla="*/ 1401 h 1981"/>
                <a:gd name="T60" fmla="*/ 173 w 1850"/>
                <a:gd name="T61" fmla="*/ 1462 h 1981"/>
                <a:gd name="T62" fmla="*/ 221 w 1850"/>
                <a:gd name="T63" fmla="*/ 1474 h 1981"/>
                <a:gd name="T64" fmla="*/ 294 w 1850"/>
                <a:gd name="T65" fmla="*/ 1469 h 1981"/>
                <a:gd name="T66" fmla="*/ 326 w 1850"/>
                <a:gd name="T67" fmla="*/ 1540 h 1981"/>
                <a:gd name="T68" fmla="*/ 433 w 1850"/>
                <a:gd name="T69" fmla="*/ 1688 h 1981"/>
                <a:gd name="T70" fmla="*/ 596 w 1850"/>
                <a:gd name="T71" fmla="*/ 1856 h 1981"/>
                <a:gd name="T72" fmla="*/ 664 w 1850"/>
                <a:gd name="T73" fmla="*/ 1958 h 1981"/>
                <a:gd name="T74" fmla="*/ 681 w 1850"/>
                <a:gd name="T75" fmla="*/ 1868 h 1981"/>
                <a:gd name="T76" fmla="*/ 804 w 1850"/>
                <a:gd name="T77" fmla="*/ 1837 h 1981"/>
                <a:gd name="T78" fmla="*/ 949 w 1850"/>
                <a:gd name="T79" fmla="*/ 1790 h 1981"/>
                <a:gd name="T80" fmla="*/ 1016 w 1850"/>
                <a:gd name="T81" fmla="*/ 1738 h 1981"/>
                <a:gd name="T82" fmla="*/ 1047 w 1850"/>
                <a:gd name="T83" fmla="*/ 1735 h 1981"/>
                <a:gd name="T84" fmla="*/ 1139 w 1850"/>
                <a:gd name="T85" fmla="*/ 1672 h 1981"/>
                <a:gd name="T86" fmla="*/ 1266 w 1850"/>
                <a:gd name="T87" fmla="*/ 1624 h 1981"/>
                <a:gd name="T88" fmla="*/ 1350 w 1850"/>
                <a:gd name="T89" fmla="*/ 1535 h 1981"/>
                <a:gd name="T90" fmla="*/ 1384 w 1850"/>
                <a:gd name="T91" fmla="*/ 1545 h 1981"/>
                <a:gd name="T92" fmla="*/ 1410 w 1850"/>
                <a:gd name="T93" fmla="*/ 1457 h 1981"/>
                <a:gd name="T94" fmla="*/ 1481 w 1850"/>
                <a:gd name="T95" fmla="*/ 1460 h 1981"/>
                <a:gd name="T96" fmla="*/ 1609 w 1850"/>
                <a:gd name="T97" fmla="*/ 1421 h 1981"/>
                <a:gd name="T98" fmla="*/ 1755 w 1850"/>
                <a:gd name="T99" fmla="*/ 1312 h 1981"/>
                <a:gd name="T100" fmla="*/ 1802 w 1850"/>
                <a:gd name="T101" fmla="*/ 1204 h 1981"/>
                <a:gd name="T102" fmla="*/ 1811 w 1850"/>
                <a:gd name="T103" fmla="*/ 999 h 1981"/>
                <a:gd name="T104" fmla="*/ 446 w 1850"/>
                <a:gd name="T105" fmla="*/ 23 h 1981"/>
                <a:gd name="T106" fmla="*/ 488 w 1850"/>
                <a:gd name="T107" fmla="*/ 61 h 1981"/>
                <a:gd name="T108" fmla="*/ 474 w 1850"/>
                <a:gd name="T109" fmla="*/ 108 h 1981"/>
                <a:gd name="T110" fmla="*/ 480 w 1850"/>
                <a:gd name="T111" fmla="*/ 138 h 1981"/>
                <a:gd name="T112" fmla="*/ 520 w 1850"/>
                <a:gd name="T113" fmla="*/ 118 h 1981"/>
                <a:gd name="T114" fmla="*/ 475 w 1850"/>
                <a:gd name="T115" fmla="*/ 10 h 1981"/>
                <a:gd name="T116" fmla="*/ 428 w 1850"/>
                <a:gd name="T117" fmla="*/ 24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50" h="1981">
                  <a:moveTo>
                    <a:pt x="1822" y="932"/>
                  </a:moveTo>
                  <a:lnTo>
                    <a:pt x="1847" y="895"/>
                  </a:lnTo>
                  <a:lnTo>
                    <a:pt x="1850" y="872"/>
                  </a:lnTo>
                  <a:lnTo>
                    <a:pt x="1841" y="745"/>
                  </a:lnTo>
                  <a:lnTo>
                    <a:pt x="1841" y="737"/>
                  </a:lnTo>
                  <a:lnTo>
                    <a:pt x="1841" y="737"/>
                  </a:lnTo>
                  <a:lnTo>
                    <a:pt x="1840" y="737"/>
                  </a:lnTo>
                  <a:lnTo>
                    <a:pt x="1826" y="735"/>
                  </a:lnTo>
                  <a:lnTo>
                    <a:pt x="1790" y="722"/>
                  </a:lnTo>
                  <a:lnTo>
                    <a:pt x="1748" y="717"/>
                  </a:lnTo>
                  <a:lnTo>
                    <a:pt x="1745" y="720"/>
                  </a:lnTo>
                  <a:lnTo>
                    <a:pt x="1755" y="727"/>
                  </a:lnTo>
                  <a:lnTo>
                    <a:pt x="1768" y="730"/>
                  </a:lnTo>
                  <a:lnTo>
                    <a:pt x="1795" y="732"/>
                  </a:lnTo>
                  <a:lnTo>
                    <a:pt x="1784" y="737"/>
                  </a:lnTo>
                  <a:lnTo>
                    <a:pt x="1774" y="736"/>
                  </a:lnTo>
                  <a:lnTo>
                    <a:pt x="1753" y="732"/>
                  </a:lnTo>
                  <a:lnTo>
                    <a:pt x="1710" y="732"/>
                  </a:lnTo>
                  <a:lnTo>
                    <a:pt x="1689" y="729"/>
                  </a:lnTo>
                  <a:lnTo>
                    <a:pt x="1668" y="722"/>
                  </a:lnTo>
                  <a:lnTo>
                    <a:pt x="1649" y="712"/>
                  </a:lnTo>
                  <a:lnTo>
                    <a:pt x="1634" y="699"/>
                  </a:lnTo>
                  <a:lnTo>
                    <a:pt x="1647" y="703"/>
                  </a:lnTo>
                  <a:lnTo>
                    <a:pt x="1691" y="711"/>
                  </a:lnTo>
                  <a:lnTo>
                    <a:pt x="1701" y="716"/>
                  </a:lnTo>
                  <a:lnTo>
                    <a:pt x="1707" y="719"/>
                  </a:lnTo>
                  <a:lnTo>
                    <a:pt x="1715" y="721"/>
                  </a:lnTo>
                  <a:lnTo>
                    <a:pt x="1723" y="720"/>
                  </a:lnTo>
                  <a:lnTo>
                    <a:pt x="1729" y="718"/>
                  </a:lnTo>
                  <a:lnTo>
                    <a:pt x="1735" y="713"/>
                  </a:lnTo>
                  <a:lnTo>
                    <a:pt x="1732" y="711"/>
                  </a:lnTo>
                  <a:lnTo>
                    <a:pt x="1694" y="700"/>
                  </a:lnTo>
                  <a:lnTo>
                    <a:pt x="1638" y="693"/>
                  </a:lnTo>
                  <a:lnTo>
                    <a:pt x="1612" y="685"/>
                  </a:lnTo>
                  <a:lnTo>
                    <a:pt x="1572" y="668"/>
                  </a:lnTo>
                  <a:lnTo>
                    <a:pt x="1558" y="666"/>
                  </a:lnTo>
                  <a:lnTo>
                    <a:pt x="1503" y="666"/>
                  </a:lnTo>
                  <a:lnTo>
                    <a:pt x="1475" y="659"/>
                  </a:lnTo>
                  <a:lnTo>
                    <a:pt x="1466" y="657"/>
                  </a:lnTo>
                  <a:lnTo>
                    <a:pt x="1460" y="659"/>
                  </a:lnTo>
                  <a:lnTo>
                    <a:pt x="1446" y="665"/>
                  </a:lnTo>
                  <a:lnTo>
                    <a:pt x="1429" y="668"/>
                  </a:lnTo>
                  <a:lnTo>
                    <a:pt x="1415" y="673"/>
                  </a:lnTo>
                  <a:lnTo>
                    <a:pt x="1402" y="680"/>
                  </a:lnTo>
                  <a:lnTo>
                    <a:pt x="1399" y="686"/>
                  </a:lnTo>
                  <a:lnTo>
                    <a:pt x="1404" y="685"/>
                  </a:lnTo>
                  <a:lnTo>
                    <a:pt x="1430" y="680"/>
                  </a:lnTo>
                  <a:lnTo>
                    <a:pt x="1452" y="668"/>
                  </a:lnTo>
                  <a:lnTo>
                    <a:pt x="1467" y="667"/>
                  </a:lnTo>
                  <a:lnTo>
                    <a:pt x="1482" y="671"/>
                  </a:lnTo>
                  <a:lnTo>
                    <a:pt x="1495" y="676"/>
                  </a:lnTo>
                  <a:lnTo>
                    <a:pt x="1454" y="674"/>
                  </a:lnTo>
                  <a:lnTo>
                    <a:pt x="1444" y="678"/>
                  </a:lnTo>
                  <a:lnTo>
                    <a:pt x="1436" y="684"/>
                  </a:lnTo>
                  <a:lnTo>
                    <a:pt x="1425" y="688"/>
                  </a:lnTo>
                  <a:lnTo>
                    <a:pt x="1390" y="691"/>
                  </a:lnTo>
                  <a:lnTo>
                    <a:pt x="1369" y="698"/>
                  </a:lnTo>
                  <a:lnTo>
                    <a:pt x="1358" y="699"/>
                  </a:lnTo>
                  <a:lnTo>
                    <a:pt x="1347" y="697"/>
                  </a:lnTo>
                  <a:lnTo>
                    <a:pt x="1325" y="687"/>
                  </a:lnTo>
                  <a:lnTo>
                    <a:pt x="1314" y="685"/>
                  </a:lnTo>
                  <a:lnTo>
                    <a:pt x="1264" y="685"/>
                  </a:lnTo>
                  <a:lnTo>
                    <a:pt x="1252" y="689"/>
                  </a:lnTo>
                  <a:lnTo>
                    <a:pt x="1229" y="699"/>
                  </a:lnTo>
                  <a:lnTo>
                    <a:pt x="1216" y="703"/>
                  </a:lnTo>
                  <a:lnTo>
                    <a:pt x="1177" y="708"/>
                  </a:lnTo>
                  <a:lnTo>
                    <a:pt x="1165" y="713"/>
                  </a:lnTo>
                  <a:lnTo>
                    <a:pt x="1125" y="750"/>
                  </a:lnTo>
                  <a:lnTo>
                    <a:pt x="1103" y="764"/>
                  </a:lnTo>
                  <a:lnTo>
                    <a:pt x="1026" y="782"/>
                  </a:lnTo>
                  <a:lnTo>
                    <a:pt x="1003" y="792"/>
                  </a:lnTo>
                  <a:lnTo>
                    <a:pt x="991" y="795"/>
                  </a:lnTo>
                  <a:lnTo>
                    <a:pt x="963" y="798"/>
                  </a:lnTo>
                  <a:lnTo>
                    <a:pt x="921" y="811"/>
                  </a:lnTo>
                  <a:lnTo>
                    <a:pt x="867" y="820"/>
                  </a:lnTo>
                  <a:lnTo>
                    <a:pt x="863" y="821"/>
                  </a:lnTo>
                  <a:lnTo>
                    <a:pt x="849" y="827"/>
                  </a:lnTo>
                  <a:lnTo>
                    <a:pt x="843" y="829"/>
                  </a:lnTo>
                  <a:lnTo>
                    <a:pt x="836" y="829"/>
                  </a:lnTo>
                  <a:lnTo>
                    <a:pt x="821" y="824"/>
                  </a:lnTo>
                  <a:lnTo>
                    <a:pt x="796" y="827"/>
                  </a:lnTo>
                  <a:lnTo>
                    <a:pt x="744" y="842"/>
                  </a:lnTo>
                  <a:lnTo>
                    <a:pt x="623" y="855"/>
                  </a:lnTo>
                  <a:lnTo>
                    <a:pt x="535" y="870"/>
                  </a:lnTo>
                  <a:lnTo>
                    <a:pt x="485" y="870"/>
                  </a:lnTo>
                  <a:lnTo>
                    <a:pt x="416" y="882"/>
                  </a:lnTo>
                  <a:lnTo>
                    <a:pt x="352" y="906"/>
                  </a:lnTo>
                  <a:lnTo>
                    <a:pt x="341" y="908"/>
                  </a:lnTo>
                  <a:lnTo>
                    <a:pt x="330" y="912"/>
                  </a:lnTo>
                  <a:lnTo>
                    <a:pt x="292" y="940"/>
                  </a:lnTo>
                  <a:lnTo>
                    <a:pt x="258" y="952"/>
                  </a:lnTo>
                  <a:lnTo>
                    <a:pt x="239" y="955"/>
                  </a:lnTo>
                  <a:lnTo>
                    <a:pt x="231" y="957"/>
                  </a:lnTo>
                  <a:lnTo>
                    <a:pt x="217" y="963"/>
                  </a:lnTo>
                  <a:lnTo>
                    <a:pt x="196" y="982"/>
                  </a:lnTo>
                  <a:lnTo>
                    <a:pt x="154" y="997"/>
                  </a:lnTo>
                  <a:lnTo>
                    <a:pt x="141" y="1008"/>
                  </a:lnTo>
                  <a:lnTo>
                    <a:pt x="70" y="1052"/>
                  </a:lnTo>
                  <a:lnTo>
                    <a:pt x="59" y="1063"/>
                  </a:lnTo>
                  <a:lnTo>
                    <a:pt x="52" y="1074"/>
                  </a:lnTo>
                  <a:lnTo>
                    <a:pt x="13" y="1196"/>
                  </a:lnTo>
                  <a:lnTo>
                    <a:pt x="0" y="1213"/>
                  </a:lnTo>
                  <a:lnTo>
                    <a:pt x="0" y="1218"/>
                  </a:lnTo>
                  <a:lnTo>
                    <a:pt x="16" y="1211"/>
                  </a:lnTo>
                  <a:lnTo>
                    <a:pt x="28" y="1195"/>
                  </a:lnTo>
                  <a:lnTo>
                    <a:pt x="36" y="1176"/>
                  </a:lnTo>
                  <a:lnTo>
                    <a:pt x="39" y="1160"/>
                  </a:lnTo>
                  <a:lnTo>
                    <a:pt x="41" y="1155"/>
                  </a:lnTo>
                  <a:lnTo>
                    <a:pt x="52" y="1130"/>
                  </a:lnTo>
                  <a:lnTo>
                    <a:pt x="61" y="1093"/>
                  </a:lnTo>
                  <a:lnTo>
                    <a:pt x="65" y="1093"/>
                  </a:lnTo>
                  <a:lnTo>
                    <a:pt x="64" y="1115"/>
                  </a:lnTo>
                  <a:lnTo>
                    <a:pt x="48" y="1154"/>
                  </a:lnTo>
                  <a:lnTo>
                    <a:pt x="40" y="1191"/>
                  </a:lnTo>
                  <a:lnTo>
                    <a:pt x="39" y="1193"/>
                  </a:lnTo>
                  <a:lnTo>
                    <a:pt x="40" y="1212"/>
                  </a:lnTo>
                  <a:lnTo>
                    <a:pt x="32" y="1380"/>
                  </a:lnTo>
                  <a:lnTo>
                    <a:pt x="43" y="1399"/>
                  </a:lnTo>
                  <a:lnTo>
                    <a:pt x="73" y="1402"/>
                  </a:lnTo>
                  <a:lnTo>
                    <a:pt x="104" y="1401"/>
                  </a:lnTo>
                  <a:lnTo>
                    <a:pt x="130" y="1405"/>
                  </a:lnTo>
                  <a:lnTo>
                    <a:pt x="148" y="1424"/>
                  </a:lnTo>
                  <a:lnTo>
                    <a:pt x="157" y="1448"/>
                  </a:lnTo>
                  <a:lnTo>
                    <a:pt x="173" y="1462"/>
                  </a:lnTo>
                  <a:lnTo>
                    <a:pt x="184" y="1455"/>
                  </a:lnTo>
                  <a:lnTo>
                    <a:pt x="198" y="1452"/>
                  </a:lnTo>
                  <a:lnTo>
                    <a:pt x="210" y="1462"/>
                  </a:lnTo>
                  <a:lnTo>
                    <a:pt x="221" y="1474"/>
                  </a:lnTo>
                  <a:lnTo>
                    <a:pt x="240" y="1470"/>
                  </a:lnTo>
                  <a:lnTo>
                    <a:pt x="251" y="1445"/>
                  </a:lnTo>
                  <a:lnTo>
                    <a:pt x="269" y="1433"/>
                  </a:lnTo>
                  <a:lnTo>
                    <a:pt x="294" y="1469"/>
                  </a:lnTo>
                  <a:lnTo>
                    <a:pt x="304" y="1487"/>
                  </a:lnTo>
                  <a:lnTo>
                    <a:pt x="304" y="1503"/>
                  </a:lnTo>
                  <a:lnTo>
                    <a:pt x="316" y="1530"/>
                  </a:lnTo>
                  <a:lnTo>
                    <a:pt x="326" y="1540"/>
                  </a:lnTo>
                  <a:lnTo>
                    <a:pt x="363" y="1567"/>
                  </a:lnTo>
                  <a:lnTo>
                    <a:pt x="385" y="1607"/>
                  </a:lnTo>
                  <a:lnTo>
                    <a:pt x="400" y="1655"/>
                  </a:lnTo>
                  <a:lnTo>
                    <a:pt x="433" y="1688"/>
                  </a:lnTo>
                  <a:lnTo>
                    <a:pt x="477" y="1706"/>
                  </a:lnTo>
                  <a:lnTo>
                    <a:pt x="515" y="1734"/>
                  </a:lnTo>
                  <a:lnTo>
                    <a:pt x="561" y="1821"/>
                  </a:lnTo>
                  <a:lnTo>
                    <a:pt x="596" y="1856"/>
                  </a:lnTo>
                  <a:lnTo>
                    <a:pt x="626" y="1897"/>
                  </a:lnTo>
                  <a:lnTo>
                    <a:pt x="634" y="1944"/>
                  </a:lnTo>
                  <a:lnTo>
                    <a:pt x="651" y="1981"/>
                  </a:lnTo>
                  <a:lnTo>
                    <a:pt x="664" y="1958"/>
                  </a:lnTo>
                  <a:lnTo>
                    <a:pt x="674" y="1933"/>
                  </a:lnTo>
                  <a:lnTo>
                    <a:pt x="680" y="1911"/>
                  </a:lnTo>
                  <a:lnTo>
                    <a:pt x="682" y="1890"/>
                  </a:lnTo>
                  <a:lnTo>
                    <a:pt x="681" y="1868"/>
                  </a:lnTo>
                  <a:lnTo>
                    <a:pt x="696" y="1860"/>
                  </a:lnTo>
                  <a:lnTo>
                    <a:pt x="718" y="1863"/>
                  </a:lnTo>
                  <a:lnTo>
                    <a:pt x="786" y="1853"/>
                  </a:lnTo>
                  <a:lnTo>
                    <a:pt x="804" y="1837"/>
                  </a:lnTo>
                  <a:lnTo>
                    <a:pt x="819" y="1819"/>
                  </a:lnTo>
                  <a:lnTo>
                    <a:pt x="859" y="1806"/>
                  </a:lnTo>
                  <a:lnTo>
                    <a:pt x="879" y="1793"/>
                  </a:lnTo>
                  <a:lnTo>
                    <a:pt x="949" y="1790"/>
                  </a:lnTo>
                  <a:lnTo>
                    <a:pt x="960" y="1787"/>
                  </a:lnTo>
                  <a:lnTo>
                    <a:pt x="971" y="1782"/>
                  </a:lnTo>
                  <a:lnTo>
                    <a:pt x="977" y="1774"/>
                  </a:lnTo>
                  <a:lnTo>
                    <a:pt x="1016" y="1738"/>
                  </a:lnTo>
                  <a:lnTo>
                    <a:pt x="1033" y="1747"/>
                  </a:lnTo>
                  <a:lnTo>
                    <a:pt x="1047" y="1760"/>
                  </a:lnTo>
                  <a:lnTo>
                    <a:pt x="1053" y="1748"/>
                  </a:lnTo>
                  <a:lnTo>
                    <a:pt x="1047" y="1735"/>
                  </a:lnTo>
                  <a:lnTo>
                    <a:pt x="1062" y="1718"/>
                  </a:lnTo>
                  <a:lnTo>
                    <a:pt x="1100" y="1693"/>
                  </a:lnTo>
                  <a:lnTo>
                    <a:pt x="1119" y="1684"/>
                  </a:lnTo>
                  <a:lnTo>
                    <a:pt x="1139" y="1672"/>
                  </a:lnTo>
                  <a:lnTo>
                    <a:pt x="1159" y="1663"/>
                  </a:lnTo>
                  <a:lnTo>
                    <a:pt x="1195" y="1655"/>
                  </a:lnTo>
                  <a:lnTo>
                    <a:pt x="1229" y="1633"/>
                  </a:lnTo>
                  <a:lnTo>
                    <a:pt x="1266" y="1624"/>
                  </a:lnTo>
                  <a:lnTo>
                    <a:pt x="1295" y="1590"/>
                  </a:lnTo>
                  <a:lnTo>
                    <a:pt x="1311" y="1545"/>
                  </a:lnTo>
                  <a:lnTo>
                    <a:pt x="1329" y="1533"/>
                  </a:lnTo>
                  <a:lnTo>
                    <a:pt x="1350" y="1535"/>
                  </a:lnTo>
                  <a:lnTo>
                    <a:pt x="1362" y="1551"/>
                  </a:lnTo>
                  <a:lnTo>
                    <a:pt x="1369" y="1569"/>
                  </a:lnTo>
                  <a:lnTo>
                    <a:pt x="1383" y="1571"/>
                  </a:lnTo>
                  <a:lnTo>
                    <a:pt x="1384" y="1545"/>
                  </a:lnTo>
                  <a:lnTo>
                    <a:pt x="1376" y="1517"/>
                  </a:lnTo>
                  <a:lnTo>
                    <a:pt x="1385" y="1495"/>
                  </a:lnTo>
                  <a:lnTo>
                    <a:pt x="1399" y="1475"/>
                  </a:lnTo>
                  <a:lnTo>
                    <a:pt x="1410" y="1457"/>
                  </a:lnTo>
                  <a:lnTo>
                    <a:pt x="1425" y="1443"/>
                  </a:lnTo>
                  <a:lnTo>
                    <a:pt x="1446" y="1439"/>
                  </a:lnTo>
                  <a:lnTo>
                    <a:pt x="1464" y="1452"/>
                  </a:lnTo>
                  <a:lnTo>
                    <a:pt x="1481" y="1460"/>
                  </a:lnTo>
                  <a:lnTo>
                    <a:pt x="1501" y="1453"/>
                  </a:lnTo>
                  <a:lnTo>
                    <a:pt x="1540" y="1455"/>
                  </a:lnTo>
                  <a:lnTo>
                    <a:pt x="1556" y="1450"/>
                  </a:lnTo>
                  <a:lnTo>
                    <a:pt x="1609" y="1421"/>
                  </a:lnTo>
                  <a:lnTo>
                    <a:pt x="1662" y="1376"/>
                  </a:lnTo>
                  <a:lnTo>
                    <a:pt x="1682" y="1363"/>
                  </a:lnTo>
                  <a:lnTo>
                    <a:pt x="1716" y="1335"/>
                  </a:lnTo>
                  <a:lnTo>
                    <a:pt x="1755" y="1312"/>
                  </a:lnTo>
                  <a:lnTo>
                    <a:pt x="1775" y="1271"/>
                  </a:lnTo>
                  <a:lnTo>
                    <a:pt x="1783" y="1247"/>
                  </a:lnTo>
                  <a:lnTo>
                    <a:pt x="1797" y="1226"/>
                  </a:lnTo>
                  <a:lnTo>
                    <a:pt x="1802" y="1204"/>
                  </a:lnTo>
                  <a:lnTo>
                    <a:pt x="1804" y="1182"/>
                  </a:lnTo>
                  <a:lnTo>
                    <a:pt x="1844" y="1104"/>
                  </a:lnTo>
                  <a:lnTo>
                    <a:pt x="1841" y="1062"/>
                  </a:lnTo>
                  <a:lnTo>
                    <a:pt x="1811" y="999"/>
                  </a:lnTo>
                  <a:lnTo>
                    <a:pt x="1813" y="974"/>
                  </a:lnTo>
                  <a:lnTo>
                    <a:pt x="1822" y="932"/>
                  </a:lnTo>
                  <a:close/>
                  <a:moveTo>
                    <a:pt x="435" y="26"/>
                  </a:moveTo>
                  <a:lnTo>
                    <a:pt x="446" y="23"/>
                  </a:lnTo>
                  <a:lnTo>
                    <a:pt x="462" y="28"/>
                  </a:lnTo>
                  <a:lnTo>
                    <a:pt x="476" y="37"/>
                  </a:lnTo>
                  <a:lnTo>
                    <a:pt x="478" y="51"/>
                  </a:lnTo>
                  <a:lnTo>
                    <a:pt x="488" y="61"/>
                  </a:lnTo>
                  <a:lnTo>
                    <a:pt x="499" y="75"/>
                  </a:lnTo>
                  <a:lnTo>
                    <a:pt x="498" y="93"/>
                  </a:lnTo>
                  <a:lnTo>
                    <a:pt x="485" y="104"/>
                  </a:lnTo>
                  <a:lnTo>
                    <a:pt x="474" y="108"/>
                  </a:lnTo>
                  <a:lnTo>
                    <a:pt x="472" y="112"/>
                  </a:lnTo>
                  <a:lnTo>
                    <a:pt x="477" y="125"/>
                  </a:lnTo>
                  <a:lnTo>
                    <a:pt x="476" y="133"/>
                  </a:lnTo>
                  <a:lnTo>
                    <a:pt x="480" y="138"/>
                  </a:lnTo>
                  <a:lnTo>
                    <a:pt x="493" y="144"/>
                  </a:lnTo>
                  <a:lnTo>
                    <a:pt x="502" y="147"/>
                  </a:lnTo>
                  <a:lnTo>
                    <a:pt x="512" y="139"/>
                  </a:lnTo>
                  <a:lnTo>
                    <a:pt x="520" y="118"/>
                  </a:lnTo>
                  <a:lnTo>
                    <a:pt x="527" y="83"/>
                  </a:lnTo>
                  <a:lnTo>
                    <a:pt x="518" y="58"/>
                  </a:lnTo>
                  <a:lnTo>
                    <a:pt x="497" y="28"/>
                  </a:lnTo>
                  <a:lnTo>
                    <a:pt x="475" y="10"/>
                  </a:lnTo>
                  <a:lnTo>
                    <a:pt x="452" y="0"/>
                  </a:lnTo>
                  <a:lnTo>
                    <a:pt x="442" y="4"/>
                  </a:lnTo>
                  <a:lnTo>
                    <a:pt x="435" y="15"/>
                  </a:lnTo>
                  <a:lnTo>
                    <a:pt x="428" y="24"/>
                  </a:lnTo>
                  <a:lnTo>
                    <a:pt x="426" y="34"/>
                  </a:lnTo>
                  <a:lnTo>
                    <a:pt x="431" y="36"/>
                  </a:lnTo>
                  <a:lnTo>
                    <a:pt x="435" y="2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0" name="Freeform 8"/>
            <p:cNvSpPr>
              <a:spLocks noEditPoints="1"/>
            </p:cNvSpPr>
            <p:nvPr/>
          </p:nvSpPr>
          <p:spPr bwMode="auto">
            <a:xfrm>
              <a:off x="4948543" y="2020567"/>
              <a:ext cx="516889" cy="553718"/>
            </a:xfrm>
            <a:custGeom>
              <a:avLst/>
              <a:gdLst>
                <a:gd name="T0" fmla="*/ 1841 w 1850"/>
                <a:gd name="T1" fmla="*/ 745 h 1981"/>
                <a:gd name="T2" fmla="*/ 1826 w 1850"/>
                <a:gd name="T3" fmla="*/ 735 h 1981"/>
                <a:gd name="T4" fmla="*/ 1755 w 1850"/>
                <a:gd name="T5" fmla="*/ 727 h 1981"/>
                <a:gd name="T6" fmla="*/ 1774 w 1850"/>
                <a:gd name="T7" fmla="*/ 736 h 1981"/>
                <a:gd name="T8" fmla="*/ 1668 w 1850"/>
                <a:gd name="T9" fmla="*/ 722 h 1981"/>
                <a:gd name="T10" fmla="*/ 1691 w 1850"/>
                <a:gd name="T11" fmla="*/ 711 h 1981"/>
                <a:gd name="T12" fmla="*/ 1723 w 1850"/>
                <a:gd name="T13" fmla="*/ 720 h 1981"/>
                <a:gd name="T14" fmla="*/ 1694 w 1850"/>
                <a:gd name="T15" fmla="*/ 700 h 1981"/>
                <a:gd name="T16" fmla="*/ 1558 w 1850"/>
                <a:gd name="T17" fmla="*/ 666 h 1981"/>
                <a:gd name="T18" fmla="*/ 1460 w 1850"/>
                <a:gd name="T19" fmla="*/ 659 h 1981"/>
                <a:gd name="T20" fmla="*/ 1402 w 1850"/>
                <a:gd name="T21" fmla="*/ 680 h 1981"/>
                <a:gd name="T22" fmla="*/ 1452 w 1850"/>
                <a:gd name="T23" fmla="*/ 668 h 1981"/>
                <a:gd name="T24" fmla="*/ 1454 w 1850"/>
                <a:gd name="T25" fmla="*/ 674 h 1981"/>
                <a:gd name="T26" fmla="*/ 1390 w 1850"/>
                <a:gd name="T27" fmla="*/ 691 h 1981"/>
                <a:gd name="T28" fmla="*/ 1325 w 1850"/>
                <a:gd name="T29" fmla="*/ 687 h 1981"/>
                <a:gd name="T30" fmla="*/ 1229 w 1850"/>
                <a:gd name="T31" fmla="*/ 699 h 1981"/>
                <a:gd name="T32" fmla="*/ 1125 w 1850"/>
                <a:gd name="T33" fmla="*/ 750 h 1981"/>
                <a:gd name="T34" fmla="*/ 991 w 1850"/>
                <a:gd name="T35" fmla="*/ 795 h 1981"/>
                <a:gd name="T36" fmla="*/ 863 w 1850"/>
                <a:gd name="T37" fmla="*/ 821 h 1981"/>
                <a:gd name="T38" fmla="*/ 821 w 1850"/>
                <a:gd name="T39" fmla="*/ 824 h 1981"/>
                <a:gd name="T40" fmla="*/ 535 w 1850"/>
                <a:gd name="T41" fmla="*/ 870 h 1981"/>
                <a:gd name="T42" fmla="*/ 341 w 1850"/>
                <a:gd name="T43" fmla="*/ 908 h 1981"/>
                <a:gd name="T44" fmla="*/ 239 w 1850"/>
                <a:gd name="T45" fmla="*/ 955 h 1981"/>
                <a:gd name="T46" fmla="*/ 154 w 1850"/>
                <a:gd name="T47" fmla="*/ 997 h 1981"/>
                <a:gd name="T48" fmla="*/ 52 w 1850"/>
                <a:gd name="T49" fmla="*/ 1074 h 1981"/>
                <a:gd name="T50" fmla="*/ 16 w 1850"/>
                <a:gd name="T51" fmla="*/ 1211 h 1981"/>
                <a:gd name="T52" fmla="*/ 41 w 1850"/>
                <a:gd name="T53" fmla="*/ 1155 h 1981"/>
                <a:gd name="T54" fmla="*/ 64 w 1850"/>
                <a:gd name="T55" fmla="*/ 1115 h 1981"/>
                <a:gd name="T56" fmla="*/ 40 w 1850"/>
                <a:gd name="T57" fmla="*/ 1212 h 1981"/>
                <a:gd name="T58" fmla="*/ 104 w 1850"/>
                <a:gd name="T59" fmla="*/ 1401 h 1981"/>
                <a:gd name="T60" fmla="*/ 173 w 1850"/>
                <a:gd name="T61" fmla="*/ 1462 h 1981"/>
                <a:gd name="T62" fmla="*/ 221 w 1850"/>
                <a:gd name="T63" fmla="*/ 1474 h 1981"/>
                <a:gd name="T64" fmla="*/ 294 w 1850"/>
                <a:gd name="T65" fmla="*/ 1469 h 1981"/>
                <a:gd name="T66" fmla="*/ 326 w 1850"/>
                <a:gd name="T67" fmla="*/ 1540 h 1981"/>
                <a:gd name="T68" fmla="*/ 433 w 1850"/>
                <a:gd name="T69" fmla="*/ 1688 h 1981"/>
                <a:gd name="T70" fmla="*/ 596 w 1850"/>
                <a:gd name="T71" fmla="*/ 1856 h 1981"/>
                <a:gd name="T72" fmla="*/ 664 w 1850"/>
                <a:gd name="T73" fmla="*/ 1958 h 1981"/>
                <a:gd name="T74" fmla="*/ 681 w 1850"/>
                <a:gd name="T75" fmla="*/ 1868 h 1981"/>
                <a:gd name="T76" fmla="*/ 804 w 1850"/>
                <a:gd name="T77" fmla="*/ 1837 h 1981"/>
                <a:gd name="T78" fmla="*/ 949 w 1850"/>
                <a:gd name="T79" fmla="*/ 1790 h 1981"/>
                <a:gd name="T80" fmla="*/ 1016 w 1850"/>
                <a:gd name="T81" fmla="*/ 1738 h 1981"/>
                <a:gd name="T82" fmla="*/ 1047 w 1850"/>
                <a:gd name="T83" fmla="*/ 1735 h 1981"/>
                <a:gd name="T84" fmla="*/ 1139 w 1850"/>
                <a:gd name="T85" fmla="*/ 1672 h 1981"/>
                <a:gd name="T86" fmla="*/ 1266 w 1850"/>
                <a:gd name="T87" fmla="*/ 1624 h 1981"/>
                <a:gd name="T88" fmla="*/ 1350 w 1850"/>
                <a:gd name="T89" fmla="*/ 1535 h 1981"/>
                <a:gd name="T90" fmla="*/ 1384 w 1850"/>
                <a:gd name="T91" fmla="*/ 1545 h 1981"/>
                <a:gd name="T92" fmla="*/ 1410 w 1850"/>
                <a:gd name="T93" fmla="*/ 1457 h 1981"/>
                <a:gd name="T94" fmla="*/ 1481 w 1850"/>
                <a:gd name="T95" fmla="*/ 1460 h 1981"/>
                <a:gd name="T96" fmla="*/ 1609 w 1850"/>
                <a:gd name="T97" fmla="*/ 1421 h 1981"/>
                <a:gd name="T98" fmla="*/ 1755 w 1850"/>
                <a:gd name="T99" fmla="*/ 1312 h 1981"/>
                <a:gd name="T100" fmla="*/ 1802 w 1850"/>
                <a:gd name="T101" fmla="*/ 1204 h 1981"/>
                <a:gd name="T102" fmla="*/ 1811 w 1850"/>
                <a:gd name="T103" fmla="*/ 999 h 1981"/>
                <a:gd name="T104" fmla="*/ 446 w 1850"/>
                <a:gd name="T105" fmla="*/ 23 h 1981"/>
                <a:gd name="T106" fmla="*/ 488 w 1850"/>
                <a:gd name="T107" fmla="*/ 61 h 1981"/>
                <a:gd name="T108" fmla="*/ 474 w 1850"/>
                <a:gd name="T109" fmla="*/ 108 h 1981"/>
                <a:gd name="T110" fmla="*/ 480 w 1850"/>
                <a:gd name="T111" fmla="*/ 138 h 1981"/>
                <a:gd name="T112" fmla="*/ 520 w 1850"/>
                <a:gd name="T113" fmla="*/ 118 h 1981"/>
                <a:gd name="T114" fmla="*/ 475 w 1850"/>
                <a:gd name="T115" fmla="*/ 10 h 1981"/>
                <a:gd name="T116" fmla="*/ 428 w 1850"/>
                <a:gd name="T117" fmla="*/ 24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50" h="1981">
                  <a:moveTo>
                    <a:pt x="1822" y="932"/>
                  </a:moveTo>
                  <a:lnTo>
                    <a:pt x="1847" y="895"/>
                  </a:lnTo>
                  <a:lnTo>
                    <a:pt x="1850" y="872"/>
                  </a:lnTo>
                  <a:lnTo>
                    <a:pt x="1841" y="745"/>
                  </a:lnTo>
                  <a:lnTo>
                    <a:pt x="1841" y="737"/>
                  </a:lnTo>
                  <a:lnTo>
                    <a:pt x="1841" y="737"/>
                  </a:lnTo>
                  <a:lnTo>
                    <a:pt x="1840" y="737"/>
                  </a:lnTo>
                  <a:lnTo>
                    <a:pt x="1826" y="735"/>
                  </a:lnTo>
                  <a:lnTo>
                    <a:pt x="1790" y="722"/>
                  </a:lnTo>
                  <a:lnTo>
                    <a:pt x="1748" y="717"/>
                  </a:lnTo>
                  <a:lnTo>
                    <a:pt x="1745" y="720"/>
                  </a:lnTo>
                  <a:lnTo>
                    <a:pt x="1755" y="727"/>
                  </a:lnTo>
                  <a:lnTo>
                    <a:pt x="1768" y="730"/>
                  </a:lnTo>
                  <a:lnTo>
                    <a:pt x="1795" y="732"/>
                  </a:lnTo>
                  <a:lnTo>
                    <a:pt x="1784" y="737"/>
                  </a:lnTo>
                  <a:lnTo>
                    <a:pt x="1774" y="736"/>
                  </a:lnTo>
                  <a:lnTo>
                    <a:pt x="1753" y="732"/>
                  </a:lnTo>
                  <a:lnTo>
                    <a:pt x="1710" y="732"/>
                  </a:lnTo>
                  <a:lnTo>
                    <a:pt x="1689" y="729"/>
                  </a:lnTo>
                  <a:lnTo>
                    <a:pt x="1668" y="722"/>
                  </a:lnTo>
                  <a:lnTo>
                    <a:pt x="1649" y="712"/>
                  </a:lnTo>
                  <a:lnTo>
                    <a:pt x="1634" y="699"/>
                  </a:lnTo>
                  <a:lnTo>
                    <a:pt x="1647" y="703"/>
                  </a:lnTo>
                  <a:lnTo>
                    <a:pt x="1691" y="711"/>
                  </a:lnTo>
                  <a:lnTo>
                    <a:pt x="1701" y="716"/>
                  </a:lnTo>
                  <a:lnTo>
                    <a:pt x="1707" y="719"/>
                  </a:lnTo>
                  <a:lnTo>
                    <a:pt x="1715" y="721"/>
                  </a:lnTo>
                  <a:lnTo>
                    <a:pt x="1723" y="720"/>
                  </a:lnTo>
                  <a:lnTo>
                    <a:pt x="1729" y="718"/>
                  </a:lnTo>
                  <a:lnTo>
                    <a:pt x="1735" y="713"/>
                  </a:lnTo>
                  <a:lnTo>
                    <a:pt x="1732" y="711"/>
                  </a:lnTo>
                  <a:lnTo>
                    <a:pt x="1694" y="700"/>
                  </a:lnTo>
                  <a:lnTo>
                    <a:pt x="1638" y="693"/>
                  </a:lnTo>
                  <a:lnTo>
                    <a:pt x="1612" y="685"/>
                  </a:lnTo>
                  <a:lnTo>
                    <a:pt x="1572" y="668"/>
                  </a:lnTo>
                  <a:lnTo>
                    <a:pt x="1558" y="666"/>
                  </a:lnTo>
                  <a:lnTo>
                    <a:pt x="1503" y="666"/>
                  </a:lnTo>
                  <a:lnTo>
                    <a:pt x="1475" y="659"/>
                  </a:lnTo>
                  <a:lnTo>
                    <a:pt x="1466" y="657"/>
                  </a:lnTo>
                  <a:lnTo>
                    <a:pt x="1460" y="659"/>
                  </a:lnTo>
                  <a:lnTo>
                    <a:pt x="1446" y="665"/>
                  </a:lnTo>
                  <a:lnTo>
                    <a:pt x="1429" y="668"/>
                  </a:lnTo>
                  <a:lnTo>
                    <a:pt x="1415" y="673"/>
                  </a:lnTo>
                  <a:lnTo>
                    <a:pt x="1402" y="680"/>
                  </a:lnTo>
                  <a:lnTo>
                    <a:pt x="1399" y="686"/>
                  </a:lnTo>
                  <a:lnTo>
                    <a:pt x="1404" y="685"/>
                  </a:lnTo>
                  <a:lnTo>
                    <a:pt x="1430" y="680"/>
                  </a:lnTo>
                  <a:lnTo>
                    <a:pt x="1452" y="668"/>
                  </a:lnTo>
                  <a:lnTo>
                    <a:pt x="1467" y="667"/>
                  </a:lnTo>
                  <a:lnTo>
                    <a:pt x="1482" y="671"/>
                  </a:lnTo>
                  <a:lnTo>
                    <a:pt x="1495" y="676"/>
                  </a:lnTo>
                  <a:lnTo>
                    <a:pt x="1454" y="674"/>
                  </a:lnTo>
                  <a:lnTo>
                    <a:pt x="1444" y="678"/>
                  </a:lnTo>
                  <a:lnTo>
                    <a:pt x="1436" y="684"/>
                  </a:lnTo>
                  <a:lnTo>
                    <a:pt x="1425" y="688"/>
                  </a:lnTo>
                  <a:lnTo>
                    <a:pt x="1390" y="691"/>
                  </a:lnTo>
                  <a:lnTo>
                    <a:pt x="1369" y="698"/>
                  </a:lnTo>
                  <a:lnTo>
                    <a:pt x="1358" y="699"/>
                  </a:lnTo>
                  <a:lnTo>
                    <a:pt x="1347" y="697"/>
                  </a:lnTo>
                  <a:lnTo>
                    <a:pt x="1325" y="687"/>
                  </a:lnTo>
                  <a:lnTo>
                    <a:pt x="1314" y="685"/>
                  </a:lnTo>
                  <a:lnTo>
                    <a:pt x="1264" y="685"/>
                  </a:lnTo>
                  <a:lnTo>
                    <a:pt x="1252" y="689"/>
                  </a:lnTo>
                  <a:lnTo>
                    <a:pt x="1229" y="699"/>
                  </a:lnTo>
                  <a:lnTo>
                    <a:pt x="1216" y="703"/>
                  </a:lnTo>
                  <a:lnTo>
                    <a:pt x="1177" y="708"/>
                  </a:lnTo>
                  <a:lnTo>
                    <a:pt x="1165" y="713"/>
                  </a:lnTo>
                  <a:lnTo>
                    <a:pt x="1125" y="750"/>
                  </a:lnTo>
                  <a:lnTo>
                    <a:pt x="1103" y="764"/>
                  </a:lnTo>
                  <a:lnTo>
                    <a:pt x="1026" y="782"/>
                  </a:lnTo>
                  <a:lnTo>
                    <a:pt x="1003" y="792"/>
                  </a:lnTo>
                  <a:lnTo>
                    <a:pt x="991" y="795"/>
                  </a:lnTo>
                  <a:lnTo>
                    <a:pt x="963" y="798"/>
                  </a:lnTo>
                  <a:lnTo>
                    <a:pt x="921" y="811"/>
                  </a:lnTo>
                  <a:lnTo>
                    <a:pt x="867" y="820"/>
                  </a:lnTo>
                  <a:lnTo>
                    <a:pt x="863" y="821"/>
                  </a:lnTo>
                  <a:lnTo>
                    <a:pt x="849" y="827"/>
                  </a:lnTo>
                  <a:lnTo>
                    <a:pt x="843" y="829"/>
                  </a:lnTo>
                  <a:lnTo>
                    <a:pt x="836" y="829"/>
                  </a:lnTo>
                  <a:lnTo>
                    <a:pt x="821" y="824"/>
                  </a:lnTo>
                  <a:lnTo>
                    <a:pt x="796" y="827"/>
                  </a:lnTo>
                  <a:lnTo>
                    <a:pt x="744" y="842"/>
                  </a:lnTo>
                  <a:lnTo>
                    <a:pt x="623" y="855"/>
                  </a:lnTo>
                  <a:lnTo>
                    <a:pt x="535" y="870"/>
                  </a:lnTo>
                  <a:lnTo>
                    <a:pt x="485" y="870"/>
                  </a:lnTo>
                  <a:lnTo>
                    <a:pt x="416" y="882"/>
                  </a:lnTo>
                  <a:lnTo>
                    <a:pt x="352" y="906"/>
                  </a:lnTo>
                  <a:lnTo>
                    <a:pt x="341" y="908"/>
                  </a:lnTo>
                  <a:lnTo>
                    <a:pt x="330" y="912"/>
                  </a:lnTo>
                  <a:lnTo>
                    <a:pt x="292" y="940"/>
                  </a:lnTo>
                  <a:lnTo>
                    <a:pt x="258" y="952"/>
                  </a:lnTo>
                  <a:lnTo>
                    <a:pt x="239" y="955"/>
                  </a:lnTo>
                  <a:lnTo>
                    <a:pt x="231" y="957"/>
                  </a:lnTo>
                  <a:lnTo>
                    <a:pt x="217" y="963"/>
                  </a:lnTo>
                  <a:lnTo>
                    <a:pt x="196" y="982"/>
                  </a:lnTo>
                  <a:lnTo>
                    <a:pt x="154" y="997"/>
                  </a:lnTo>
                  <a:lnTo>
                    <a:pt x="141" y="1008"/>
                  </a:lnTo>
                  <a:lnTo>
                    <a:pt x="70" y="1052"/>
                  </a:lnTo>
                  <a:lnTo>
                    <a:pt x="59" y="1063"/>
                  </a:lnTo>
                  <a:lnTo>
                    <a:pt x="52" y="1074"/>
                  </a:lnTo>
                  <a:lnTo>
                    <a:pt x="13" y="1196"/>
                  </a:lnTo>
                  <a:lnTo>
                    <a:pt x="0" y="1213"/>
                  </a:lnTo>
                  <a:lnTo>
                    <a:pt x="0" y="1218"/>
                  </a:lnTo>
                  <a:lnTo>
                    <a:pt x="16" y="1211"/>
                  </a:lnTo>
                  <a:lnTo>
                    <a:pt x="28" y="1195"/>
                  </a:lnTo>
                  <a:lnTo>
                    <a:pt x="36" y="1176"/>
                  </a:lnTo>
                  <a:lnTo>
                    <a:pt x="39" y="1160"/>
                  </a:lnTo>
                  <a:lnTo>
                    <a:pt x="41" y="1155"/>
                  </a:lnTo>
                  <a:lnTo>
                    <a:pt x="52" y="1130"/>
                  </a:lnTo>
                  <a:lnTo>
                    <a:pt x="61" y="1093"/>
                  </a:lnTo>
                  <a:lnTo>
                    <a:pt x="65" y="1093"/>
                  </a:lnTo>
                  <a:lnTo>
                    <a:pt x="64" y="1115"/>
                  </a:lnTo>
                  <a:lnTo>
                    <a:pt x="48" y="1154"/>
                  </a:lnTo>
                  <a:lnTo>
                    <a:pt x="40" y="1191"/>
                  </a:lnTo>
                  <a:lnTo>
                    <a:pt x="39" y="1193"/>
                  </a:lnTo>
                  <a:lnTo>
                    <a:pt x="40" y="1212"/>
                  </a:lnTo>
                  <a:lnTo>
                    <a:pt x="32" y="1380"/>
                  </a:lnTo>
                  <a:lnTo>
                    <a:pt x="43" y="1399"/>
                  </a:lnTo>
                  <a:lnTo>
                    <a:pt x="73" y="1402"/>
                  </a:lnTo>
                  <a:lnTo>
                    <a:pt x="104" y="1401"/>
                  </a:lnTo>
                  <a:lnTo>
                    <a:pt x="130" y="1405"/>
                  </a:lnTo>
                  <a:lnTo>
                    <a:pt x="148" y="1424"/>
                  </a:lnTo>
                  <a:lnTo>
                    <a:pt x="157" y="1448"/>
                  </a:lnTo>
                  <a:lnTo>
                    <a:pt x="173" y="1462"/>
                  </a:lnTo>
                  <a:lnTo>
                    <a:pt x="184" y="1455"/>
                  </a:lnTo>
                  <a:lnTo>
                    <a:pt x="198" y="1452"/>
                  </a:lnTo>
                  <a:lnTo>
                    <a:pt x="210" y="1462"/>
                  </a:lnTo>
                  <a:lnTo>
                    <a:pt x="221" y="1474"/>
                  </a:lnTo>
                  <a:lnTo>
                    <a:pt x="240" y="1470"/>
                  </a:lnTo>
                  <a:lnTo>
                    <a:pt x="251" y="1445"/>
                  </a:lnTo>
                  <a:lnTo>
                    <a:pt x="269" y="1433"/>
                  </a:lnTo>
                  <a:lnTo>
                    <a:pt x="294" y="1469"/>
                  </a:lnTo>
                  <a:lnTo>
                    <a:pt x="304" y="1487"/>
                  </a:lnTo>
                  <a:lnTo>
                    <a:pt x="304" y="1503"/>
                  </a:lnTo>
                  <a:lnTo>
                    <a:pt x="316" y="1530"/>
                  </a:lnTo>
                  <a:lnTo>
                    <a:pt x="326" y="1540"/>
                  </a:lnTo>
                  <a:lnTo>
                    <a:pt x="363" y="1567"/>
                  </a:lnTo>
                  <a:lnTo>
                    <a:pt x="385" y="1607"/>
                  </a:lnTo>
                  <a:lnTo>
                    <a:pt x="400" y="1655"/>
                  </a:lnTo>
                  <a:lnTo>
                    <a:pt x="433" y="1688"/>
                  </a:lnTo>
                  <a:lnTo>
                    <a:pt x="477" y="1706"/>
                  </a:lnTo>
                  <a:lnTo>
                    <a:pt x="515" y="1734"/>
                  </a:lnTo>
                  <a:lnTo>
                    <a:pt x="561" y="1821"/>
                  </a:lnTo>
                  <a:lnTo>
                    <a:pt x="596" y="1856"/>
                  </a:lnTo>
                  <a:lnTo>
                    <a:pt x="626" y="1897"/>
                  </a:lnTo>
                  <a:lnTo>
                    <a:pt x="634" y="1944"/>
                  </a:lnTo>
                  <a:lnTo>
                    <a:pt x="651" y="1981"/>
                  </a:lnTo>
                  <a:lnTo>
                    <a:pt x="664" y="1958"/>
                  </a:lnTo>
                  <a:lnTo>
                    <a:pt x="674" y="1933"/>
                  </a:lnTo>
                  <a:lnTo>
                    <a:pt x="680" y="1911"/>
                  </a:lnTo>
                  <a:lnTo>
                    <a:pt x="682" y="1890"/>
                  </a:lnTo>
                  <a:lnTo>
                    <a:pt x="681" y="1868"/>
                  </a:lnTo>
                  <a:lnTo>
                    <a:pt x="696" y="1860"/>
                  </a:lnTo>
                  <a:lnTo>
                    <a:pt x="718" y="1863"/>
                  </a:lnTo>
                  <a:lnTo>
                    <a:pt x="786" y="1853"/>
                  </a:lnTo>
                  <a:lnTo>
                    <a:pt x="804" y="1837"/>
                  </a:lnTo>
                  <a:lnTo>
                    <a:pt x="819" y="1819"/>
                  </a:lnTo>
                  <a:lnTo>
                    <a:pt x="859" y="1806"/>
                  </a:lnTo>
                  <a:lnTo>
                    <a:pt x="879" y="1793"/>
                  </a:lnTo>
                  <a:lnTo>
                    <a:pt x="949" y="1790"/>
                  </a:lnTo>
                  <a:lnTo>
                    <a:pt x="960" y="1787"/>
                  </a:lnTo>
                  <a:lnTo>
                    <a:pt x="971" y="1782"/>
                  </a:lnTo>
                  <a:lnTo>
                    <a:pt x="977" y="1774"/>
                  </a:lnTo>
                  <a:lnTo>
                    <a:pt x="1016" y="1738"/>
                  </a:lnTo>
                  <a:lnTo>
                    <a:pt x="1033" y="1747"/>
                  </a:lnTo>
                  <a:lnTo>
                    <a:pt x="1047" y="1760"/>
                  </a:lnTo>
                  <a:lnTo>
                    <a:pt x="1053" y="1748"/>
                  </a:lnTo>
                  <a:lnTo>
                    <a:pt x="1047" y="1735"/>
                  </a:lnTo>
                  <a:lnTo>
                    <a:pt x="1062" y="1718"/>
                  </a:lnTo>
                  <a:lnTo>
                    <a:pt x="1100" y="1693"/>
                  </a:lnTo>
                  <a:lnTo>
                    <a:pt x="1119" y="1684"/>
                  </a:lnTo>
                  <a:lnTo>
                    <a:pt x="1139" y="1672"/>
                  </a:lnTo>
                  <a:lnTo>
                    <a:pt x="1159" y="1663"/>
                  </a:lnTo>
                  <a:lnTo>
                    <a:pt x="1195" y="1655"/>
                  </a:lnTo>
                  <a:lnTo>
                    <a:pt x="1229" y="1633"/>
                  </a:lnTo>
                  <a:lnTo>
                    <a:pt x="1266" y="1624"/>
                  </a:lnTo>
                  <a:lnTo>
                    <a:pt x="1295" y="1590"/>
                  </a:lnTo>
                  <a:lnTo>
                    <a:pt x="1311" y="1545"/>
                  </a:lnTo>
                  <a:lnTo>
                    <a:pt x="1329" y="1533"/>
                  </a:lnTo>
                  <a:lnTo>
                    <a:pt x="1350" y="1535"/>
                  </a:lnTo>
                  <a:lnTo>
                    <a:pt x="1362" y="1551"/>
                  </a:lnTo>
                  <a:lnTo>
                    <a:pt x="1369" y="1569"/>
                  </a:lnTo>
                  <a:lnTo>
                    <a:pt x="1383" y="1571"/>
                  </a:lnTo>
                  <a:lnTo>
                    <a:pt x="1384" y="1545"/>
                  </a:lnTo>
                  <a:lnTo>
                    <a:pt x="1376" y="1517"/>
                  </a:lnTo>
                  <a:lnTo>
                    <a:pt x="1385" y="1495"/>
                  </a:lnTo>
                  <a:lnTo>
                    <a:pt x="1399" y="1475"/>
                  </a:lnTo>
                  <a:lnTo>
                    <a:pt x="1410" y="1457"/>
                  </a:lnTo>
                  <a:lnTo>
                    <a:pt x="1425" y="1443"/>
                  </a:lnTo>
                  <a:lnTo>
                    <a:pt x="1446" y="1439"/>
                  </a:lnTo>
                  <a:lnTo>
                    <a:pt x="1464" y="1452"/>
                  </a:lnTo>
                  <a:lnTo>
                    <a:pt x="1481" y="1460"/>
                  </a:lnTo>
                  <a:lnTo>
                    <a:pt x="1501" y="1453"/>
                  </a:lnTo>
                  <a:lnTo>
                    <a:pt x="1540" y="1455"/>
                  </a:lnTo>
                  <a:lnTo>
                    <a:pt x="1556" y="1450"/>
                  </a:lnTo>
                  <a:lnTo>
                    <a:pt x="1609" y="1421"/>
                  </a:lnTo>
                  <a:lnTo>
                    <a:pt x="1662" y="1376"/>
                  </a:lnTo>
                  <a:lnTo>
                    <a:pt x="1682" y="1363"/>
                  </a:lnTo>
                  <a:lnTo>
                    <a:pt x="1716" y="1335"/>
                  </a:lnTo>
                  <a:lnTo>
                    <a:pt x="1755" y="1312"/>
                  </a:lnTo>
                  <a:lnTo>
                    <a:pt x="1775" y="1271"/>
                  </a:lnTo>
                  <a:lnTo>
                    <a:pt x="1783" y="1247"/>
                  </a:lnTo>
                  <a:lnTo>
                    <a:pt x="1797" y="1226"/>
                  </a:lnTo>
                  <a:lnTo>
                    <a:pt x="1802" y="1204"/>
                  </a:lnTo>
                  <a:lnTo>
                    <a:pt x="1804" y="1182"/>
                  </a:lnTo>
                  <a:lnTo>
                    <a:pt x="1844" y="1104"/>
                  </a:lnTo>
                  <a:lnTo>
                    <a:pt x="1841" y="1062"/>
                  </a:lnTo>
                  <a:lnTo>
                    <a:pt x="1811" y="999"/>
                  </a:lnTo>
                  <a:lnTo>
                    <a:pt x="1813" y="974"/>
                  </a:lnTo>
                  <a:lnTo>
                    <a:pt x="1822" y="932"/>
                  </a:lnTo>
                  <a:close/>
                  <a:moveTo>
                    <a:pt x="435" y="26"/>
                  </a:moveTo>
                  <a:lnTo>
                    <a:pt x="446" y="23"/>
                  </a:lnTo>
                  <a:lnTo>
                    <a:pt x="462" y="28"/>
                  </a:lnTo>
                  <a:lnTo>
                    <a:pt x="476" y="37"/>
                  </a:lnTo>
                  <a:lnTo>
                    <a:pt x="478" y="51"/>
                  </a:lnTo>
                  <a:lnTo>
                    <a:pt x="488" y="61"/>
                  </a:lnTo>
                  <a:lnTo>
                    <a:pt x="499" y="75"/>
                  </a:lnTo>
                  <a:lnTo>
                    <a:pt x="498" y="93"/>
                  </a:lnTo>
                  <a:lnTo>
                    <a:pt x="485" y="104"/>
                  </a:lnTo>
                  <a:lnTo>
                    <a:pt x="474" y="108"/>
                  </a:lnTo>
                  <a:lnTo>
                    <a:pt x="472" y="112"/>
                  </a:lnTo>
                  <a:lnTo>
                    <a:pt x="477" y="125"/>
                  </a:lnTo>
                  <a:lnTo>
                    <a:pt x="476" y="133"/>
                  </a:lnTo>
                  <a:lnTo>
                    <a:pt x="480" y="138"/>
                  </a:lnTo>
                  <a:lnTo>
                    <a:pt x="493" y="144"/>
                  </a:lnTo>
                  <a:lnTo>
                    <a:pt x="502" y="147"/>
                  </a:lnTo>
                  <a:lnTo>
                    <a:pt x="512" y="139"/>
                  </a:lnTo>
                  <a:lnTo>
                    <a:pt x="520" y="118"/>
                  </a:lnTo>
                  <a:lnTo>
                    <a:pt x="527" y="83"/>
                  </a:lnTo>
                  <a:lnTo>
                    <a:pt x="518" y="58"/>
                  </a:lnTo>
                  <a:lnTo>
                    <a:pt x="497" y="28"/>
                  </a:lnTo>
                  <a:lnTo>
                    <a:pt x="475" y="10"/>
                  </a:lnTo>
                  <a:lnTo>
                    <a:pt x="452" y="0"/>
                  </a:lnTo>
                  <a:lnTo>
                    <a:pt x="442" y="4"/>
                  </a:lnTo>
                  <a:lnTo>
                    <a:pt x="435" y="15"/>
                  </a:lnTo>
                  <a:lnTo>
                    <a:pt x="428" y="24"/>
                  </a:lnTo>
                  <a:lnTo>
                    <a:pt x="426" y="34"/>
                  </a:lnTo>
                  <a:lnTo>
                    <a:pt x="431" y="36"/>
                  </a:lnTo>
                  <a:lnTo>
                    <a:pt x="435" y="2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1" name="Freeform 9"/>
            <p:cNvSpPr>
              <a:spLocks noEditPoints="1"/>
            </p:cNvSpPr>
            <p:nvPr/>
          </p:nvSpPr>
          <p:spPr bwMode="auto">
            <a:xfrm>
              <a:off x="3495667" y="2040252"/>
              <a:ext cx="895348" cy="998219"/>
            </a:xfrm>
            <a:custGeom>
              <a:avLst/>
              <a:gdLst>
                <a:gd name="T0" fmla="*/ 3176 w 3203"/>
                <a:gd name="T1" fmla="*/ 3365 h 3572"/>
                <a:gd name="T2" fmla="*/ 3038 w 3203"/>
                <a:gd name="T3" fmla="*/ 3198 h 3572"/>
                <a:gd name="T4" fmla="*/ 2904 w 3203"/>
                <a:gd name="T5" fmla="*/ 3097 h 3572"/>
                <a:gd name="T6" fmla="*/ 2889 w 3203"/>
                <a:gd name="T7" fmla="*/ 2946 h 3572"/>
                <a:gd name="T8" fmla="*/ 2626 w 3203"/>
                <a:gd name="T9" fmla="*/ 2906 h 3572"/>
                <a:gd name="T10" fmla="*/ 2199 w 3203"/>
                <a:gd name="T11" fmla="*/ 2548 h 3572"/>
                <a:gd name="T12" fmla="*/ 1806 w 3203"/>
                <a:gd name="T13" fmla="*/ 2517 h 3572"/>
                <a:gd name="T14" fmla="*/ 1701 w 3203"/>
                <a:gd name="T15" fmla="*/ 2442 h 3572"/>
                <a:gd name="T16" fmla="*/ 1690 w 3203"/>
                <a:gd name="T17" fmla="*/ 2307 h 3572"/>
                <a:gd name="T18" fmla="*/ 1472 w 3203"/>
                <a:gd name="T19" fmla="*/ 2053 h 3572"/>
                <a:gd name="T20" fmla="*/ 1158 w 3203"/>
                <a:gd name="T21" fmla="*/ 1482 h 3572"/>
                <a:gd name="T22" fmla="*/ 769 w 3203"/>
                <a:gd name="T23" fmla="*/ 828 h 3572"/>
                <a:gd name="T24" fmla="*/ 559 w 3203"/>
                <a:gd name="T25" fmla="*/ 302 h 3572"/>
                <a:gd name="T26" fmla="*/ 800 w 3203"/>
                <a:gd name="T27" fmla="*/ 673 h 3572"/>
                <a:gd name="T28" fmla="*/ 839 w 3203"/>
                <a:gd name="T29" fmla="*/ 653 h 3572"/>
                <a:gd name="T30" fmla="*/ 494 w 3203"/>
                <a:gd name="T31" fmla="*/ 177 h 3572"/>
                <a:gd name="T32" fmla="*/ 327 w 3203"/>
                <a:gd name="T33" fmla="*/ 55 h 3572"/>
                <a:gd name="T34" fmla="*/ 194 w 3203"/>
                <a:gd name="T35" fmla="*/ 52 h 3572"/>
                <a:gd name="T36" fmla="*/ 38 w 3203"/>
                <a:gd name="T37" fmla="*/ 39 h 3572"/>
                <a:gd name="T38" fmla="*/ 150 w 3203"/>
                <a:gd name="T39" fmla="*/ 275 h 3572"/>
                <a:gd name="T40" fmla="*/ 45 w 3203"/>
                <a:gd name="T41" fmla="*/ 361 h 3572"/>
                <a:gd name="T42" fmla="*/ 105 w 3203"/>
                <a:gd name="T43" fmla="*/ 489 h 3572"/>
                <a:gd name="T44" fmla="*/ 2 w 3203"/>
                <a:gd name="T45" fmla="*/ 588 h 3572"/>
                <a:gd name="T46" fmla="*/ 116 w 3203"/>
                <a:gd name="T47" fmla="*/ 758 h 3572"/>
                <a:gd name="T48" fmla="*/ 220 w 3203"/>
                <a:gd name="T49" fmla="*/ 864 h 3572"/>
                <a:gd name="T50" fmla="*/ 321 w 3203"/>
                <a:gd name="T51" fmla="*/ 949 h 3572"/>
                <a:gd name="T52" fmla="*/ 257 w 3203"/>
                <a:gd name="T53" fmla="*/ 1092 h 3572"/>
                <a:gd name="T54" fmla="*/ 144 w 3203"/>
                <a:gd name="T55" fmla="*/ 1120 h 3572"/>
                <a:gd name="T56" fmla="*/ 136 w 3203"/>
                <a:gd name="T57" fmla="*/ 1212 h 3572"/>
                <a:gd name="T58" fmla="*/ 132 w 3203"/>
                <a:gd name="T59" fmla="*/ 1428 h 3572"/>
                <a:gd name="T60" fmla="*/ 337 w 3203"/>
                <a:gd name="T61" fmla="*/ 1214 h 3572"/>
                <a:gd name="T62" fmla="*/ 395 w 3203"/>
                <a:gd name="T63" fmla="*/ 1305 h 3572"/>
                <a:gd name="T64" fmla="*/ 428 w 3203"/>
                <a:gd name="T65" fmla="*/ 1219 h 3572"/>
                <a:gd name="T66" fmla="*/ 547 w 3203"/>
                <a:gd name="T67" fmla="*/ 1130 h 3572"/>
                <a:gd name="T68" fmla="*/ 646 w 3203"/>
                <a:gd name="T69" fmla="*/ 1276 h 3572"/>
                <a:gd name="T70" fmla="*/ 590 w 3203"/>
                <a:gd name="T71" fmla="*/ 1374 h 3572"/>
                <a:gd name="T72" fmla="*/ 551 w 3203"/>
                <a:gd name="T73" fmla="*/ 1475 h 3572"/>
                <a:gd name="T74" fmla="*/ 627 w 3203"/>
                <a:gd name="T75" fmla="*/ 1555 h 3572"/>
                <a:gd name="T76" fmla="*/ 716 w 3203"/>
                <a:gd name="T77" fmla="*/ 1564 h 3572"/>
                <a:gd name="T78" fmla="*/ 890 w 3203"/>
                <a:gd name="T79" fmla="*/ 1560 h 3572"/>
                <a:gd name="T80" fmla="*/ 851 w 3203"/>
                <a:gd name="T81" fmla="*/ 1736 h 3572"/>
                <a:gd name="T82" fmla="*/ 793 w 3203"/>
                <a:gd name="T83" fmla="*/ 1948 h 3572"/>
                <a:gd name="T84" fmla="*/ 783 w 3203"/>
                <a:gd name="T85" fmla="*/ 2048 h 3572"/>
                <a:gd name="T86" fmla="*/ 917 w 3203"/>
                <a:gd name="T87" fmla="*/ 2127 h 3572"/>
                <a:gd name="T88" fmla="*/ 1049 w 3203"/>
                <a:gd name="T89" fmla="*/ 2166 h 3572"/>
                <a:gd name="T90" fmla="*/ 982 w 3203"/>
                <a:gd name="T91" fmla="*/ 2215 h 3572"/>
                <a:gd name="T92" fmla="*/ 884 w 3203"/>
                <a:gd name="T93" fmla="*/ 2335 h 3572"/>
                <a:gd name="T94" fmla="*/ 883 w 3203"/>
                <a:gd name="T95" fmla="*/ 2425 h 3572"/>
                <a:gd name="T96" fmla="*/ 853 w 3203"/>
                <a:gd name="T97" fmla="*/ 2566 h 3572"/>
                <a:gd name="T98" fmla="*/ 962 w 3203"/>
                <a:gd name="T99" fmla="*/ 2597 h 3572"/>
                <a:gd name="T100" fmla="*/ 1075 w 3203"/>
                <a:gd name="T101" fmla="*/ 2664 h 3572"/>
                <a:gd name="T102" fmla="*/ 1221 w 3203"/>
                <a:gd name="T103" fmla="*/ 2730 h 3572"/>
                <a:gd name="T104" fmla="*/ 1414 w 3203"/>
                <a:gd name="T105" fmla="*/ 2653 h 3572"/>
                <a:gd name="T106" fmla="*/ 1546 w 3203"/>
                <a:gd name="T107" fmla="*/ 2888 h 3572"/>
                <a:gd name="T108" fmla="*/ 1679 w 3203"/>
                <a:gd name="T109" fmla="*/ 2904 h 3572"/>
                <a:gd name="T110" fmla="*/ 1778 w 3203"/>
                <a:gd name="T111" fmla="*/ 2931 h 3572"/>
                <a:gd name="T112" fmla="*/ 1804 w 3203"/>
                <a:gd name="T113" fmla="*/ 3317 h 3572"/>
                <a:gd name="T114" fmla="*/ 1955 w 3203"/>
                <a:gd name="T115" fmla="*/ 3314 h 3572"/>
                <a:gd name="T116" fmla="*/ 2083 w 3203"/>
                <a:gd name="T117" fmla="*/ 3236 h 3572"/>
                <a:gd name="T118" fmla="*/ 2182 w 3203"/>
                <a:gd name="T119" fmla="*/ 3219 h 3572"/>
                <a:gd name="T120" fmla="*/ 2261 w 3203"/>
                <a:gd name="T121" fmla="*/ 3413 h 3572"/>
                <a:gd name="T122" fmla="*/ 2466 w 3203"/>
                <a:gd name="T123" fmla="*/ 3536 h 3572"/>
                <a:gd name="T124" fmla="*/ 3148 w 3203"/>
                <a:gd name="T125" fmla="*/ 3491 h 3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03" h="3572">
                  <a:moveTo>
                    <a:pt x="628" y="471"/>
                  </a:moveTo>
                  <a:lnTo>
                    <a:pt x="622" y="458"/>
                  </a:lnTo>
                  <a:lnTo>
                    <a:pt x="620" y="443"/>
                  </a:lnTo>
                  <a:lnTo>
                    <a:pt x="616" y="430"/>
                  </a:lnTo>
                  <a:lnTo>
                    <a:pt x="607" y="420"/>
                  </a:lnTo>
                  <a:lnTo>
                    <a:pt x="610" y="447"/>
                  </a:lnTo>
                  <a:lnTo>
                    <a:pt x="620" y="477"/>
                  </a:lnTo>
                  <a:lnTo>
                    <a:pt x="635" y="500"/>
                  </a:lnTo>
                  <a:lnTo>
                    <a:pt x="654" y="503"/>
                  </a:lnTo>
                  <a:lnTo>
                    <a:pt x="660" y="495"/>
                  </a:lnTo>
                  <a:lnTo>
                    <a:pt x="651" y="487"/>
                  </a:lnTo>
                  <a:lnTo>
                    <a:pt x="628" y="471"/>
                  </a:lnTo>
                  <a:close/>
                  <a:moveTo>
                    <a:pt x="3192" y="3419"/>
                  </a:moveTo>
                  <a:lnTo>
                    <a:pt x="3181" y="3414"/>
                  </a:lnTo>
                  <a:lnTo>
                    <a:pt x="3173" y="3406"/>
                  </a:lnTo>
                  <a:lnTo>
                    <a:pt x="3169" y="3394"/>
                  </a:lnTo>
                  <a:lnTo>
                    <a:pt x="3170" y="3388"/>
                  </a:lnTo>
                  <a:lnTo>
                    <a:pt x="3172" y="3381"/>
                  </a:lnTo>
                  <a:lnTo>
                    <a:pt x="3175" y="3373"/>
                  </a:lnTo>
                  <a:lnTo>
                    <a:pt x="3176" y="3365"/>
                  </a:lnTo>
                  <a:lnTo>
                    <a:pt x="3177" y="3360"/>
                  </a:lnTo>
                  <a:lnTo>
                    <a:pt x="3178" y="3353"/>
                  </a:lnTo>
                  <a:lnTo>
                    <a:pt x="3179" y="3347"/>
                  </a:lnTo>
                  <a:lnTo>
                    <a:pt x="3181" y="3340"/>
                  </a:lnTo>
                  <a:lnTo>
                    <a:pt x="3185" y="3324"/>
                  </a:lnTo>
                  <a:lnTo>
                    <a:pt x="3187" y="3311"/>
                  </a:lnTo>
                  <a:lnTo>
                    <a:pt x="3182" y="3300"/>
                  </a:lnTo>
                  <a:lnTo>
                    <a:pt x="3164" y="3291"/>
                  </a:lnTo>
                  <a:lnTo>
                    <a:pt x="3155" y="3284"/>
                  </a:lnTo>
                  <a:lnTo>
                    <a:pt x="3141" y="3270"/>
                  </a:lnTo>
                  <a:lnTo>
                    <a:pt x="3128" y="3254"/>
                  </a:lnTo>
                  <a:lnTo>
                    <a:pt x="3121" y="3243"/>
                  </a:lnTo>
                  <a:lnTo>
                    <a:pt x="3112" y="3228"/>
                  </a:lnTo>
                  <a:lnTo>
                    <a:pt x="3096" y="3217"/>
                  </a:lnTo>
                  <a:lnTo>
                    <a:pt x="3078" y="3209"/>
                  </a:lnTo>
                  <a:lnTo>
                    <a:pt x="3061" y="3204"/>
                  </a:lnTo>
                  <a:lnTo>
                    <a:pt x="3054" y="3204"/>
                  </a:lnTo>
                  <a:lnTo>
                    <a:pt x="3047" y="3204"/>
                  </a:lnTo>
                  <a:lnTo>
                    <a:pt x="3041" y="3202"/>
                  </a:lnTo>
                  <a:lnTo>
                    <a:pt x="3038" y="3198"/>
                  </a:lnTo>
                  <a:lnTo>
                    <a:pt x="3036" y="3185"/>
                  </a:lnTo>
                  <a:lnTo>
                    <a:pt x="3031" y="3180"/>
                  </a:lnTo>
                  <a:lnTo>
                    <a:pt x="3021" y="3178"/>
                  </a:lnTo>
                  <a:lnTo>
                    <a:pt x="3008" y="3178"/>
                  </a:lnTo>
                  <a:lnTo>
                    <a:pt x="2983" y="3170"/>
                  </a:lnTo>
                  <a:lnTo>
                    <a:pt x="2977" y="3154"/>
                  </a:lnTo>
                  <a:lnTo>
                    <a:pt x="2975" y="3136"/>
                  </a:lnTo>
                  <a:lnTo>
                    <a:pt x="2962" y="3122"/>
                  </a:lnTo>
                  <a:lnTo>
                    <a:pt x="2953" y="3119"/>
                  </a:lnTo>
                  <a:lnTo>
                    <a:pt x="2945" y="3117"/>
                  </a:lnTo>
                  <a:lnTo>
                    <a:pt x="2936" y="3115"/>
                  </a:lnTo>
                  <a:lnTo>
                    <a:pt x="2928" y="3112"/>
                  </a:lnTo>
                  <a:lnTo>
                    <a:pt x="2927" y="3110"/>
                  </a:lnTo>
                  <a:lnTo>
                    <a:pt x="2926" y="3106"/>
                  </a:lnTo>
                  <a:lnTo>
                    <a:pt x="2925" y="3102"/>
                  </a:lnTo>
                  <a:lnTo>
                    <a:pt x="2922" y="3099"/>
                  </a:lnTo>
                  <a:lnTo>
                    <a:pt x="2918" y="3098"/>
                  </a:lnTo>
                  <a:lnTo>
                    <a:pt x="2913" y="3098"/>
                  </a:lnTo>
                  <a:lnTo>
                    <a:pt x="2908" y="3098"/>
                  </a:lnTo>
                  <a:lnTo>
                    <a:pt x="2904" y="3097"/>
                  </a:lnTo>
                  <a:lnTo>
                    <a:pt x="2895" y="3089"/>
                  </a:lnTo>
                  <a:lnTo>
                    <a:pt x="2893" y="3073"/>
                  </a:lnTo>
                  <a:lnTo>
                    <a:pt x="2895" y="3056"/>
                  </a:lnTo>
                  <a:lnTo>
                    <a:pt x="2897" y="3043"/>
                  </a:lnTo>
                  <a:lnTo>
                    <a:pt x="2899" y="3033"/>
                  </a:lnTo>
                  <a:lnTo>
                    <a:pt x="2907" y="3024"/>
                  </a:lnTo>
                  <a:lnTo>
                    <a:pt x="2911" y="3015"/>
                  </a:lnTo>
                  <a:lnTo>
                    <a:pt x="2905" y="3006"/>
                  </a:lnTo>
                  <a:lnTo>
                    <a:pt x="2900" y="3000"/>
                  </a:lnTo>
                  <a:lnTo>
                    <a:pt x="2899" y="2993"/>
                  </a:lnTo>
                  <a:lnTo>
                    <a:pt x="2899" y="2986"/>
                  </a:lnTo>
                  <a:lnTo>
                    <a:pt x="2898" y="2979"/>
                  </a:lnTo>
                  <a:lnTo>
                    <a:pt x="2894" y="2974"/>
                  </a:lnTo>
                  <a:lnTo>
                    <a:pt x="2891" y="2970"/>
                  </a:lnTo>
                  <a:lnTo>
                    <a:pt x="2888" y="2966"/>
                  </a:lnTo>
                  <a:lnTo>
                    <a:pt x="2886" y="2962"/>
                  </a:lnTo>
                  <a:lnTo>
                    <a:pt x="2888" y="2959"/>
                  </a:lnTo>
                  <a:lnTo>
                    <a:pt x="2892" y="2955"/>
                  </a:lnTo>
                  <a:lnTo>
                    <a:pt x="2894" y="2951"/>
                  </a:lnTo>
                  <a:lnTo>
                    <a:pt x="2889" y="2946"/>
                  </a:lnTo>
                  <a:lnTo>
                    <a:pt x="2884" y="2940"/>
                  </a:lnTo>
                  <a:lnTo>
                    <a:pt x="2882" y="2931"/>
                  </a:lnTo>
                  <a:lnTo>
                    <a:pt x="2883" y="2922"/>
                  </a:lnTo>
                  <a:lnTo>
                    <a:pt x="2884" y="2914"/>
                  </a:lnTo>
                  <a:lnTo>
                    <a:pt x="2882" y="2906"/>
                  </a:lnTo>
                  <a:lnTo>
                    <a:pt x="2877" y="2903"/>
                  </a:lnTo>
                  <a:lnTo>
                    <a:pt x="2870" y="2903"/>
                  </a:lnTo>
                  <a:lnTo>
                    <a:pt x="2864" y="2899"/>
                  </a:lnTo>
                  <a:lnTo>
                    <a:pt x="2860" y="2893"/>
                  </a:lnTo>
                  <a:lnTo>
                    <a:pt x="2859" y="2886"/>
                  </a:lnTo>
                  <a:lnTo>
                    <a:pt x="2858" y="2879"/>
                  </a:lnTo>
                  <a:lnTo>
                    <a:pt x="2856" y="2873"/>
                  </a:lnTo>
                  <a:lnTo>
                    <a:pt x="2856" y="2873"/>
                  </a:lnTo>
                  <a:lnTo>
                    <a:pt x="2812" y="2885"/>
                  </a:lnTo>
                  <a:lnTo>
                    <a:pt x="2719" y="2899"/>
                  </a:lnTo>
                  <a:lnTo>
                    <a:pt x="2697" y="2907"/>
                  </a:lnTo>
                  <a:lnTo>
                    <a:pt x="2683" y="2909"/>
                  </a:lnTo>
                  <a:lnTo>
                    <a:pt x="2665" y="2913"/>
                  </a:lnTo>
                  <a:lnTo>
                    <a:pt x="2647" y="2915"/>
                  </a:lnTo>
                  <a:lnTo>
                    <a:pt x="2626" y="2906"/>
                  </a:lnTo>
                  <a:lnTo>
                    <a:pt x="2607" y="2904"/>
                  </a:lnTo>
                  <a:lnTo>
                    <a:pt x="2599" y="2900"/>
                  </a:lnTo>
                  <a:lnTo>
                    <a:pt x="2579" y="2886"/>
                  </a:lnTo>
                  <a:lnTo>
                    <a:pt x="2575" y="2885"/>
                  </a:lnTo>
                  <a:lnTo>
                    <a:pt x="2545" y="2821"/>
                  </a:lnTo>
                  <a:lnTo>
                    <a:pt x="2529" y="2802"/>
                  </a:lnTo>
                  <a:lnTo>
                    <a:pt x="2488" y="2762"/>
                  </a:lnTo>
                  <a:lnTo>
                    <a:pt x="2475" y="2741"/>
                  </a:lnTo>
                  <a:lnTo>
                    <a:pt x="2455" y="2690"/>
                  </a:lnTo>
                  <a:lnTo>
                    <a:pt x="2444" y="2671"/>
                  </a:lnTo>
                  <a:lnTo>
                    <a:pt x="2431" y="2663"/>
                  </a:lnTo>
                  <a:lnTo>
                    <a:pt x="2401" y="2660"/>
                  </a:lnTo>
                  <a:lnTo>
                    <a:pt x="2390" y="2655"/>
                  </a:lnTo>
                  <a:lnTo>
                    <a:pt x="2307" y="2642"/>
                  </a:lnTo>
                  <a:lnTo>
                    <a:pt x="2294" y="2636"/>
                  </a:lnTo>
                  <a:lnTo>
                    <a:pt x="2288" y="2627"/>
                  </a:lnTo>
                  <a:lnTo>
                    <a:pt x="2285" y="2614"/>
                  </a:lnTo>
                  <a:lnTo>
                    <a:pt x="2277" y="2604"/>
                  </a:lnTo>
                  <a:lnTo>
                    <a:pt x="2222" y="2568"/>
                  </a:lnTo>
                  <a:lnTo>
                    <a:pt x="2199" y="2548"/>
                  </a:lnTo>
                  <a:lnTo>
                    <a:pt x="2189" y="2542"/>
                  </a:lnTo>
                  <a:lnTo>
                    <a:pt x="2177" y="2540"/>
                  </a:lnTo>
                  <a:lnTo>
                    <a:pt x="2135" y="2539"/>
                  </a:lnTo>
                  <a:lnTo>
                    <a:pt x="2078" y="2544"/>
                  </a:lnTo>
                  <a:lnTo>
                    <a:pt x="1995" y="2541"/>
                  </a:lnTo>
                  <a:lnTo>
                    <a:pt x="1939" y="2531"/>
                  </a:lnTo>
                  <a:lnTo>
                    <a:pt x="1888" y="2512"/>
                  </a:lnTo>
                  <a:lnTo>
                    <a:pt x="1844" y="2479"/>
                  </a:lnTo>
                  <a:lnTo>
                    <a:pt x="1847" y="2508"/>
                  </a:lnTo>
                  <a:lnTo>
                    <a:pt x="1882" y="2526"/>
                  </a:lnTo>
                  <a:lnTo>
                    <a:pt x="1923" y="2541"/>
                  </a:lnTo>
                  <a:lnTo>
                    <a:pt x="1949" y="2557"/>
                  </a:lnTo>
                  <a:lnTo>
                    <a:pt x="1938" y="2566"/>
                  </a:lnTo>
                  <a:lnTo>
                    <a:pt x="1925" y="2558"/>
                  </a:lnTo>
                  <a:lnTo>
                    <a:pt x="1911" y="2545"/>
                  </a:lnTo>
                  <a:lnTo>
                    <a:pt x="1899" y="2539"/>
                  </a:lnTo>
                  <a:lnTo>
                    <a:pt x="1885" y="2536"/>
                  </a:lnTo>
                  <a:lnTo>
                    <a:pt x="1818" y="2516"/>
                  </a:lnTo>
                  <a:lnTo>
                    <a:pt x="1812" y="2516"/>
                  </a:lnTo>
                  <a:lnTo>
                    <a:pt x="1806" y="2517"/>
                  </a:lnTo>
                  <a:lnTo>
                    <a:pt x="1804" y="2519"/>
                  </a:lnTo>
                  <a:lnTo>
                    <a:pt x="1803" y="2522"/>
                  </a:lnTo>
                  <a:lnTo>
                    <a:pt x="1801" y="2525"/>
                  </a:lnTo>
                  <a:lnTo>
                    <a:pt x="1786" y="2532"/>
                  </a:lnTo>
                  <a:lnTo>
                    <a:pt x="1779" y="2534"/>
                  </a:lnTo>
                  <a:lnTo>
                    <a:pt x="1769" y="2535"/>
                  </a:lnTo>
                  <a:lnTo>
                    <a:pt x="1763" y="2530"/>
                  </a:lnTo>
                  <a:lnTo>
                    <a:pt x="1756" y="2520"/>
                  </a:lnTo>
                  <a:lnTo>
                    <a:pt x="1753" y="2511"/>
                  </a:lnTo>
                  <a:lnTo>
                    <a:pt x="1760" y="2506"/>
                  </a:lnTo>
                  <a:lnTo>
                    <a:pt x="1769" y="2508"/>
                  </a:lnTo>
                  <a:lnTo>
                    <a:pt x="1787" y="2516"/>
                  </a:lnTo>
                  <a:lnTo>
                    <a:pt x="1797" y="2516"/>
                  </a:lnTo>
                  <a:lnTo>
                    <a:pt x="1797" y="2511"/>
                  </a:lnTo>
                  <a:lnTo>
                    <a:pt x="1770" y="2493"/>
                  </a:lnTo>
                  <a:lnTo>
                    <a:pt x="1756" y="2480"/>
                  </a:lnTo>
                  <a:lnTo>
                    <a:pt x="1750" y="2468"/>
                  </a:lnTo>
                  <a:lnTo>
                    <a:pt x="1738" y="2464"/>
                  </a:lnTo>
                  <a:lnTo>
                    <a:pt x="1715" y="2454"/>
                  </a:lnTo>
                  <a:lnTo>
                    <a:pt x="1701" y="2442"/>
                  </a:lnTo>
                  <a:lnTo>
                    <a:pt x="1715" y="2434"/>
                  </a:lnTo>
                  <a:lnTo>
                    <a:pt x="1729" y="2437"/>
                  </a:lnTo>
                  <a:lnTo>
                    <a:pt x="1751" y="2460"/>
                  </a:lnTo>
                  <a:lnTo>
                    <a:pt x="1786" y="2470"/>
                  </a:lnTo>
                  <a:lnTo>
                    <a:pt x="1816" y="2493"/>
                  </a:lnTo>
                  <a:lnTo>
                    <a:pt x="1832" y="2502"/>
                  </a:lnTo>
                  <a:lnTo>
                    <a:pt x="1833" y="2484"/>
                  </a:lnTo>
                  <a:lnTo>
                    <a:pt x="1832" y="2479"/>
                  </a:lnTo>
                  <a:lnTo>
                    <a:pt x="1824" y="2472"/>
                  </a:lnTo>
                  <a:lnTo>
                    <a:pt x="1811" y="2467"/>
                  </a:lnTo>
                  <a:lnTo>
                    <a:pt x="1797" y="2463"/>
                  </a:lnTo>
                  <a:lnTo>
                    <a:pt x="1786" y="2461"/>
                  </a:lnTo>
                  <a:lnTo>
                    <a:pt x="1774" y="2457"/>
                  </a:lnTo>
                  <a:lnTo>
                    <a:pt x="1759" y="2446"/>
                  </a:lnTo>
                  <a:lnTo>
                    <a:pt x="1736" y="2425"/>
                  </a:lnTo>
                  <a:lnTo>
                    <a:pt x="1723" y="2407"/>
                  </a:lnTo>
                  <a:lnTo>
                    <a:pt x="1712" y="2387"/>
                  </a:lnTo>
                  <a:lnTo>
                    <a:pt x="1703" y="2362"/>
                  </a:lnTo>
                  <a:lnTo>
                    <a:pt x="1694" y="2315"/>
                  </a:lnTo>
                  <a:lnTo>
                    <a:pt x="1690" y="2307"/>
                  </a:lnTo>
                  <a:lnTo>
                    <a:pt x="1681" y="2305"/>
                  </a:lnTo>
                  <a:lnTo>
                    <a:pt x="1664" y="2305"/>
                  </a:lnTo>
                  <a:lnTo>
                    <a:pt x="1649" y="2302"/>
                  </a:lnTo>
                  <a:lnTo>
                    <a:pt x="1636" y="2294"/>
                  </a:lnTo>
                  <a:lnTo>
                    <a:pt x="1626" y="2282"/>
                  </a:lnTo>
                  <a:lnTo>
                    <a:pt x="1619" y="2269"/>
                  </a:lnTo>
                  <a:lnTo>
                    <a:pt x="1610" y="2235"/>
                  </a:lnTo>
                  <a:lnTo>
                    <a:pt x="1604" y="2226"/>
                  </a:lnTo>
                  <a:lnTo>
                    <a:pt x="1600" y="2214"/>
                  </a:lnTo>
                  <a:lnTo>
                    <a:pt x="1598" y="2198"/>
                  </a:lnTo>
                  <a:lnTo>
                    <a:pt x="1591" y="2189"/>
                  </a:lnTo>
                  <a:lnTo>
                    <a:pt x="1575" y="2196"/>
                  </a:lnTo>
                  <a:lnTo>
                    <a:pt x="1566" y="2190"/>
                  </a:lnTo>
                  <a:lnTo>
                    <a:pt x="1514" y="2145"/>
                  </a:lnTo>
                  <a:lnTo>
                    <a:pt x="1499" y="2136"/>
                  </a:lnTo>
                  <a:lnTo>
                    <a:pt x="1491" y="2124"/>
                  </a:lnTo>
                  <a:lnTo>
                    <a:pt x="1486" y="2110"/>
                  </a:lnTo>
                  <a:lnTo>
                    <a:pt x="1482" y="2084"/>
                  </a:lnTo>
                  <a:lnTo>
                    <a:pt x="1473" y="2062"/>
                  </a:lnTo>
                  <a:lnTo>
                    <a:pt x="1472" y="2053"/>
                  </a:lnTo>
                  <a:lnTo>
                    <a:pt x="1478" y="2037"/>
                  </a:lnTo>
                  <a:lnTo>
                    <a:pt x="1475" y="2024"/>
                  </a:lnTo>
                  <a:lnTo>
                    <a:pt x="1454" y="1999"/>
                  </a:lnTo>
                  <a:lnTo>
                    <a:pt x="1447" y="1987"/>
                  </a:lnTo>
                  <a:lnTo>
                    <a:pt x="1425" y="1909"/>
                  </a:lnTo>
                  <a:lnTo>
                    <a:pt x="1418" y="1850"/>
                  </a:lnTo>
                  <a:lnTo>
                    <a:pt x="1396" y="1786"/>
                  </a:lnTo>
                  <a:lnTo>
                    <a:pt x="1386" y="1765"/>
                  </a:lnTo>
                  <a:lnTo>
                    <a:pt x="1352" y="1724"/>
                  </a:lnTo>
                  <a:lnTo>
                    <a:pt x="1310" y="1660"/>
                  </a:lnTo>
                  <a:lnTo>
                    <a:pt x="1269" y="1610"/>
                  </a:lnTo>
                  <a:lnTo>
                    <a:pt x="1246" y="1571"/>
                  </a:lnTo>
                  <a:lnTo>
                    <a:pt x="1241" y="1565"/>
                  </a:lnTo>
                  <a:lnTo>
                    <a:pt x="1234" y="1563"/>
                  </a:lnTo>
                  <a:lnTo>
                    <a:pt x="1231" y="1560"/>
                  </a:lnTo>
                  <a:lnTo>
                    <a:pt x="1224" y="1555"/>
                  </a:lnTo>
                  <a:lnTo>
                    <a:pt x="1218" y="1548"/>
                  </a:lnTo>
                  <a:lnTo>
                    <a:pt x="1210" y="1529"/>
                  </a:lnTo>
                  <a:lnTo>
                    <a:pt x="1197" y="1516"/>
                  </a:lnTo>
                  <a:lnTo>
                    <a:pt x="1158" y="1482"/>
                  </a:lnTo>
                  <a:lnTo>
                    <a:pt x="1115" y="1430"/>
                  </a:lnTo>
                  <a:lnTo>
                    <a:pt x="1098" y="1413"/>
                  </a:lnTo>
                  <a:lnTo>
                    <a:pt x="1088" y="1402"/>
                  </a:lnTo>
                  <a:lnTo>
                    <a:pt x="1079" y="1376"/>
                  </a:lnTo>
                  <a:lnTo>
                    <a:pt x="1066" y="1365"/>
                  </a:lnTo>
                  <a:lnTo>
                    <a:pt x="1041" y="1351"/>
                  </a:lnTo>
                  <a:lnTo>
                    <a:pt x="1019" y="1332"/>
                  </a:lnTo>
                  <a:lnTo>
                    <a:pt x="946" y="1242"/>
                  </a:lnTo>
                  <a:lnTo>
                    <a:pt x="915" y="1180"/>
                  </a:lnTo>
                  <a:lnTo>
                    <a:pt x="922" y="1172"/>
                  </a:lnTo>
                  <a:lnTo>
                    <a:pt x="925" y="1169"/>
                  </a:lnTo>
                  <a:lnTo>
                    <a:pt x="928" y="1167"/>
                  </a:lnTo>
                  <a:lnTo>
                    <a:pt x="922" y="1155"/>
                  </a:lnTo>
                  <a:lnTo>
                    <a:pt x="916" y="1132"/>
                  </a:lnTo>
                  <a:lnTo>
                    <a:pt x="871" y="1053"/>
                  </a:lnTo>
                  <a:lnTo>
                    <a:pt x="827" y="967"/>
                  </a:lnTo>
                  <a:lnTo>
                    <a:pt x="789" y="866"/>
                  </a:lnTo>
                  <a:lnTo>
                    <a:pt x="784" y="841"/>
                  </a:lnTo>
                  <a:lnTo>
                    <a:pt x="780" y="832"/>
                  </a:lnTo>
                  <a:lnTo>
                    <a:pt x="769" y="828"/>
                  </a:lnTo>
                  <a:lnTo>
                    <a:pt x="769" y="821"/>
                  </a:lnTo>
                  <a:lnTo>
                    <a:pt x="726" y="733"/>
                  </a:lnTo>
                  <a:lnTo>
                    <a:pt x="724" y="720"/>
                  </a:lnTo>
                  <a:lnTo>
                    <a:pt x="730" y="692"/>
                  </a:lnTo>
                  <a:lnTo>
                    <a:pt x="731" y="679"/>
                  </a:lnTo>
                  <a:lnTo>
                    <a:pt x="724" y="671"/>
                  </a:lnTo>
                  <a:lnTo>
                    <a:pt x="714" y="678"/>
                  </a:lnTo>
                  <a:lnTo>
                    <a:pt x="705" y="682"/>
                  </a:lnTo>
                  <a:lnTo>
                    <a:pt x="695" y="681"/>
                  </a:lnTo>
                  <a:lnTo>
                    <a:pt x="685" y="676"/>
                  </a:lnTo>
                  <a:lnTo>
                    <a:pt x="675" y="665"/>
                  </a:lnTo>
                  <a:lnTo>
                    <a:pt x="624" y="574"/>
                  </a:lnTo>
                  <a:lnTo>
                    <a:pt x="615" y="547"/>
                  </a:lnTo>
                  <a:lnTo>
                    <a:pt x="605" y="489"/>
                  </a:lnTo>
                  <a:lnTo>
                    <a:pt x="592" y="444"/>
                  </a:lnTo>
                  <a:lnTo>
                    <a:pt x="589" y="387"/>
                  </a:lnTo>
                  <a:lnTo>
                    <a:pt x="585" y="360"/>
                  </a:lnTo>
                  <a:lnTo>
                    <a:pt x="569" y="322"/>
                  </a:lnTo>
                  <a:lnTo>
                    <a:pt x="565" y="309"/>
                  </a:lnTo>
                  <a:lnTo>
                    <a:pt x="559" y="302"/>
                  </a:lnTo>
                  <a:lnTo>
                    <a:pt x="548" y="277"/>
                  </a:lnTo>
                  <a:lnTo>
                    <a:pt x="546" y="262"/>
                  </a:lnTo>
                  <a:lnTo>
                    <a:pt x="554" y="283"/>
                  </a:lnTo>
                  <a:lnTo>
                    <a:pt x="606" y="378"/>
                  </a:lnTo>
                  <a:lnTo>
                    <a:pt x="623" y="390"/>
                  </a:lnTo>
                  <a:lnTo>
                    <a:pt x="630" y="405"/>
                  </a:lnTo>
                  <a:lnTo>
                    <a:pt x="641" y="451"/>
                  </a:lnTo>
                  <a:lnTo>
                    <a:pt x="641" y="460"/>
                  </a:lnTo>
                  <a:lnTo>
                    <a:pt x="645" y="466"/>
                  </a:lnTo>
                  <a:lnTo>
                    <a:pt x="659" y="478"/>
                  </a:lnTo>
                  <a:lnTo>
                    <a:pt x="689" y="522"/>
                  </a:lnTo>
                  <a:lnTo>
                    <a:pt x="723" y="557"/>
                  </a:lnTo>
                  <a:lnTo>
                    <a:pt x="732" y="574"/>
                  </a:lnTo>
                  <a:lnTo>
                    <a:pt x="763" y="601"/>
                  </a:lnTo>
                  <a:lnTo>
                    <a:pt x="788" y="618"/>
                  </a:lnTo>
                  <a:lnTo>
                    <a:pt x="801" y="629"/>
                  </a:lnTo>
                  <a:lnTo>
                    <a:pt x="806" y="641"/>
                  </a:lnTo>
                  <a:lnTo>
                    <a:pt x="806" y="653"/>
                  </a:lnTo>
                  <a:lnTo>
                    <a:pt x="804" y="663"/>
                  </a:lnTo>
                  <a:lnTo>
                    <a:pt x="800" y="673"/>
                  </a:lnTo>
                  <a:lnTo>
                    <a:pt x="793" y="685"/>
                  </a:lnTo>
                  <a:lnTo>
                    <a:pt x="787" y="679"/>
                  </a:lnTo>
                  <a:lnTo>
                    <a:pt x="775" y="682"/>
                  </a:lnTo>
                  <a:lnTo>
                    <a:pt x="762" y="689"/>
                  </a:lnTo>
                  <a:lnTo>
                    <a:pt x="752" y="696"/>
                  </a:lnTo>
                  <a:lnTo>
                    <a:pt x="742" y="708"/>
                  </a:lnTo>
                  <a:lnTo>
                    <a:pt x="742" y="713"/>
                  </a:lnTo>
                  <a:lnTo>
                    <a:pt x="747" y="718"/>
                  </a:lnTo>
                  <a:lnTo>
                    <a:pt x="752" y="739"/>
                  </a:lnTo>
                  <a:lnTo>
                    <a:pt x="767" y="773"/>
                  </a:lnTo>
                  <a:lnTo>
                    <a:pt x="776" y="820"/>
                  </a:lnTo>
                  <a:lnTo>
                    <a:pt x="780" y="820"/>
                  </a:lnTo>
                  <a:lnTo>
                    <a:pt x="785" y="789"/>
                  </a:lnTo>
                  <a:lnTo>
                    <a:pt x="789" y="773"/>
                  </a:lnTo>
                  <a:lnTo>
                    <a:pt x="795" y="761"/>
                  </a:lnTo>
                  <a:lnTo>
                    <a:pt x="803" y="752"/>
                  </a:lnTo>
                  <a:lnTo>
                    <a:pt x="820" y="722"/>
                  </a:lnTo>
                  <a:lnTo>
                    <a:pt x="824" y="710"/>
                  </a:lnTo>
                  <a:lnTo>
                    <a:pt x="830" y="681"/>
                  </a:lnTo>
                  <a:lnTo>
                    <a:pt x="839" y="653"/>
                  </a:lnTo>
                  <a:lnTo>
                    <a:pt x="841" y="625"/>
                  </a:lnTo>
                  <a:lnTo>
                    <a:pt x="824" y="596"/>
                  </a:lnTo>
                  <a:lnTo>
                    <a:pt x="779" y="567"/>
                  </a:lnTo>
                  <a:lnTo>
                    <a:pt x="772" y="557"/>
                  </a:lnTo>
                  <a:lnTo>
                    <a:pt x="765" y="554"/>
                  </a:lnTo>
                  <a:lnTo>
                    <a:pt x="730" y="522"/>
                  </a:lnTo>
                  <a:lnTo>
                    <a:pt x="719" y="515"/>
                  </a:lnTo>
                  <a:lnTo>
                    <a:pt x="654" y="438"/>
                  </a:lnTo>
                  <a:lnTo>
                    <a:pt x="559" y="262"/>
                  </a:lnTo>
                  <a:lnTo>
                    <a:pt x="552" y="237"/>
                  </a:lnTo>
                  <a:lnTo>
                    <a:pt x="550" y="154"/>
                  </a:lnTo>
                  <a:lnTo>
                    <a:pt x="545" y="141"/>
                  </a:lnTo>
                  <a:lnTo>
                    <a:pt x="545" y="141"/>
                  </a:lnTo>
                  <a:lnTo>
                    <a:pt x="541" y="145"/>
                  </a:lnTo>
                  <a:lnTo>
                    <a:pt x="523" y="157"/>
                  </a:lnTo>
                  <a:lnTo>
                    <a:pt x="517" y="159"/>
                  </a:lnTo>
                  <a:lnTo>
                    <a:pt x="512" y="163"/>
                  </a:lnTo>
                  <a:lnTo>
                    <a:pt x="507" y="170"/>
                  </a:lnTo>
                  <a:lnTo>
                    <a:pt x="501" y="177"/>
                  </a:lnTo>
                  <a:lnTo>
                    <a:pt x="494" y="177"/>
                  </a:lnTo>
                  <a:lnTo>
                    <a:pt x="487" y="170"/>
                  </a:lnTo>
                  <a:lnTo>
                    <a:pt x="481" y="162"/>
                  </a:lnTo>
                  <a:lnTo>
                    <a:pt x="476" y="157"/>
                  </a:lnTo>
                  <a:lnTo>
                    <a:pt x="470" y="151"/>
                  </a:lnTo>
                  <a:lnTo>
                    <a:pt x="462" y="145"/>
                  </a:lnTo>
                  <a:lnTo>
                    <a:pt x="462" y="135"/>
                  </a:lnTo>
                  <a:lnTo>
                    <a:pt x="469" y="126"/>
                  </a:lnTo>
                  <a:lnTo>
                    <a:pt x="473" y="117"/>
                  </a:lnTo>
                  <a:lnTo>
                    <a:pt x="465" y="110"/>
                  </a:lnTo>
                  <a:lnTo>
                    <a:pt x="455" y="104"/>
                  </a:lnTo>
                  <a:lnTo>
                    <a:pt x="443" y="96"/>
                  </a:lnTo>
                  <a:lnTo>
                    <a:pt x="430" y="89"/>
                  </a:lnTo>
                  <a:lnTo>
                    <a:pt x="420" y="87"/>
                  </a:lnTo>
                  <a:lnTo>
                    <a:pt x="405" y="85"/>
                  </a:lnTo>
                  <a:lnTo>
                    <a:pt x="389" y="80"/>
                  </a:lnTo>
                  <a:lnTo>
                    <a:pt x="373" y="75"/>
                  </a:lnTo>
                  <a:lnTo>
                    <a:pt x="359" y="75"/>
                  </a:lnTo>
                  <a:lnTo>
                    <a:pt x="348" y="73"/>
                  </a:lnTo>
                  <a:lnTo>
                    <a:pt x="337" y="65"/>
                  </a:lnTo>
                  <a:lnTo>
                    <a:pt x="327" y="55"/>
                  </a:lnTo>
                  <a:lnTo>
                    <a:pt x="316" y="47"/>
                  </a:lnTo>
                  <a:lnTo>
                    <a:pt x="304" y="36"/>
                  </a:lnTo>
                  <a:lnTo>
                    <a:pt x="299" y="19"/>
                  </a:lnTo>
                  <a:lnTo>
                    <a:pt x="294" y="4"/>
                  </a:lnTo>
                  <a:lnTo>
                    <a:pt x="282" y="0"/>
                  </a:lnTo>
                  <a:lnTo>
                    <a:pt x="274" y="2"/>
                  </a:lnTo>
                  <a:lnTo>
                    <a:pt x="267" y="6"/>
                  </a:lnTo>
                  <a:lnTo>
                    <a:pt x="262" y="10"/>
                  </a:lnTo>
                  <a:lnTo>
                    <a:pt x="255" y="12"/>
                  </a:lnTo>
                  <a:lnTo>
                    <a:pt x="249" y="14"/>
                  </a:lnTo>
                  <a:lnTo>
                    <a:pt x="245" y="15"/>
                  </a:lnTo>
                  <a:lnTo>
                    <a:pt x="241" y="13"/>
                  </a:lnTo>
                  <a:lnTo>
                    <a:pt x="233" y="8"/>
                  </a:lnTo>
                  <a:lnTo>
                    <a:pt x="223" y="9"/>
                  </a:lnTo>
                  <a:lnTo>
                    <a:pt x="221" y="22"/>
                  </a:lnTo>
                  <a:lnTo>
                    <a:pt x="221" y="39"/>
                  </a:lnTo>
                  <a:lnTo>
                    <a:pt x="218" y="50"/>
                  </a:lnTo>
                  <a:lnTo>
                    <a:pt x="211" y="55"/>
                  </a:lnTo>
                  <a:lnTo>
                    <a:pt x="202" y="55"/>
                  </a:lnTo>
                  <a:lnTo>
                    <a:pt x="194" y="52"/>
                  </a:lnTo>
                  <a:lnTo>
                    <a:pt x="186" y="49"/>
                  </a:lnTo>
                  <a:lnTo>
                    <a:pt x="176" y="54"/>
                  </a:lnTo>
                  <a:lnTo>
                    <a:pt x="171" y="46"/>
                  </a:lnTo>
                  <a:lnTo>
                    <a:pt x="167" y="36"/>
                  </a:lnTo>
                  <a:lnTo>
                    <a:pt x="161" y="38"/>
                  </a:lnTo>
                  <a:lnTo>
                    <a:pt x="152" y="46"/>
                  </a:lnTo>
                  <a:lnTo>
                    <a:pt x="145" y="45"/>
                  </a:lnTo>
                  <a:lnTo>
                    <a:pt x="139" y="38"/>
                  </a:lnTo>
                  <a:lnTo>
                    <a:pt x="128" y="32"/>
                  </a:lnTo>
                  <a:lnTo>
                    <a:pt x="125" y="33"/>
                  </a:lnTo>
                  <a:lnTo>
                    <a:pt x="123" y="37"/>
                  </a:lnTo>
                  <a:lnTo>
                    <a:pt x="120" y="38"/>
                  </a:lnTo>
                  <a:lnTo>
                    <a:pt x="115" y="34"/>
                  </a:lnTo>
                  <a:lnTo>
                    <a:pt x="111" y="31"/>
                  </a:lnTo>
                  <a:lnTo>
                    <a:pt x="108" y="31"/>
                  </a:lnTo>
                  <a:lnTo>
                    <a:pt x="105" y="32"/>
                  </a:lnTo>
                  <a:lnTo>
                    <a:pt x="100" y="32"/>
                  </a:lnTo>
                  <a:lnTo>
                    <a:pt x="81" y="30"/>
                  </a:lnTo>
                  <a:lnTo>
                    <a:pt x="60" y="34"/>
                  </a:lnTo>
                  <a:lnTo>
                    <a:pt x="38" y="39"/>
                  </a:lnTo>
                  <a:lnTo>
                    <a:pt x="16" y="42"/>
                  </a:lnTo>
                  <a:lnTo>
                    <a:pt x="20" y="44"/>
                  </a:lnTo>
                  <a:lnTo>
                    <a:pt x="24" y="47"/>
                  </a:lnTo>
                  <a:lnTo>
                    <a:pt x="27" y="50"/>
                  </a:lnTo>
                  <a:lnTo>
                    <a:pt x="31" y="52"/>
                  </a:lnTo>
                  <a:lnTo>
                    <a:pt x="44" y="61"/>
                  </a:lnTo>
                  <a:lnTo>
                    <a:pt x="57" y="70"/>
                  </a:lnTo>
                  <a:lnTo>
                    <a:pt x="69" y="80"/>
                  </a:lnTo>
                  <a:lnTo>
                    <a:pt x="82" y="89"/>
                  </a:lnTo>
                  <a:lnTo>
                    <a:pt x="100" y="101"/>
                  </a:lnTo>
                  <a:lnTo>
                    <a:pt x="118" y="112"/>
                  </a:lnTo>
                  <a:lnTo>
                    <a:pt x="137" y="122"/>
                  </a:lnTo>
                  <a:lnTo>
                    <a:pt x="155" y="134"/>
                  </a:lnTo>
                  <a:lnTo>
                    <a:pt x="170" y="146"/>
                  </a:lnTo>
                  <a:lnTo>
                    <a:pt x="181" y="160"/>
                  </a:lnTo>
                  <a:lnTo>
                    <a:pt x="187" y="176"/>
                  </a:lnTo>
                  <a:lnTo>
                    <a:pt x="186" y="196"/>
                  </a:lnTo>
                  <a:lnTo>
                    <a:pt x="178" y="223"/>
                  </a:lnTo>
                  <a:lnTo>
                    <a:pt x="165" y="249"/>
                  </a:lnTo>
                  <a:lnTo>
                    <a:pt x="150" y="275"/>
                  </a:lnTo>
                  <a:lnTo>
                    <a:pt x="136" y="299"/>
                  </a:lnTo>
                  <a:lnTo>
                    <a:pt x="132" y="309"/>
                  </a:lnTo>
                  <a:lnTo>
                    <a:pt x="128" y="319"/>
                  </a:lnTo>
                  <a:lnTo>
                    <a:pt x="124" y="330"/>
                  </a:lnTo>
                  <a:lnTo>
                    <a:pt x="120" y="340"/>
                  </a:lnTo>
                  <a:lnTo>
                    <a:pt x="117" y="341"/>
                  </a:lnTo>
                  <a:lnTo>
                    <a:pt x="111" y="336"/>
                  </a:lnTo>
                  <a:lnTo>
                    <a:pt x="104" y="344"/>
                  </a:lnTo>
                  <a:lnTo>
                    <a:pt x="98" y="344"/>
                  </a:lnTo>
                  <a:lnTo>
                    <a:pt x="92" y="342"/>
                  </a:lnTo>
                  <a:lnTo>
                    <a:pt x="85" y="341"/>
                  </a:lnTo>
                  <a:lnTo>
                    <a:pt x="84" y="340"/>
                  </a:lnTo>
                  <a:lnTo>
                    <a:pt x="77" y="341"/>
                  </a:lnTo>
                  <a:lnTo>
                    <a:pt x="69" y="345"/>
                  </a:lnTo>
                  <a:lnTo>
                    <a:pt x="66" y="346"/>
                  </a:lnTo>
                  <a:lnTo>
                    <a:pt x="41" y="342"/>
                  </a:lnTo>
                  <a:lnTo>
                    <a:pt x="34" y="340"/>
                  </a:lnTo>
                  <a:lnTo>
                    <a:pt x="33" y="341"/>
                  </a:lnTo>
                  <a:lnTo>
                    <a:pt x="34" y="360"/>
                  </a:lnTo>
                  <a:lnTo>
                    <a:pt x="45" y="361"/>
                  </a:lnTo>
                  <a:lnTo>
                    <a:pt x="60" y="356"/>
                  </a:lnTo>
                  <a:lnTo>
                    <a:pt x="72" y="355"/>
                  </a:lnTo>
                  <a:lnTo>
                    <a:pt x="74" y="359"/>
                  </a:lnTo>
                  <a:lnTo>
                    <a:pt x="65" y="365"/>
                  </a:lnTo>
                  <a:lnTo>
                    <a:pt x="58" y="374"/>
                  </a:lnTo>
                  <a:lnTo>
                    <a:pt x="64" y="387"/>
                  </a:lnTo>
                  <a:lnTo>
                    <a:pt x="48" y="392"/>
                  </a:lnTo>
                  <a:lnTo>
                    <a:pt x="51" y="407"/>
                  </a:lnTo>
                  <a:lnTo>
                    <a:pt x="62" y="422"/>
                  </a:lnTo>
                  <a:lnTo>
                    <a:pt x="70" y="429"/>
                  </a:lnTo>
                  <a:lnTo>
                    <a:pt x="96" y="427"/>
                  </a:lnTo>
                  <a:lnTo>
                    <a:pt x="98" y="434"/>
                  </a:lnTo>
                  <a:lnTo>
                    <a:pt x="99" y="442"/>
                  </a:lnTo>
                  <a:lnTo>
                    <a:pt x="100" y="449"/>
                  </a:lnTo>
                  <a:lnTo>
                    <a:pt x="105" y="452"/>
                  </a:lnTo>
                  <a:lnTo>
                    <a:pt x="116" y="456"/>
                  </a:lnTo>
                  <a:lnTo>
                    <a:pt x="118" y="465"/>
                  </a:lnTo>
                  <a:lnTo>
                    <a:pt x="115" y="474"/>
                  </a:lnTo>
                  <a:lnTo>
                    <a:pt x="111" y="480"/>
                  </a:lnTo>
                  <a:lnTo>
                    <a:pt x="105" y="489"/>
                  </a:lnTo>
                  <a:lnTo>
                    <a:pt x="97" y="495"/>
                  </a:lnTo>
                  <a:lnTo>
                    <a:pt x="81" y="503"/>
                  </a:lnTo>
                  <a:lnTo>
                    <a:pt x="79" y="505"/>
                  </a:lnTo>
                  <a:lnTo>
                    <a:pt x="78" y="509"/>
                  </a:lnTo>
                  <a:lnTo>
                    <a:pt x="77" y="512"/>
                  </a:lnTo>
                  <a:lnTo>
                    <a:pt x="74" y="513"/>
                  </a:lnTo>
                  <a:lnTo>
                    <a:pt x="70" y="512"/>
                  </a:lnTo>
                  <a:lnTo>
                    <a:pt x="62" y="508"/>
                  </a:lnTo>
                  <a:lnTo>
                    <a:pt x="59" y="508"/>
                  </a:lnTo>
                  <a:lnTo>
                    <a:pt x="52" y="512"/>
                  </a:lnTo>
                  <a:lnTo>
                    <a:pt x="49" y="517"/>
                  </a:lnTo>
                  <a:lnTo>
                    <a:pt x="49" y="521"/>
                  </a:lnTo>
                  <a:lnTo>
                    <a:pt x="55" y="527"/>
                  </a:lnTo>
                  <a:lnTo>
                    <a:pt x="45" y="536"/>
                  </a:lnTo>
                  <a:lnTo>
                    <a:pt x="21" y="533"/>
                  </a:lnTo>
                  <a:lnTo>
                    <a:pt x="11" y="541"/>
                  </a:lnTo>
                  <a:lnTo>
                    <a:pt x="8" y="558"/>
                  </a:lnTo>
                  <a:lnTo>
                    <a:pt x="11" y="569"/>
                  </a:lnTo>
                  <a:lnTo>
                    <a:pt x="11" y="579"/>
                  </a:lnTo>
                  <a:lnTo>
                    <a:pt x="2" y="588"/>
                  </a:lnTo>
                  <a:lnTo>
                    <a:pt x="0" y="592"/>
                  </a:lnTo>
                  <a:lnTo>
                    <a:pt x="6" y="606"/>
                  </a:lnTo>
                  <a:lnTo>
                    <a:pt x="15" y="617"/>
                  </a:lnTo>
                  <a:lnTo>
                    <a:pt x="26" y="624"/>
                  </a:lnTo>
                  <a:lnTo>
                    <a:pt x="40" y="631"/>
                  </a:lnTo>
                  <a:lnTo>
                    <a:pt x="59" y="640"/>
                  </a:lnTo>
                  <a:lnTo>
                    <a:pt x="71" y="649"/>
                  </a:lnTo>
                  <a:lnTo>
                    <a:pt x="77" y="663"/>
                  </a:lnTo>
                  <a:lnTo>
                    <a:pt x="79" y="684"/>
                  </a:lnTo>
                  <a:lnTo>
                    <a:pt x="79" y="697"/>
                  </a:lnTo>
                  <a:lnTo>
                    <a:pt x="80" y="709"/>
                  </a:lnTo>
                  <a:lnTo>
                    <a:pt x="81" y="722"/>
                  </a:lnTo>
                  <a:lnTo>
                    <a:pt x="80" y="735"/>
                  </a:lnTo>
                  <a:lnTo>
                    <a:pt x="81" y="735"/>
                  </a:lnTo>
                  <a:lnTo>
                    <a:pt x="82" y="735"/>
                  </a:lnTo>
                  <a:lnTo>
                    <a:pt x="83" y="736"/>
                  </a:lnTo>
                  <a:lnTo>
                    <a:pt x="84" y="736"/>
                  </a:lnTo>
                  <a:lnTo>
                    <a:pt x="95" y="743"/>
                  </a:lnTo>
                  <a:lnTo>
                    <a:pt x="105" y="750"/>
                  </a:lnTo>
                  <a:lnTo>
                    <a:pt x="116" y="758"/>
                  </a:lnTo>
                  <a:lnTo>
                    <a:pt x="126" y="765"/>
                  </a:lnTo>
                  <a:lnTo>
                    <a:pt x="115" y="780"/>
                  </a:lnTo>
                  <a:lnTo>
                    <a:pt x="104" y="793"/>
                  </a:lnTo>
                  <a:lnTo>
                    <a:pt x="96" y="807"/>
                  </a:lnTo>
                  <a:lnTo>
                    <a:pt x="94" y="826"/>
                  </a:lnTo>
                  <a:lnTo>
                    <a:pt x="95" y="831"/>
                  </a:lnTo>
                  <a:lnTo>
                    <a:pt x="96" y="835"/>
                  </a:lnTo>
                  <a:lnTo>
                    <a:pt x="99" y="839"/>
                  </a:lnTo>
                  <a:lnTo>
                    <a:pt x="103" y="842"/>
                  </a:lnTo>
                  <a:lnTo>
                    <a:pt x="115" y="846"/>
                  </a:lnTo>
                  <a:lnTo>
                    <a:pt x="126" y="857"/>
                  </a:lnTo>
                  <a:lnTo>
                    <a:pt x="137" y="872"/>
                  </a:lnTo>
                  <a:lnTo>
                    <a:pt x="147" y="884"/>
                  </a:lnTo>
                  <a:lnTo>
                    <a:pt x="154" y="890"/>
                  </a:lnTo>
                  <a:lnTo>
                    <a:pt x="162" y="896"/>
                  </a:lnTo>
                  <a:lnTo>
                    <a:pt x="170" y="900"/>
                  </a:lnTo>
                  <a:lnTo>
                    <a:pt x="179" y="899"/>
                  </a:lnTo>
                  <a:lnTo>
                    <a:pt x="193" y="890"/>
                  </a:lnTo>
                  <a:lnTo>
                    <a:pt x="209" y="877"/>
                  </a:lnTo>
                  <a:lnTo>
                    <a:pt x="220" y="864"/>
                  </a:lnTo>
                  <a:lnTo>
                    <a:pt x="219" y="850"/>
                  </a:lnTo>
                  <a:lnTo>
                    <a:pt x="219" y="840"/>
                  </a:lnTo>
                  <a:lnTo>
                    <a:pt x="225" y="838"/>
                  </a:lnTo>
                  <a:lnTo>
                    <a:pt x="234" y="843"/>
                  </a:lnTo>
                  <a:lnTo>
                    <a:pt x="237" y="854"/>
                  </a:lnTo>
                  <a:lnTo>
                    <a:pt x="238" y="871"/>
                  </a:lnTo>
                  <a:lnTo>
                    <a:pt x="230" y="890"/>
                  </a:lnTo>
                  <a:lnTo>
                    <a:pt x="224" y="907"/>
                  </a:lnTo>
                  <a:lnTo>
                    <a:pt x="231" y="920"/>
                  </a:lnTo>
                  <a:lnTo>
                    <a:pt x="249" y="921"/>
                  </a:lnTo>
                  <a:lnTo>
                    <a:pt x="262" y="909"/>
                  </a:lnTo>
                  <a:lnTo>
                    <a:pt x="272" y="903"/>
                  </a:lnTo>
                  <a:lnTo>
                    <a:pt x="285" y="922"/>
                  </a:lnTo>
                  <a:lnTo>
                    <a:pt x="292" y="925"/>
                  </a:lnTo>
                  <a:lnTo>
                    <a:pt x="298" y="928"/>
                  </a:lnTo>
                  <a:lnTo>
                    <a:pt x="302" y="933"/>
                  </a:lnTo>
                  <a:lnTo>
                    <a:pt x="306" y="941"/>
                  </a:lnTo>
                  <a:lnTo>
                    <a:pt x="310" y="945"/>
                  </a:lnTo>
                  <a:lnTo>
                    <a:pt x="315" y="946"/>
                  </a:lnTo>
                  <a:lnTo>
                    <a:pt x="321" y="949"/>
                  </a:lnTo>
                  <a:lnTo>
                    <a:pt x="325" y="956"/>
                  </a:lnTo>
                  <a:lnTo>
                    <a:pt x="324" y="962"/>
                  </a:lnTo>
                  <a:lnTo>
                    <a:pt x="320" y="972"/>
                  </a:lnTo>
                  <a:lnTo>
                    <a:pt x="315" y="982"/>
                  </a:lnTo>
                  <a:lnTo>
                    <a:pt x="312" y="989"/>
                  </a:lnTo>
                  <a:lnTo>
                    <a:pt x="309" y="990"/>
                  </a:lnTo>
                  <a:lnTo>
                    <a:pt x="306" y="990"/>
                  </a:lnTo>
                  <a:lnTo>
                    <a:pt x="303" y="989"/>
                  </a:lnTo>
                  <a:lnTo>
                    <a:pt x="301" y="989"/>
                  </a:lnTo>
                  <a:lnTo>
                    <a:pt x="298" y="993"/>
                  </a:lnTo>
                  <a:lnTo>
                    <a:pt x="294" y="997"/>
                  </a:lnTo>
                  <a:lnTo>
                    <a:pt x="290" y="1002"/>
                  </a:lnTo>
                  <a:lnTo>
                    <a:pt x="286" y="1008"/>
                  </a:lnTo>
                  <a:lnTo>
                    <a:pt x="282" y="1014"/>
                  </a:lnTo>
                  <a:lnTo>
                    <a:pt x="277" y="1020"/>
                  </a:lnTo>
                  <a:lnTo>
                    <a:pt x="273" y="1026"/>
                  </a:lnTo>
                  <a:lnTo>
                    <a:pt x="268" y="1031"/>
                  </a:lnTo>
                  <a:lnTo>
                    <a:pt x="260" y="1046"/>
                  </a:lnTo>
                  <a:lnTo>
                    <a:pt x="256" y="1069"/>
                  </a:lnTo>
                  <a:lnTo>
                    <a:pt x="257" y="1092"/>
                  </a:lnTo>
                  <a:lnTo>
                    <a:pt x="261" y="1109"/>
                  </a:lnTo>
                  <a:lnTo>
                    <a:pt x="263" y="1113"/>
                  </a:lnTo>
                  <a:lnTo>
                    <a:pt x="263" y="1116"/>
                  </a:lnTo>
                  <a:lnTo>
                    <a:pt x="261" y="1118"/>
                  </a:lnTo>
                  <a:lnTo>
                    <a:pt x="258" y="1120"/>
                  </a:lnTo>
                  <a:lnTo>
                    <a:pt x="242" y="1120"/>
                  </a:lnTo>
                  <a:lnTo>
                    <a:pt x="227" y="1115"/>
                  </a:lnTo>
                  <a:lnTo>
                    <a:pt x="213" y="1107"/>
                  </a:lnTo>
                  <a:lnTo>
                    <a:pt x="199" y="1098"/>
                  </a:lnTo>
                  <a:lnTo>
                    <a:pt x="192" y="1095"/>
                  </a:lnTo>
                  <a:lnTo>
                    <a:pt x="183" y="1092"/>
                  </a:lnTo>
                  <a:lnTo>
                    <a:pt x="175" y="1090"/>
                  </a:lnTo>
                  <a:lnTo>
                    <a:pt x="167" y="1088"/>
                  </a:lnTo>
                  <a:lnTo>
                    <a:pt x="158" y="1087"/>
                  </a:lnTo>
                  <a:lnTo>
                    <a:pt x="147" y="1089"/>
                  </a:lnTo>
                  <a:lnTo>
                    <a:pt x="138" y="1093"/>
                  </a:lnTo>
                  <a:lnTo>
                    <a:pt x="134" y="1101"/>
                  </a:lnTo>
                  <a:lnTo>
                    <a:pt x="135" y="1108"/>
                  </a:lnTo>
                  <a:lnTo>
                    <a:pt x="140" y="1114"/>
                  </a:lnTo>
                  <a:lnTo>
                    <a:pt x="144" y="1120"/>
                  </a:lnTo>
                  <a:lnTo>
                    <a:pt x="144" y="1128"/>
                  </a:lnTo>
                  <a:lnTo>
                    <a:pt x="144" y="1136"/>
                  </a:lnTo>
                  <a:lnTo>
                    <a:pt x="144" y="1142"/>
                  </a:lnTo>
                  <a:lnTo>
                    <a:pt x="141" y="1147"/>
                  </a:lnTo>
                  <a:lnTo>
                    <a:pt x="133" y="1152"/>
                  </a:lnTo>
                  <a:lnTo>
                    <a:pt x="125" y="1154"/>
                  </a:lnTo>
                  <a:lnTo>
                    <a:pt x="117" y="1154"/>
                  </a:lnTo>
                  <a:lnTo>
                    <a:pt x="108" y="1155"/>
                  </a:lnTo>
                  <a:lnTo>
                    <a:pt x="100" y="1158"/>
                  </a:lnTo>
                  <a:lnTo>
                    <a:pt x="93" y="1168"/>
                  </a:lnTo>
                  <a:lnTo>
                    <a:pt x="94" y="1178"/>
                  </a:lnTo>
                  <a:lnTo>
                    <a:pt x="101" y="1185"/>
                  </a:lnTo>
                  <a:lnTo>
                    <a:pt x="112" y="1187"/>
                  </a:lnTo>
                  <a:lnTo>
                    <a:pt x="121" y="1183"/>
                  </a:lnTo>
                  <a:lnTo>
                    <a:pt x="128" y="1177"/>
                  </a:lnTo>
                  <a:lnTo>
                    <a:pt x="135" y="1174"/>
                  </a:lnTo>
                  <a:lnTo>
                    <a:pt x="143" y="1176"/>
                  </a:lnTo>
                  <a:lnTo>
                    <a:pt x="145" y="1188"/>
                  </a:lnTo>
                  <a:lnTo>
                    <a:pt x="142" y="1200"/>
                  </a:lnTo>
                  <a:lnTo>
                    <a:pt x="136" y="1212"/>
                  </a:lnTo>
                  <a:lnTo>
                    <a:pt x="130" y="1222"/>
                  </a:lnTo>
                  <a:lnTo>
                    <a:pt x="117" y="1235"/>
                  </a:lnTo>
                  <a:lnTo>
                    <a:pt x="100" y="1246"/>
                  </a:lnTo>
                  <a:lnTo>
                    <a:pt x="85" y="1258"/>
                  </a:lnTo>
                  <a:lnTo>
                    <a:pt x="77" y="1271"/>
                  </a:lnTo>
                  <a:lnTo>
                    <a:pt x="76" y="1283"/>
                  </a:lnTo>
                  <a:lnTo>
                    <a:pt x="74" y="1296"/>
                  </a:lnTo>
                  <a:lnTo>
                    <a:pt x="72" y="1309"/>
                  </a:lnTo>
                  <a:lnTo>
                    <a:pt x="68" y="1320"/>
                  </a:lnTo>
                  <a:lnTo>
                    <a:pt x="64" y="1327"/>
                  </a:lnTo>
                  <a:lnTo>
                    <a:pt x="57" y="1333"/>
                  </a:lnTo>
                  <a:lnTo>
                    <a:pt x="51" y="1339"/>
                  </a:lnTo>
                  <a:lnTo>
                    <a:pt x="45" y="1345"/>
                  </a:lnTo>
                  <a:lnTo>
                    <a:pt x="47" y="1360"/>
                  </a:lnTo>
                  <a:lnTo>
                    <a:pt x="56" y="1375"/>
                  </a:lnTo>
                  <a:lnTo>
                    <a:pt x="68" y="1391"/>
                  </a:lnTo>
                  <a:lnTo>
                    <a:pt x="76" y="1406"/>
                  </a:lnTo>
                  <a:lnTo>
                    <a:pt x="90" y="1434"/>
                  </a:lnTo>
                  <a:lnTo>
                    <a:pt x="110" y="1440"/>
                  </a:lnTo>
                  <a:lnTo>
                    <a:pt x="132" y="1428"/>
                  </a:lnTo>
                  <a:lnTo>
                    <a:pt x="149" y="1404"/>
                  </a:lnTo>
                  <a:lnTo>
                    <a:pt x="152" y="1393"/>
                  </a:lnTo>
                  <a:lnTo>
                    <a:pt x="155" y="1381"/>
                  </a:lnTo>
                  <a:lnTo>
                    <a:pt x="159" y="1372"/>
                  </a:lnTo>
                  <a:lnTo>
                    <a:pt x="168" y="1365"/>
                  </a:lnTo>
                  <a:lnTo>
                    <a:pt x="178" y="1374"/>
                  </a:lnTo>
                  <a:lnTo>
                    <a:pt x="186" y="1383"/>
                  </a:lnTo>
                  <a:lnTo>
                    <a:pt x="194" y="1385"/>
                  </a:lnTo>
                  <a:lnTo>
                    <a:pt x="205" y="1372"/>
                  </a:lnTo>
                  <a:lnTo>
                    <a:pt x="213" y="1362"/>
                  </a:lnTo>
                  <a:lnTo>
                    <a:pt x="221" y="1353"/>
                  </a:lnTo>
                  <a:lnTo>
                    <a:pt x="230" y="1344"/>
                  </a:lnTo>
                  <a:lnTo>
                    <a:pt x="237" y="1335"/>
                  </a:lnTo>
                  <a:lnTo>
                    <a:pt x="247" y="1322"/>
                  </a:lnTo>
                  <a:lnTo>
                    <a:pt x="257" y="1310"/>
                  </a:lnTo>
                  <a:lnTo>
                    <a:pt x="268" y="1298"/>
                  </a:lnTo>
                  <a:lnTo>
                    <a:pt x="279" y="1287"/>
                  </a:lnTo>
                  <a:lnTo>
                    <a:pt x="294" y="1265"/>
                  </a:lnTo>
                  <a:lnTo>
                    <a:pt x="314" y="1237"/>
                  </a:lnTo>
                  <a:lnTo>
                    <a:pt x="337" y="1214"/>
                  </a:lnTo>
                  <a:lnTo>
                    <a:pt x="357" y="1209"/>
                  </a:lnTo>
                  <a:lnTo>
                    <a:pt x="358" y="1210"/>
                  </a:lnTo>
                  <a:lnTo>
                    <a:pt x="360" y="1211"/>
                  </a:lnTo>
                  <a:lnTo>
                    <a:pt x="362" y="1212"/>
                  </a:lnTo>
                  <a:lnTo>
                    <a:pt x="363" y="1214"/>
                  </a:lnTo>
                  <a:lnTo>
                    <a:pt x="368" y="1224"/>
                  </a:lnTo>
                  <a:lnTo>
                    <a:pt x="377" y="1225"/>
                  </a:lnTo>
                  <a:lnTo>
                    <a:pt x="387" y="1225"/>
                  </a:lnTo>
                  <a:lnTo>
                    <a:pt x="393" y="1233"/>
                  </a:lnTo>
                  <a:lnTo>
                    <a:pt x="393" y="1240"/>
                  </a:lnTo>
                  <a:lnTo>
                    <a:pt x="392" y="1248"/>
                  </a:lnTo>
                  <a:lnTo>
                    <a:pt x="391" y="1255"/>
                  </a:lnTo>
                  <a:lnTo>
                    <a:pt x="393" y="1262"/>
                  </a:lnTo>
                  <a:lnTo>
                    <a:pt x="396" y="1266"/>
                  </a:lnTo>
                  <a:lnTo>
                    <a:pt x="399" y="1269"/>
                  </a:lnTo>
                  <a:lnTo>
                    <a:pt x="402" y="1273"/>
                  </a:lnTo>
                  <a:lnTo>
                    <a:pt x="404" y="1277"/>
                  </a:lnTo>
                  <a:lnTo>
                    <a:pt x="406" y="1287"/>
                  </a:lnTo>
                  <a:lnTo>
                    <a:pt x="402" y="1296"/>
                  </a:lnTo>
                  <a:lnTo>
                    <a:pt x="395" y="1305"/>
                  </a:lnTo>
                  <a:lnTo>
                    <a:pt x="391" y="1314"/>
                  </a:lnTo>
                  <a:lnTo>
                    <a:pt x="391" y="1325"/>
                  </a:lnTo>
                  <a:lnTo>
                    <a:pt x="395" y="1335"/>
                  </a:lnTo>
                  <a:lnTo>
                    <a:pt x="400" y="1344"/>
                  </a:lnTo>
                  <a:lnTo>
                    <a:pt x="407" y="1352"/>
                  </a:lnTo>
                  <a:lnTo>
                    <a:pt x="416" y="1346"/>
                  </a:lnTo>
                  <a:lnTo>
                    <a:pt x="423" y="1339"/>
                  </a:lnTo>
                  <a:lnTo>
                    <a:pt x="429" y="1331"/>
                  </a:lnTo>
                  <a:lnTo>
                    <a:pt x="433" y="1321"/>
                  </a:lnTo>
                  <a:lnTo>
                    <a:pt x="438" y="1308"/>
                  </a:lnTo>
                  <a:lnTo>
                    <a:pt x="441" y="1294"/>
                  </a:lnTo>
                  <a:lnTo>
                    <a:pt x="442" y="1280"/>
                  </a:lnTo>
                  <a:lnTo>
                    <a:pt x="442" y="1266"/>
                  </a:lnTo>
                  <a:lnTo>
                    <a:pt x="442" y="1258"/>
                  </a:lnTo>
                  <a:lnTo>
                    <a:pt x="441" y="1250"/>
                  </a:lnTo>
                  <a:lnTo>
                    <a:pt x="440" y="1243"/>
                  </a:lnTo>
                  <a:lnTo>
                    <a:pt x="438" y="1237"/>
                  </a:lnTo>
                  <a:lnTo>
                    <a:pt x="435" y="1232"/>
                  </a:lnTo>
                  <a:lnTo>
                    <a:pt x="430" y="1225"/>
                  </a:lnTo>
                  <a:lnTo>
                    <a:pt x="428" y="1219"/>
                  </a:lnTo>
                  <a:lnTo>
                    <a:pt x="436" y="1216"/>
                  </a:lnTo>
                  <a:lnTo>
                    <a:pt x="444" y="1213"/>
                  </a:lnTo>
                  <a:lnTo>
                    <a:pt x="447" y="1205"/>
                  </a:lnTo>
                  <a:lnTo>
                    <a:pt x="447" y="1196"/>
                  </a:lnTo>
                  <a:lnTo>
                    <a:pt x="448" y="1186"/>
                  </a:lnTo>
                  <a:lnTo>
                    <a:pt x="452" y="1179"/>
                  </a:lnTo>
                  <a:lnTo>
                    <a:pt x="459" y="1176"/>
                  </a:lnTo>
                  <a:lnTo>
                    <a:pt x="467" y="1174"/>
                  </a:lnTo>
                  <a:lnTo>
                    <a:pt x="473" y="1168"/>
                  </a:lnTo>
                  <a:lnTo>
                    <a:pt x="474" y="1157"/>
                  </a:lnTo>
                  <a:lnTo>
                    <a:pt x="473" y="1146"/>
                  </a:lnTo>
                  <a:lnTo>
                    <a:pt x="473" y="1135"/>
                  </a:lnTo>
                  <a:lnTo>
                    <a:pt x="478" y="1126"/>
                  </a:lnTo>
                  <a:lnTo>
                    <a:pt x="486" y="1122"/>
                  </a:lnTo>
                  <a:lnTo>
                    <a:pt x="493" y="1123"/>
                  </a:lnTo>
                  <a:lnTo>
                    <a:pt x="500" y="1126"/>
                  </a:lnTo>
                  <a:lnTo>
                    <a:pt x="507" y="1130"/>
                  </a:lnTo>
                  <a:lnTo>
                    <a:pt x="523" y="1129"/>
                  </a:lnTo>
                  <a:lnTo>
                    <a:pt x="536" y="1128"/>
                  </a:lnTo>
                  <a:lnTo>
                    <a:pt x="547" y="1130"/>
                  </a:lnTo>
                  <a:lnTo>
                    <a:pt x="561" y="1142"/>
                  </a:lnTo>
                  <a:lnTo>
                    <a:pt x="570" y="1154"/>
                  </a:lnTo>
                  <a:lnTo>
                    <a:pt x="572" y="1168"/>
                  </a:lnTo>
                  <a:lnTo>
                    <a:pt x="571" y="1182"/>
                  </a:lnTo>
                  <a:lnTo>
                    <a:pt x="571" y="1198"/>
                  </a:lnTo>
                  <a:lnTo>
                    <a:pt x="576" y="1211"/>
                  </a:lnTo>
                  <a:lnTo>
                    <a:pt x="583" y="1222"/>
                  </a:lnTo>
                  <a:lnTo>
                    <a:pt x="590" y="1232"/>
                  </a:lnTo>
                  <a:lnTo>
                    <a:pt x="597" y="1244"/>
                  </a:lnTo>
                  <a:lnTo>
                    <a:pt x="590" y="1253"/>
                  </a:lnTo>
                  <a:lnTo>
                    <a:pt x="584" y="1260"/>
                  </a:lnTo>
                  <a:lnTo>
                    <a:pt x="583" y="1267"/>
                  </a:lnTo>
                  <a:lnTo>
                    <a:pt x="594" y="1272"/>
                  </a:lnTo>
                  <a:lnTo>
                    <a:pt x="600" y="1272"/>
                  </a:lnTo>
                  <a:lnTo>
                    <a:pt x="607" y="1271"/>
                  </a:lnTo>
                  <a:lnTo>
                    <a:pt x="615" y="1270"/>
                  </a:lnTo>
                  <a:lnTo>
                    <a:pt x="621" y="1269"/>
                  </a:lnTo>
                  <a:lnTo>
                    <a:pt x="629" y="1271"/>
                  </a:lnTo>
                  <a:lnTo>
                    <a:pt x="638" y="1273"/>
                  </a:lnTo>
                  <a:lnTo>
                    <a:pt x="646" y="1276"/>
                  </a:lnTo>
                  <a:lnTo>
                    <a:pt x="654" y="1278"/>
                  </a:lnTo>
                  <a:lnTo>
                    <a:pt x="668" y="1286"/>
                  </a:lnTo>
                  <a:lnTo>
                    <a:pt x="679" y="1302"/>
                  </a:lnTo>
                  <a:lnTo>
                    <a:pt x="686" y="1322"/>
                  </a:lnTo>
                  <a:lnTo>
                    <a:pt x="687" y="1338"/>
                  </a:lnTo>
                  <a:lnTo>
                    <a:pt x="685" y="1342"/>
                  </a:lnTo>
                  <a:lnTo>
                    <a:pt x="683" y="1345"/>
                  </a:lnTo>
                  <a:lnTo>
                    <a:pt x="681" y="1348"/>
                  </a:lnTo>
                  <a:lnTo>
                    <a:pt x="678" y="1349"/>
                  </a:lnTo>
                  <a:lnTo>
                    <a:pt x="671" y="1360"/>
                  </a:lnTo>
                  <a:lnTo>
                    <a:pt x="663" y="1373"/>
                  </a:lnTo>
                  <a:lnTo>
                    <a:pt x="655" y="1386"/>
                  </a:lnTo>
                  <a:lnTo>
                    <a:pt x="647" y="1394"/>
                  </a:lnTo>
                  <a:lnTo>
                    <a:pt x="635" y="1398"/>
                  </a:lnTo>
                  <a:lnTo>
                    <a:pt x="627" y="1393"/>
                  </a:lnTo>
                  <a:lnTo>
                    <a:pt x="620" y="1383"/>
                  </a:lnTo>
                  <a:lnTo>
                    <a:pt x="613" y="1374"/>
                  </a:lnTo>
                  <a:lnTo>
                    <a:pt x="601" y="1364"/>
                  </a:lnTo>
                  <a:lnTo>
                    <a:pt x="595" y="1366"/>
                  </a:lnTo>
                  <a:lnTo>
                    <a:pt x="590" y="1374"/>
                  </a:lnTo>
                  <a:lnTo>
                    <a:pt x="580" y="1382"/>
                  </a:lnTo>
                  <a:lnTo>
                    <a:pt x="571" y="1383"/>
                  </a:lnTo>
                  <a:lnTo>
                    <a:pt x="562" y="1382"/>
                  </a:lnTo>
                  <a:lnTo>
                    <a:pt x="553" y="1383"/>
                  </a:lnTo>
                  <a:lnTo>
                    <a:pt x="548" y="1388"/>
                  </a:lnTo>
                  <a:lnTo>
                    <a:pt x="552" y="1399"/>
                  </a:lnTo>
                  <a:lnTo>
                    <a:pt x="554" y="1410"/>
                  </a:lnTo>
                  <a:lnTo>
                    <a:pt x="555" y="1420"/>
                  </a:lnTo>
                  <a:lnTo>
                    <a:pt x="553" y="1432"/>
                  </a:lnTo>
                  <a:lnTo>
                    <a:pt x="553" y="1432"/>
                  </a:lnTo>
                  <a:lnTo>
                    <a:pt x="553" y="1432"/>
                  </a:lnTo>
                  <a:lnTo>
                    <a:pt x="553" y="1432"/>
                  </a:lnTo>
                  <a:lnTo>
                    <a:pt x="553" y="1433"/>
                  </a:lnTo>
                  <a:lnTo>
                    <a:pt x="554" y="1438"/>
                  </a:lnTo>
                  <a:lnTo>
                    <a:pt x="555" y="1443"/>
                  </a:lnTo>
                  <a:lnTo>
                    <a:pt x="557" y="1447"/>
                  </a:lnTo>
                  <a:lnTo>
                    <a:pt x="559" y="1452"/>
                  </a:lnTo>
                  <a:lnTo>
                    <a:pt x="559" y="1459"/>
                  </a:lnTo>
                  <a:lnTo>
                    <a:pt x="556" y="1467"/>
                  </a:lnTo>
                  <a:lnTo>
                    <a:pt x="551" y="1475"/>
                  </a:lnTo>
                  <a:lnTo>
                    <a:pt x="547" y="1482"/>
                  </a:lnTo>
                  <a:lnTo>
                    <a:pt x="550" y="1494"/>
                  </a:lnTo>
                  <a:lnTo>
                    <a:pt x="560" y="1501"/>
                  </a:lnTo>
                  <a:lnTo>
                    <a:pt x="572" y="1507"/>
                  </a:lnTo>
                  <a:lnTo>
                    <a:pt x="583" y="1512"/>
                  </a:lnTo>
                  <a:lnTo>
                    <a:pt x="586" y="1514"/>
                  </a:lnTo>
                  <a:lnTo>
                    <a:pt x="588" y="1517"/>
                  </a:lnTo>
                  <a:lnTo>
                    <a:pt x="590" y="1519"/>
                  </a:lnTo>
                  <a:lnTo>
                    <a:pt x="592" y="1522"/>
                  </a:lnTo>
                  <a:lnTo>
                    <a:pt x="593" y="1524"/>
                  </a:lnTo>
                  <a:lnTo>
                    <a:pt x="595" y="1525"/>
                  </a:lnTo>
                  <a:lnTo>
                    <a:pt x="596" y="1527"/>
                  </a:lnTo>
                  <a:lnTo>
                    <a:pt x="596" y="1529"/>
                  </a:lnTo>
                  <a:lnTo>
                    <a:pt x="599" y="1541"/>
                  </a:lnTo>
                  <a:lnTo>
                    <a:pt x="604" y="1551"/>
                  </a:lnTo>
                  <a:lnTo>
                    <a:pt x="611" y="1557"/>
                  </a:lnTo>
                  <a:lnTo>
                    <a:pt x="623" y="1557"/>
                  </a:lnTo>
                  <a:lnTo>
                    <a:pt x="624" y="1557"/>
                  </a:lnTo>
                  <a:lnTo>
                    <a:pt x="626" y="1556"/>
                  </a:lnTo>
                  <a:lnTo>
                    <a:pt x="627" y="1555"/>
                  </a:lnTo>
                  <a:lnTo>
                    <a:pt x="628" y="1555"/>
                  </a:lnTo>
                  <a:lnTo>
                    <a:pt x="647" y="1548"/>
                  </a:lnTo>
                  <a:lnTo>
                    <a:pt x="657" y="1552"/>
                  </a:lnTo>
                  <a:lnTo>
                    <a:pt x="661" y="1564"/>
                  </a:lnTo>
                  <a:lnTo>
                    <a:pt x="663" y="1583"/>
                  </a:lnTo>
                  <a:lnTo>
                    <a:pt x="664" y="1587"/>
                  </a:lnTo>
                  <a:lnTo>
                    <a:pt x="666" y="1591"/>
                  </a:lnTo>
                  <a:lnTo>
                    <a:pt x="668" y="1594"/>
                  </a:lnTo>
                  <a:lnTo>
                    <a:pt x="672" y="1597"/>
                  </a:lnTo>
                  <a:lnTo>
                    <a:pt x="674" y="1598"/>
                  </a:lnTo>
                  <a:lnTo>
                    <a:pt x="676" y="1598"/>
                  </a:lnTo>
                  <a:lnTo>
                    <a:pt x="678" y="1597"/>
                  </a:lnTo>
                  <a:lnTo>
                    <a:pt x="680" y="1597"/>
                  </a:lnTo>
                  <a:lnTo>
                    <a:pt x="685" y="1594"/>
                  </a:lnTo>
                  <a:lnTo>
                    <a:pt x="689" y="1592"/>
                  </a:lnTo>
                  <a:lnTo>
                    <a:pt x="693" y="1589"/>
                  </a:lnTo>
                  <a:lnTo>
                    <a:pt x="697" y="1585"/>
                  </a:lnTo>
                  <a:lnTo>
                    <a:pt x="703" y="1578"/>
                  </a:lnTo>
                  <a:lnTo>
                    <a:pt x="710" y="1571"/>
                  </a:lnTo>
                  <a:lnTo>
                    <a:pt x="716" y="1564"/>
                  </a:lnTo>
                  <a:lnTo>
                    <a:pt x="722" y="1556"/>
                  </a:lnTo>
                  <a:lnTo>
                    <a:pt x="731" y="1543"/>
                  </a:lnTo>
                  <a:lnTo>
                    <a:pt x="736" y="1530"/>
                  </a:lnTo>
                  <a:lnTo>
                    <a:pt x="743" y="1518"/>
                  </a:lnTo>
                  <a:lnTo>
                    <a:pt x="758" y="1510"/>
                  </a:lnTo>
                  <a:lnTo>
                    <a:pt x="760" y="1509"/>
                  </a:lnTo>
                  <a:lnTo>
                    <a:pt x="762" y="1509"/>
                  </a:lnTo>
                  <a:lnTo>
                    <a:pt x="765" y="1509"/>
                  </a:lnTo>
                  <a:lnTo>
                    <a:pt x="767" y="1508"/>
                  </a:lnTo>
                  <a:lnTo>
                    <a:pt x="785" y="1503"/>
                  </a:lnTo>
                  <a:lnTo>
                    <a:pt x="799" y="1505"/>
                  </a:lnTo>
                  <a:lnTo>
                    <a:pt x="813" y="1512"/>
                  </a:lnTo>
                  <a:lnTo>
                    <a:pt x="828" y="1524"/>
                  </a:lnTo>
                  <a:lnTo>
                    <a:pt x="839" y="1531"/>
                  </a:lnTo>
                  <a:lnTo>
                    <a:pt x="850" y="1539"/>
                  </a:lnTo>
                  <a:lnTo>
                    <a:pt x="861" y="1546"/>
                  </a:lnTo>
                  <a:lnTo>
                    <a:pt x="873" y="1551"/>
                  </a:lnTo>
                  <a:lnTo>
                    <a:pt x="879" y="1554"/>
                  </a:lnTo>
                  <a:lnTo>
                    <a:pt x="884" y="1557"/>
                  </a:lnTo>
                  <a:lnTo>
                    <a:pt x="890" y="1560"/>
                  </a:lnTo>
                  <a:lnTo>
                    <a:pt x="896" y="1562"/>
                  </a:lnTo>
                  <a:lnTo>
                    <a:pt x="921" y="1570"/>
                  </a:lnTo>
                  <a:lnTo>
                    <a:pt x="944" y="1579"/>
                  </a:lnTo>
                  <a:lnTo>
                    <a:pt x="955" y="1596"/>
                  </a:lnTo>
                  <a:lnTo>
                    <a:pt x="943" y="1623"/>
                  </a:lnTo>
                  <a:lnTo>
                    <a:pt x="936" y="1633"/>
                  </a:lnTo>
                  <a:lnTo>
                    <a:pt x="927" y="1641"/>
                  </a:lnTo>
                  <a:lnTo>
                    <a:pt x="919" y="1650"/>
                  </a:lnTo>
                  <a:lnTo>
                    <a:pt x="910" y="1658"/>
                  </a:lnTo>
                  <a:lnTo>
                    <a:pt x="905" y="1664"/>
                  </a:lnTo>
                  <a:lnTo>
                    <a:pt x="901" y="1670"/>
                  </a:lnTo>
                  <a:lnTo>
                    <a:pt x="896" y="1676"/>
                  </a:lnTo>
                  <a:lnTo>
                    <a:pt x="890" y="1681"/>
                  </a:lnTo>
                  <a:lnTo>
                    <a:pt x="880" y="1692"/>
                  </a:lnTo>
                  <a:lnTo>
                    <a:pt x="871" y="1703"/>
                  </a:lnTo>
                  <a:lnTo>
                    <a:pt x="863" y="1715"/>
                  </a:lnTo>
                  <a:lnTo>
                    <a:pt x="856" y="1729"/>
                  </a:lnTo>
                  <a:lnTo>
                    <a:pt x="854" y="1731"/>
                  </a:lnTo>
                  <a:lnTo>
                    <a:pt x="853" y="1734"/>
                  </a:lnTo>
                  <a:lnTo>
                    <a:pt x="851" y="1736"/>
                  </a:lnTo>
                  <a:lnTo>
                    <a:pt x="850" y="1738"/>
                  </a:lnTo>
                  <a:lnTo>
                    <a:pt x="847" y="1742"/>
                  </a:lnTo>
                  <a:lnTo>
                    <a:pt x="845" y="1746"/>
                  </a:lnTo>
                  <a:lnTo>
                    <a:pt x="844" y="1751"/>
                  </a:lnTo>
                  <a:lnTo>
                    <a:pt x="844" y="1756"/>
                  </a:lnTo>
                  <a:lnTo>
                    <a:pt x="844" y="1761"/>
                  </a:lnTo>
                  <a:lnTo>
                    <a:pt x="845" y="1766"/>
                  </a:lnTo>
                  <a:lnTo>
                    <a:pt x="846" y="1772"/>
                  </a:lnTo>
                  <a:lnTo>
                    <a:pt x="847" y="1777"/>
                  </a:lnTo>
                  <a:lnTo>
                    <a:pt x="849" y="1806"/>
                  </a:lnTo>
                  <a:lnTo>
                    <a:pt x="846" y="1846"/>
                  </a:lnTo>
                  <a:lnTo>
                    <a:pt x="835" y="1882"/>
                  </a:lnTo>
                  <a:lnTo>
                    <a:pt x="816" y="1901"/>
                  </a:lnTo>
                  <a:lnTo>
                    <a:pt x="805" y="1902"/>
                  </a:lnTo>
                  <a:lnTo>
                    <a:pt x="798" y="1914"/>
                  </a:lnTo>
                  <a:lnTo>
                    <a:pt x="794" y="1930"/>
                  </a:lnTo>
                  <a:lnTo>
                    <a:pt x="794" y="1943"/>
                  </a:lnTo>
                  <a:lnTo>
                    <a:pt x="793" y="1945"/>
                  </a:lnTo>
                  <a:lnTo>
                    <a:pt x="793" y="1947"/>
                  </a:lnTo>
                  <a:lnTo>
                    <a:pt x="793" y="1948"/>
                  </a:lnTo>
                  <a:lnTo>
                    <a:pt x="793" y="1950"/>
                  </a:lnTo>
                  <a:lnTo>
                    <a:pt x="792" y="1961"/>
                  </a:lnTo>
                  <a:lnTo>
                    <a:pt x="798" y="1967"/>
                  </a:lnTo>
                  <a:lnTo>
                    <a:pt x="807" y="1972"/>
                  </a:lnTo>
                  <a:lnTo>
                    <a:pt x="815" y="1979"/>
                  </a:lnTo>
                  <a:lnTo>
                    <a:pt x="816" y="1984"/>
                  </a:lnTo>
                  <a:lnTo>
                    <a:pt x="814" y="1990"/>
                  </a:lnTo>
                  <a:lnTo>
                    <a:pt x="813" y="1996"/>
                  </a:lnTo>
                  <a:lnTo>
                    <a:pt x="816" y="2000"/>
                  </a:lnTo>
                  <a:lnTo>
                    <a:pt x="820" y="2003"/>
                  </a:lnTo>
                  <a:lnTo>
                    <a:pt x="824" y="2006"/>
                  </a:lnTo>
                  <a:lnTo>
                    <a:pt x="828" y="2009"/>
                  </a:lnTo>
                  <a:lnTo>
                    <a:pt x="832" y="2012"/>
                  </a:lnTo>
                  <a:lnTo>
                    <a:pt x="838" y="2025"/>
                  </a:lnTo>
                  <a:lnTo>
                    <a:pt x="832" y="2035"/>
                  </a:lnTo>
                  <a:lnTo>
                    <a:pt x="821" y="2042"/>
                  </a:lnTo>
                  <a:lnTo>
                    <a:pt x="808" y="2044"/>
                  </a:lnTo>
                  <a:lnTo>
                    <a:pt x="799" y="2044"/>
                  </a:lnTo>
                  <a:lnTo>
                    <a:pt x="788" y="2044"/>
                  </a:lnTo>
                  <a:lnTo>
                    <a:pt x="783" y="2048"/>
                  </a:lnTo>
                  <a:lnTo>
                    <a:pt x="788" y="2059"/>
                  </a:lnTo>
                  <a:lnTo>
                    <a:pt x="796" y="2064"/>
                  </a:lnTo>
                  <a:lnTo>
                    <a:pt x="806" y="2064"/>
                  </a:lnTo>
                  <a:lnTo>
                    <a:pt x="816" y="2065"/>
                  </a:lnTo>
                  <a:lnTo>
                    <a:pt x="825" y="2067"/>
                  </a:lnTo>
                  <a:lnTo>
                    <a:pt x="829" y="2071"/>
                  </a:lnTo>
                  <a:lnTo>
                    <a:pt x="832" y="2077"/>
                  </a:lnTo>
                  <a:lnTo>
                    <a:pt x="836" y="2082"/>
                  </a:lnTo>
                  <a:lnTo>
                    <a:pt x="840" y="2087"/>
                  </a:lnTo>
                  <a:lnTo>
                    <a:pt x="848" y="2085"/>
                  </a:lnTo>
                  <a:lnTo>
                    <a:pt x="855" y="2081"/>
                  </a:lnTo>
                  <a:lnTo>
                    <a:pt x="862" y="2078"/>
                  </a:lnTo>
                  <a:lnTo>
                    <a:pt x="870" y="2079"/>
                  </a:lnTo>
                  <a:lnTo>
                    <a:pt x="880" y="2091"/>
                  </a:lnTo>
                  <a:lnTo>
                    <a:pt x="889" y="2106"/>
                  </a:lnTo>
                  <a:lnTo>
                    <a:pt x="898" y="2120"/>
                  </a:lnTo>
                  <a:lnTo>
                    <a:pt x="909" y="2126"/>
                  </a:lnTo>
                  <a:lnTo>
                    <a:pt x="911" y="2126"/>
                  </a:lnTo>
                  <a:lnTo>
                    <a:pt x="914" y="2126"/>
                  </a:lnTo>
                  <a:lnTo>
                    <a:pt x="917" y="2127"/>
                  </a:lnTo>
                  <a:lnTo>
                    <a:pt x="919" y="2127"/>
                  </a:lnTo>
                  <a:lnTo>
                    <a:pt x="936" y="2131"/>
                  </a:lnTo>
                  <a:lnTo>
                    <a:pt x="953" y="2138"/>
                  </a:lnTo>
                  <a:lnTo>
                    <a:pt x="970" y="2144"/>
                  </a:lnTo>
                  <a:lnTo>
                    <a:pt x="983" y="2141"/>
                  </a:lnTo>
                  <a:lnTo>
                    <a:pt x="984" y="2140"/>
                  </a:lnTo>
                  <a:lnTo>
                    <a:pt x="984" y="2140"/>
                  </a:lnTo>
                  <a:lnTo>
                    <a:pt x="985" y="2139"/>
                  </a:lnTo>
                  <a:lnTo>
                    <a:pt x="986" y="2139"/>
                  </a:lnTo>
                  <a:lnTo>
                    <a:pt x="996" y="2134"/>
                  </a:lnTo>
                  <a:lnTo>
                    <a:pt x="1003" y="2133"/>
                  </a:lnTo>
                  <a:lnTo>
                    <a:pt x="1010" y="2134"/>
                  </a:lnTo>
                  <a:lnTo>
                    <a:pt x="1019" y="2138"/>
                  </a:lnTo>
                  <a:lnTo>
                    <a:pt x="1028" y="2141"/>
                  </a:lnTo>
                  <a:lnTo>
                    <a:pt x="1036" y="2145"/>
                  </a:lnTo>
                  <a:lnTo>
                    <a:pt x="1045" y="2149"/>
                  </a:lnTo>
                  <a:lnTo>
                    <a:pt x="1052" y="2154"/>
                  </a:lnTo>
                  <a:lnTo>
                    <a:pt x="1053" y="2159"/>
                  </a:lnTo>
                  <a:lnTo>
                    <a:pt x="1052" y="2163"/>
                  </a:lnTo>
                  <a:lnTo>
                    <a:pt x="1049" y="2166"/>
                  </a:lnTo>
                  <a:lnTo>
                    <a:pt x="1045" y="2169"/>
                  </a:lnTo>
                  <a:lnTo>
                    <a:pt x="1041" y="2172"/>
                  </a:lnTo>
                  <a:lnTo>
                    <a:pt x="1038" y="2175"/>
                  </a:lnTo>
                  <a:lnTo>
                    <a:pt x="1034" y="2179"/>
                  </a:lnTo>
                  <a:lnTo>
                    <a:pt x="1032" y="2183"/>
                  </a:lnTo>
                  <a:lnTo>
                    <a:pt x="1029" y="2187"/>
                  </a:lnTo>
                  <a:lnTo>
                    <a:pt x="1026" y="2190"/>
                  </a:lnTo>
                  <a:lnTo>
                    <a:pt x="1023" y="2194"/>
                  </a:lnTo>
                  <a:lnTo>
                    <a:pt x="1021" y="2197"/>
                  </a:lnTo>
                  <a:lnTo>
                    <a:pt x="1017" y="2201"/>
                  </a:lnTo>
                  <a:lnTo>
                    <a:pt x="1013" y="2204"/>
                  </a:lnTo>
                  <a:lnTo>
                    <a:pt x="1009" y="2206"/>
                  </a:lnTo>
                  <a:lnTo>
                    <a:pt x="1005" y="2208"/>
                  </a:lnTo>
                  <a:lnTo>
                    <a:pt x="1002" y="2207"/>
                  </a:lnTo>
                  <a:lnTo>
                    <a:pt x="1000" y="2206"/>
                  </a:lnTo>
                  <a:lnTo>
                    <a:pt x="998" y="2206"/>
                  </a:lnTo>
                  <a:lnTo>
                    <a:pt x="995" y="2206"/>
                  </a:lnTo>
                  <a:lnTo>
                    <a:pt x="989" y="2207"/>
                  </a:lnTo>
                  <a:lnTo>
                    <a:pt x="985" y="2210"/>
                  </a:lnTo>
                  <a:lnTo>
                    <a:pt x="982" y="2215"/>
                  </a:lnTo>
                  <a:lnTo>
                    <a:pt x="980" y="2221"/>
                  </a:lnTo>
                  <a:lnTo>
                    <a:pt x="972" y="2227"/>
                  </a:lnTo>
                  <a:lnTo>
                    <a:pt x="960" y="2224"/>
                  </a:lnTo>
                  <a:lnTo>
                    <a:pt x="947" y="2219"/>
                  </a:lnTo>
                  <a:lnTo>
                    <a:pt x="935" y="2217"/>
                  </a:lnTo>
                  <a:lnTo>
                    <a:pt x="927" y="2219"/>
                  </a:lnTo>
                  <a:lnTo>
                    <a:pt x="919" y="2224"/>
                  </a:lnTo>
                  <a:lnTo>
                    <a:pt x="911" y="2230"/>
                  </a:lnTo>
                  <a:lnTo>
                    <a:pt x="903" y="2233"/>
                  </a:lnTo>
                  <a:lnTo>
                    <a:pt x="895" y="2234"/>
                  </a:lnTo>
                  <a:lnTo>
                    <a:pt x="888" y="2235"/>
                  </a:lnTo>
                  <a:lnTo>
                    <a:pt x="881" y="2236"/>
                  </a:lnTo>
                  <a:lnTo>
                    <a:pt x="874" y="2239"/>
                  </a:lnTo>
                  <a:lnTo>
                    <a:pt x="869" y="2255"/>
                  </a:lnTo>
                  <a:lnTo>
                    <a:pt x="870" y="2275"/>
                  </a:lnTo>
                  <a:lnTo>
                    <a:pt x="874" y="2296"/>
                  </a:lnTo>
                  <a:lnTo>
                    <a:pt x="879" y="2313"/>
                  </a:lnTo>
                  <a:lnTo>
                    <a:pt x="880" y="2320"/>
                  </a:lnTo>
                  <a:lnTo>
                    <a:pt x="882" y="2328"/>
                  </a:lnTo>
                  <a:lnTo>
                    <a:pt x="884" y="2335"/>
                  </a:lnTo>
                  <a:lnTo>
                    <a:pt x="884" y="2343"/>
                  </a:lnTo>
                  <a:lnTo>
                    <a:pt x="884" y="2346"/>
                  </a:lnTo>
                  <a:lnTo>
                    <a:pt x="884" y="2349"/>
                  </a:lnTo>
                  <a:lnTo>
                    <a:pt x="884" y="2352"/>
                  </a:lnTo>
                  <a:lnTo>
                    <a:pt x="885" y="2355"/>
                  </a:lnTo>
                  <a:lnTo>
                    <a:pt x="885" y="2357"/>
                  </a:lnTo>
                  <a:lnTo>
                    <a:pt x="885" y="2359"/>
                  </a:lnTo>
                  <a:lnTo>
                    <a:pt x="885" y="2360"/>
                  </a:lnTo>
                  <a:lnTo>
                    <a:pt x="886" y="2362"/>
                  </a:lnTo>
                  <a:lnTo>
                    <a:pt x="887" y="2365"/>
                  </a:lnTo>
                  <a:lnTo>
                    <a:pt x="887" y="2367"/>
                  </a:lnTo>
                  <a:lnTo>
                    <a:pt x="887" y="2370"/>
                  </a:lnTo>
                  <a:lnTo>
                    <a:pt x="887" y="2373"/>
                  </a:lnTo>
                  <a:lnTo>
                    <a:pt x="889" y="2380"/>
                  </a:lnTo>
                  <a:lnTo>
                    <a:pt x="892" y="2388"/>
                  </a:lnTo>
                  <a:lnTo>
                    <a:pt x="895" y="2396"/>
                  </a:lnTo>
                  <a:lnTo>
                    <a:pt x="897" y="2404"/>
                  </a:lnTo>
                  <a:lnTo>
                    <a:pt x="898" y="2418"/>
                  </a:lnTo>
                  <a:lnTo>
                    <a:pt x="892" y="2423"/>
                  </a:lnTo>
                  <a:lnTo>
                    <a:pt x="883" y="2425"/>
                  </a:lnTo>
                  <a:lnTo>
                    <a:pt x="869" y="2429"/>
                  </a:lnTo>
                  <a:lnTo>
                    <a:pt x="862" y="2434"/>
                  </a:lnTo>
                  <a:lnTo>
                    <a:pt x="859" y="2440"/>
                  </a:lnTo>
                  <a:lnTo>
                    <a:pt x="856" y="2448"/>
                  </a:lnTo>
                  <a:lnTo>
                    <a:pt x="852" y="2455"/>
                  </a:lnTo>
                  <a:lnTo>
                    <a:pt x="847" y="2460"/>
                  </a:lnTo>
                  <a:lnTo>
                    <a:pt x="842" y="2464"/>
                  </a:lnTo>
                  <a:lnTo>
                    <a:pt x="838" y="2467"/>
                  </a:lnTo>
                  <a:lnTo>
                    <a:pt x="833" y="2471"/>
                  </a:lnTo>
                  <a:lnTo>
                    <a:pt x="832" y="2472"/>
                  </a:lnTo>
                  <a:lnTo>
                    <a:pt x="832" y="2472"/>
                  </a:lnTo>
                  <a:lnTo>
                    <a:pt x="832" y="2472"/>
                  </a:lnTo>
                  <a:lnTo>
                    <a:pt x="831" y="2473"/>
                  </a:lnTo>
                  <a:lnTo>
                    <a:pt x="824" y="2491"/>
                  </a:lnTo>
                  <a:lnTo>
                    <a:pt x="826" y="2511"/>
                  </a:lnTo>
                  <a:lnTo>
                    <a:pt x="833" y="2531"/>
                  </a:lnTo>
                  <a:lnTo>
                    <a:pt x="841" y="2550"/>
                  </a:lnTo>
                  <a:lnTo>
                    <a:pt x="844" y="2556"/>
                  </a:lnTo>
                  <a:lnTo>
                    <a:pt x="848" y="2562"/>
                  </a:lnTo>
                  <a:lnTo>
                    <a:pt x="853" y="2566"/>
                  </a:lnTo>
                  <a:lnTo>
                    <a:pt x="859" y="2570"/>
                  </a:lnTo>
                  <a:lnTo>
                    <a:pt x="870" y="2573"/>
                  </a:lnTo>
                  <a:lnTo>
                    <a:pt x="880" y="2571"/>
                  </a:lnTo>
                  <a:lnTo>
                    <a:pt x="890" y="2567"/>
                  </a:lnTo>
                  <a:lnTo>
                    <a:pt x="901" y="2562"/>
                  </a:lnTo>
                  <a:lnTo>
                    <a:pt x="909" y="2563"/>
                  </a:lnTo>
                  <a:lnTo>
                    <a:pt x="915" y="2567"/>
                  </a:lnTo>
                  <a:lnTo>
                    <a:pt x="921" y="2571"/>
                  </a:lnTo>
                  <a:lnTo>
                    <a:pt x="930" y="2572"/>
                  </a:lnTo>
                  <a:lnTo>
                    <a:pt x="936" y="2573"/>
                  </a:lnTo>
                  <a:lnTo>
                    <a:pt x="943" y="2574"/>
                  </a:lnTo>
                  <a:lnTo>
                    <a:pt x="949" y="2576"/>
                  </a:lnTo>
                  <a:lnTo>
                    <a:pt x="955" y="2579"/>
                  </a:lnTo>
                  <a:lnTo>
                    <a:pt x="955" y="2580"/>
                  </a:lnTo>
                  <a:lnTo>
                    <a:pt x="956" y="2581"/>
                  </a:lnTo>
                  <a:lnTo>
                    <a:pt x="957" y="2582"/>
                  </a:lnTo>
                  <a:lnTo>
                    <a:pt x="957" y="2583"/>
                  </a:lnTo>
                  <a:lnTo>
                    <a:pt x="960" y="2588"/>
                  </a:lnTo>
                  <a:lnTo>
                    <a:pt x="961" y="2592"/>
                  </a:lnTo>
                  <a:lnTo>
                    <a:pt x="962" y="2597"/>
                  </a:lnTo>
                  <a:lnTo>
                    <a:pt x="962" y="2603"/>
                  </a:lnTo>
                  <a:lnTo>
                    <a:pt x="965" y="2616"/>
                  </a:lnTo>
                  <a:lnTo>
                    <a:pt x="972" y="2626"/>
                  </a:lnTo>
                  <a:lnTo>
                    <a:pt x="980" y="2634"/>
                  </a:lnTo>
                  <a:lnTo>
                    <a:pt x="983" y="2645"/>
                  </a:lnTo>
                  <a:lnTo>
                    <a:pt x="979" y="2654"/>
                  </a:lnTo>
                  <a:lnTo>
                    <a:pt x="974" y="2666"/>
                  </a:lnTo>
                  <a:lnTo>
                    <a:pt x="972" y="2679"/>
                  </a:lnTo>
                  <a:lnTo>
                    <a:pt x="977" y="2689"/>
                  </a:lnTo>
                  <a:lnTo>
                    <a:pt x="986" y="2691"/>
                  </a:lnTo>
                  <a:lnTo>
                    <a:pt x="995" y="2690"/>
                  </a:lnTo>
                  <a:lnTo>
                    <a:pt x="1006" y="2689"/>
                  </a:lnTo>
                  <a:lnTo>
                    <a:pt x="1016" y="2693"/>
                  </a:lnTo>
                  <a:lnTo>
                    <a:pt x="1024" y="2690"/>
                  </a:lnTo>
                  <a:lnTo>
                    <a:pt x="1032" y="2683"/>
                  </a:lnTo>
                  <a:lnTo>
                    <a:pt x="1040" y="2676"/>
                  </a:lnTo>
                  <a:lnTo>
                    <a:pt x="1049" y="2670"/>
                  </a:lnTo>
                  <a:lnTo>
                    <a:pt x="1057" y="2667"/>
                  </a:lnTo>
                  <a:lnTo>
                    <a:pt x="1066" y="2665"/>
                  </a:lnTo>
                  <a:lnTo>
                    <a:pt x="1075" y="2664"/>
                  </a:lnTo>
                  <a:lnTo>
                    <a:pt x="1083" y="2661"/>
                  </a:lnTo>
                  <a:lnTo>
                    <a:pt x="1099" y="2657"/>
                  </a:lnTo>
                  <a:lnTo>
                    <a:pt x="1115" y="2654"/>
                  </a:lnTo>
                  <a:lnTo>
                    <a:pt x="1131" y="2651"/>
                  </a:lnTo>
                  <a:lnTo>
                    <a:pt x="1147" y="2647"/>
                  </a:lnTo>
                  <a:lnTo>
                    <a:pt x="1148" y="2647"/>
                  </a:lnTo>
                  <a:lnTo>
                    <a:pt x="1149" y="2646"/>
                  </a:lnTo>
                  <a:lnTo>
                    <a:pt x="1150" y="2646"/>
                  </a:lnTo>
                  <a:lnTo>
                    <a:pt x="1152" y="2646"/>
                  </a:lnTo>
                  <a:lnTo>
                    <a:pt x="1168" y="2645"/>
                  </a:lnTo>
                  <a:lnTo>
                    <a:pt x="1174" y="2658"/>
                  </a:lnTo>
                  <a:lnTo>
                    <a:pt x="1175" y="2677"/>
                  </a:lnTo>
                  <a:lnTo>
                    <a:pt x="1177" y="2693"/>
                  </a:lnTo>
                  <a:lnTo>
                    <a:pt x="1185" y="2706"/>
                  </a:lnTo>
                  <a:lnTo>
                    <a:pt x="1197" y="2717"/>
                  </a:lnTo>
                  <a:lnTo>
                    <a:pt x="1208" y="2728"/>
                  </a:lnTo>
                  <a:lnTo>
                    <a:pt x="1213" y="2738"/>
                  </a:lnTo>
                  <a:lnTo>
                    <a:pt x="1216" y="2736"/>
                  </a:lnTo>
                  <a:lnTo>
                    <a:pt x="1218" y="2733"/>
                  </a:lnTo>
                  <a:lnTo>
                    <a:pt x="1221" y="2730"/>
                  </a:lnTo>
                  <a:lnTo>
                    <a:pt x="1223" y="2727"/>
                  </a:lnTo>
                  <a:lnTo>
                    <a:pt x="1238" y="2712"/>
                  </a:lnTo>
                  <a:lnTo>
                    <a:pt x="1254" y="2694"/>
                  </a:lnTo>
                  <a:lnTo>
                    <a:pt x="1267" y="2675"/>
                  </a:lnTo>
                  <a:lnTo>
                    <a:pt x="1273" y="2655"/>
                  </a:lnTo>
                  <a:lnTo>
                    <a:pt x="1271" y="2632"/>
                  </a:lnTo>
                  <a:lnTo>
                    <a:pt x="1265" y="2609"/>
                  </a:lnTo>
                  <a:lnTo>
                    <a:pt x="1258" y="2586"/>
                  </a:lnTo>
                  <a:lnTo>
                    <a:pt x="1254" y="2566"/>
                  </a:lnTo>
                  <a:lnTo>
                    <a:pt x="1259" y="2571"/>
                  </a:lnTo>
                  <a:lnTo>
                    <a:pt x="1264" y="2576"/>
                  </a:lnTo>
                  <a:lnTo>
                    <a:pt x="1269" y="2580"/>
                  </a:lnTo>
                  <a:lnTo>
                    <a:pt x="1274" y="2585"/>
                  </a:lnTo>
                  <a:lnTo>
                    <a:pt x="1297" y="2604"/>
                  </a:lnTo>
                  <a:lnTo>
                    <a:pt x="1319" y="2617"/>
                  </a:lnTo>
                  <a:lnTo>
                    <a:pt x="1342" y="2626"/>
                  </a:lnTo>
                  <a:lnTo>
                    <a:pt x="1371" y="2632"/>
                  </a:lnTo>
                  <a:lnTo>
                    <a:pt x="1390" y="2636"/>
                  </a:lnTo>
                  <a:lnTo>
                    <a:pt x="1404" y="2642"/>
                  </a:lnTo>
                  <a:lnTo>
                    <a:pt x="1414" y="2653"/>
                  </a:lnTo>
                  <a:lnTo>
                    <a:pt x="1420" y="2670"/>
                  </a:lnTo>
                  <a:lnTo>
                    <a:pt x="1426" y="2697"/>
                  </a:lnTo>
                  <a:lnTo>
                    <a:pt x="1436" y="2726"/>
                  </a:lnTo>
                  <a:lnTo>
                    <a:pt x="1449" y="2754"/>
                  </a:lnTo>
                  <a:lnTo>
                    <a:pt x="1466" y="2775"/>
                  </a:lnTo>
                  <a:lnTo>
                    <a:pt x="1470" y="2778"/>
                  </a:lnTo>
                  <a:lnTo>
                    <a:pt x="1475" y="2781"/>
                  </a:lnTo>
                  <a:lnTo>
                    <a:pt x="1480" y="2784"/>
                  </a:lnTo>
                  <a:lnTo>
                    <a:pt x="1485" y="2787"/>
                  </a:lnTo>
                  <a:lnTo>
                    <a:pt x="1495" y="2794"/>
                  </a:lnTo>
                  <a:lnTo>
                    <a:pt x="1503" y="2802"/>
                  </a:lnTo>
                  <a:lnTo>
                    <a:pt x="1510" y="2812"/>
                  </a:lnTo>
                  <a:lnTo>
                    <a:pt x="1516" y="2822"/>
                  </a:lnTo>
                  <a:lnTo>
                    <a:pt x="1522" y="2839"/>
                  </a:lnTo>
                  <a:lnTo>
                    <a:pt x="1525" y="2859"/>
                  </a:lnTo>
                  <a:lnTo>
                    <a:pt x="1530" y="2877"/>
                  </a:lnTo>
                  <a:lnTo>
                    <a:pt x="1536" y="2881"/>
                  </a:lnTo>
                  <a:lnTo>
                    <a:pt x="1538" y="2883"/>
                  </a:lnTo>
                  <a:lnTo>
                    <a:pt x="1542" y="2885"/>
                  </a:lnTo>
                  <a:lnTo>
                    <a:pt x="1546" y="2888"/>
                  </a:lnTo>
                  <a:lnTo>
                    <a:pt x="1554" y="2887"/>
                  </a:lnTo>
                  <a:lnTo>
                    <a:pt x="1561" y="2886"/>
                  </a:lnTo>
                  <a:lnTo>
                    <a:pt x="1567" y="2887"/>
                  </a:lnTo>
                  <a:lnTo>
                    <a:pt x="1570" y="2893"/>
                  </a:lnTo>
                  <a:lnTo>
                    <a:pt x="1568" y="2898"/>
                  </a:lnTo>
                  <a:lnTo>
                    <a:pt x="1567" y="2904"/>
                  </a:lnTo>
                  <a:lnTo>
                    <a:pt x="1573" y="2911"/>
                  </a:lnTo>
                  <a:lnTo>
                    <a:pt x="1581" y="2915"/>
                  </a:lnTo>
                  <a:lnTo>
                    <a:pt x="1589" y="2917"/>
                  </a:lnTo>
                  <a:lnTo>
                    <a:pt x="1598" y="2918"/>
                  </a:lnTo>
                  <a:lnTo>
                    <a:pt x="1606" y="2916"/>
                  </a:lnTo>
                  <a:lnTo>
                    <a:pt x="1610" y="2912"/>
                  </a:lnTo>
                  <a:lnTo>
                    <a:pt x="1617" y="2901"/>
                  </a:lnTo>
                  <a:lnTo>
                    <a:pt x="1622" y="2897"/>
                  </a:lnTo>
                  <a:lnTo>
                    <a:pt x="1630" y="2896"/>
                  </a:lnTo>
                  <a:lnTo>
                    <a:pt x="1644" y="2899"/>
                  </a:lnTo>
                  <a:lnTo>
                    <a:pt x="1652" y="2902"/>
                  </a:lnTo>
                  <a:lnTo>
                    <a:pt x="1660" y="2903"/>
                  </a:lnTo>
                  <a:lnTo>
                    <a:pt x="1670" y="2903"/>
                  </a:lnTo>
                  <a:lnTo>
                    <a:pt x="1679" y="2904"/>
                  </a:lnTo>
                  <a:lnTo>
                    <a:pt x="1680" y="2904"/>
                  </a:lnTo>
                  <a:lnTo>
                    <a:pt x="1681" y="2904"/>
                  </a:lnTo>
                  <a:lnTo>
                    <a:pt x="1682" y="2903"/>
                  </a:lnTo>
                  <a:lnTo>
                    <a:pt x="1683" y="2903"/>
                  </a:lnTo>
                  <a:lnTo>
                    <a:pt x="1690" y="2901"/>
                  </a:lnTo>
                  <a:lnTo>
                    <a:pt x="1696" y="2901"/>
                  </a:lnTo>
                  <a:lnTo>
                    <a:pt x="1703" y="2902"/>
                  </a:lnTo>
                  <a:lnTo>
                    <a:pt x="1709" y="2904"/>
                  </a:lnTo>
                  <a:lnTo>
                    <a:pt x="1716" y="2908"/>
                  </a:lnTo>
                  <a:lnTo>
                    <a:pt x="1723" y="2912"/>
                  </a:lnTo>
                  <a:lnTo>
                    <a:pt x="1730" y="2914"/>
                  </a:lnTo>
                  <a:lnTo>
                    <a:pt x="1738" y="2916"/>
                  </a:lnTo>
                  <a:lnTo>
                    <a:pt x="1743" y="2917"/>
                  </a:lnTo>
                  <a:lnTo>
                    <a:pt x="1748" y="2919"/>
                  </a:lnTo>
                  <a:lnTo>
                    <a:pt x="1754" y="2920"/>
                  </a:lnTo>
                  <a:lnTo>
                    <a:pt x="1759" y="2921"/>
                  </a:lnTo>
                  <a:lnTo>
                    <a:pt x="1764" y="2923"/>
                  </a:lnTo>
                  <a:lnTo>
                    <a:pt x="1769" y="2925"/>
                  </a:lnTo>
                  <a:lnTo>
                    <a:pt x="1774" y="2928"/>
                  </a:lnTo>
                  <a:lnTo>
                    <a:pt x="1778" y="2931"/>
                  </a:lnTo>
                  <a:lnTo>
                    <a:pt x="1790" y="2949"/>
                  </a:lnTo>
                  <a:lnTo>
                    <a:pt x="1798" y="2971"/>
                  </a:lnTo>
                  <a:lnTo>
                    <a:pt x="1807" y="2993"/>
                  </a:lnTo>
                  <a:lnTo>
                    <a:pt x="1817" y="3013"/>
                  </a:lnTo>
                  <a:lnTo>
                    <a:pt x="1805" y="3045"/>
                  </a:lnTo>
                  <a:lnTo>
                    <a:pt x="1788" y="3072"/>
                  </a:lnTo>
                  <a:lnTo>
                    <a:pt x="1768" y="3096"/>
                  </a:lnTo>
                  <a:lnTo>
                    <a:pt x="1746" y="3121"/>
                  </a:lnTo>
                  <a:lnTo>
                    <a:pt x="1744" y="3124"/>
                  </a:lnTo>
                  <a:lnTo>
                    <a:pt x="1742" y="3127"/>
                  </a:lnTo>
                  <a:lnTo>
                    <a:pt x="1741" y="3130"/>
                  </a:lnTo>
                  <a:lnTo>
                    <a:pt x="1739" y="3133"/>
                  </a:lnTo>
                  <a:lnTo>
                    <a:pt x="1732" y="3154"/>
                  </a:lnTo>
                  <a:lnTo>
                    <a:pt x="1733" y="3172"/>
                  </a:lnTo>
                  <a:lnTo>
                    <a:pt x="1740" y="3190"/>
                  </a:lnTo>
                  <a:lnTo>
                    <a:pt x="1750" y="3210"/>
                  </a:lnTo>
                  <a:lnTo>
                    <a:pt x="1764" y="3237"/>
                  </a:lnTo>
                  <a:lnTo>
                    <a:pt x="1777" y="3263"/>
                  </a:lnTo>
                  <a:lnTo>
                    <a:pt x="1790" y="3290"/>
                  </a:lnTo>
                  <a:lnTo>
                    <a:pt x="1804" y="3317"/>
                  </a:lnTo>
                  <a:lnTo>
                    <a:pt x="1811" y="3326"/>
                  </a:lnTo>
                  <a:lnTo>
                    <a:pt x="1821" y="3331"/>
                  </a:lnTo>
                  <a:lnTo>
                    <a:pt x="1832" y="3333"/>
                  </a:lnTo>
                  <a:lnTo>
                    <a:pt x="1844" y="3337"/>
                  </a:lnTo>
                  <a:lnTo>
                    <a:pt x="1846" y="3339"/>
                  </a:lnTo>
                  <a:lnTo>
                    <a:pt x="1848" y="3340"/>
                  </a:lnTo>
                  <a:lnTo>
                    <a:pt x="1850" y="3340"/>
                  </a:lnTo>
                  <a:lnTo>
                    <a:pt x="1853" y="3339"/>
                  </a:lnTo>
                  <a:lnTo>
                    <a:pt x="1867" y="3335"/>
                  </a:lnTo>
                  <a:lnTo>
                    <a:pt x="1878" y="3328"/>
                  </a:lnTo>
                  <a:lnTo>
                    <a:pt x="1890" y="3324"/>
                  </a:lnTo>
                  <a:lnTo>
                    <a:pt x="1904" y="3325"/>
                  </a:lnTo>
                  <a:lnTo>
                    <a:pt x="1913" y="3328"/>
                  </a:lnTo>
                  <a:lnTo>
                    <a:pt x="1921" y="3331"/>
                  </a:lnTo>
                  <a:lnTo>
                    <a:pt x="1928" y="3330"/>
                  </a:lnTo>
                  <a:lnTo>
                    <a:pt x="1937" y="3321"/>
                  </a:lnTo>
                  <a:lnTo>
                    <a:pt x="1943" y="3320"/>
                  </a:lnTo>
                  <a:lnTo>
                    <a:pt x="1949" y="3320"/>
                  </a:lnTo>
                  <a:lnTo>
                    <a:pt x="1953" y="3318"/>
                  </a:lnTo>
                  <a:lnTo>
                    <a:pt x="1955" y="3314"/>
                  </a:lnTo>
                  <a:lnTo>
                    <a:pt x="1955" y="3310"/>
                  </a:lnTo>
                  <a:lnTo>
                    <a:pt x="1955" y="3306"/>
                  </a:lnTo>
                  <a:lnTo>
                    <a:pt x="1957" y="3304"/>
                  </a:lnTo>
                  <a:lnTo>
                    <a:pt x="1961" y="3302"/>
                  </a:lnTo>
                  <a:lnTo>
                    <a:pt x="1970" y="3298"/>
                  </a:lnTo>
                  <a:lnTo>
                    <a:pt x="1980" y="3291"/>
                  </a:lnTo>
                  <a:lnTo>
                    <a:pt x="1991" y="3285"/>
                  </a:lnTo>
                  <a:lnTo>
                    <a:pt x="1999" y="3283"/>
                  </a:lnTo>
                  <a:lnTo>
                    <a:pt x="2006" y="3281"/>
                  </a:lnTo>
                  <a:lnTo>
                    <a:pt x="2012" y="3274"/>
                  </a:lnTo>
                  <a:lnTo>
                    <a:pt x="2017" y="3266"/>
                  </a:lnTo>
                  <a:lnTo>
                    <a:pt x="2023" y="3259"/>
                  </a:lnTo>
                  <a:lnTo>
                    <a:pt x="2036" y="3251"/>
                  </a:lnTo>
                  <a:lnTo>
                    <a:pt x="2049" y="3248"/>
                  </a:lnTo>
                  <a:lnTo>
                    <a:pt x="2064" y="3248"/>
                  </a:lnTo>
                  <a:lnTo>
                    <a:pt x="2078" y="3248"/>
                  </a:lnTo>
                  <a:lnTo>
                    <a:pt x="2078" y="3243"/>
                  </a:lnTo>
                  <a:lnTo>
                    <a:pt x="2079" y="3240"/>
                  </a:lnTo>
                  <a:lnTo>
                    <a:pt x="2081" y="3238"/>
                  </a:lnTo>
                  <a:lnTo>
                    <a:pt x="2083" y="3236"/>
                  </a:lnTo>
                  <a:lnTo>
                    <a:pt x="2102" y="3233"/>
                  </a:lnTo>
                  <a:lnTo>
                    <a:pt x="2114" y="3227"/>
                  </a:lnTo>
                  <a:lnTo>
                    <a:pt x="2122" y="3217"/>
                  </a:lnTo>
                  <a:lnTo>
                    <a:pt x="2129" y="3202"/>
                  </a:lnTo>
                  <a:lnTo>
                    <a:pt x="2134" y="3199"/>
                  </a:lnTo>
                  <a:lnTo>
                    <a:pt x="2141" y="3201"/>
                  </a:lnTo>
                  <a:lnTo>
                    <a:pt x="2148" y="3205"/>
                  </a:lnTo>
                  <a:lnTo>
                    <a:pt x="2154" y="3207"/>
                  </a:lnTo>
                  <a:lnTo>
                    <a:pt x="2159" y="3205"/>
                  </a:lnTo>
                  <a:lnTo>
                    <a:pt x="2156" y="3200"/>
                  </a:lnTo>
                  <a:lnTo>
                    <a:pt x="2153" y="3194"/>
                  </a:lnTo>
                  <a:lnTo>
                    <a:pt x="2156" y="3189"/>
                  </a:lnTo>
                  <a:lnTo>
                    <a:pt x="2161" y="3189"/>
                  </a:lnTo>
                  <a:lnTo>
                    <a:pt x="2168" y="3189"/>
                  </a:lnTo>
                  <a:lnTo>
                    <a:pt x="2174" y="3188"/>
                  </a:lnTo>
                  <a:lnTo>
                    <a:pt x="2177" y="3188"/>
                  </a:lnTo>
                  <a:lnTo>
                    <a:pt x="2183" y="3194"/>
                  </a:lnTo>
                  <a:lnTo>
                    <a:pt x="2185" y="3202"/>
                  </a:lnTo>
                  <a:lnTo>
                    <a:pt x="2184" y="3211"/>
                  </a:lnTo>
                  <a:lnTo>
                    <a:pt x="2182" y="3219"/>
                  </a:lnTo>
                  <a:lnTo>
                    <a:pt x="2182" y="3225"/>
                  </a:lnTo>
                  <a:lnTo>
                    <a:pt x="2181" y="3232"/>
                  </a:lnTo>
                  <a:lnTo>
                    <a:pt x="2180" y="3239"/>
                  </a:lnTo>
                  <a:lnTo>
                    <a:pt x="2179" y="3243"/>
                  </a:lnTo>
                  <a:lnTo>
                    <a:pt x="2174" y="3247"/>
                  </a:lnTo>
                  <a:lnTo>
                    <a:pt x="2168" y="3249"/>
                  </a:lnTo>
                  <a:lnTo>
                    <a:pt x="2161" y="3252"/>
                  </a:lnTo>
                  <a:lnTo>
                    <a:pt x="2155" y="3256"/>
                  </a:lnTo>
                  <a:lnTo>
                    <a:pt x="2151" y="3263"/>
                  </a:lnTo>
                  <a:lnTo>
                    <a:pt x="2150" y="3271"/>
                  </a:lnTo>
                  <a:lnTo>
                    <a:pt x="2149" y="3279"/>
                  </a:lnTo>
                  <a:lnTo>
                    <a:pt x="2148" y="3287"/>
                  </a:lnTo>
                  <a:lnTo>
                    <a:pt x="2167" y="3309"/>
                  </a:lnTo>
                  <a:lnTo>
                    <a:pt x="2186" y="3332"/>
                  </a:lnTo>
                  <a:lnTo>
                    <a:pt x="2205" y="3354"/>
                  </a:lnTo>
                  <a:lnTo>
                    <a:pt x="2226" y="3374"/>
                  </a:lnTo>
                  <a:lnTo>
                    <a:pt x="2236" y="3383"/>
                  </a:lnTo>
                  <a:lnTo>
                    <a:pt x="2245" y="3393"/>
                  </a:lnTo>
                  <a:lnTo>
                    <a:pt x="2253" y="3403"/>
                  </a:lnTo>
                  <a:lnTo>
                    <a:pt x="2261" y="3413"/>
                  </a:lnTo>
                  <a:lnTo>
                    <a:pt x="2276" y="3418"/>
                  </a:lnTo>
                  <a:lnTo>
                    <a:pt x="2294" y="3424"/>
                  </a:lnTo>
                  <a:lnTo>
                    <a:pt x="2310" y="3433"/>
                  </a:lnTo>
                  <a:lnTo>
                    <a:pt x="2318" y="3445"/>
                  </a:lnTo>
                  <a:lnTo>
                    <a:pt x="2319" y="3450"/>
                  </a:lnTo>
                  <a:lnTo>
                    <a:pt x="2321" y="3455"/>
                  </a:lnTo>
                  <a:lnTo>
                    <a:pt x="2322" y="3460"/>
                  </a:lnTo>
                  <a:lnTo>
                    <a:pt x="2323" y="3465"/>
                  </a:lnTo>
                  <a:lnTo>
                    <a:pt x="2321" y="3468"/>
                  </a:lnTo>
                  <a:lnTo>
                    <a:pt x="2318" y="3469"/>
                  </a:lnTo>
                  <a:lnTo>
                    <a:pt x="2315" y="3470"/>
                  </a:lnTo>
                  <a:lnTo>
                    <a:pt x="2315" y="3473"/>
                  </a:lnTo>
                  <a:lnTo>
                    <a:pt x="2318" y="3483"/>
                  </a:lnTo>
                  <a:lnTo>
                    <a:pt x="2321" y="3494"/>
                  </a:lnTo>
                  <a:lnTo>
                    <a:pt x="2324" y="3504"/>
                  </a:lnTo>
                  <a:lnTo>
                    <a:pt x="2327" y="3515"/>
                  </a:lnTo>
                  <a:lnTo>
                    <a:pt x="2348" y="3528"/>
                  </a:lnTo>
                  <a:lnTo>
                    <a:pt x="2389" y="3534"/>
                  </a:lnTo>
                  <a:lnTo>
                    <a:pt x="2434" y="3535"/>
                  </a:lnTo>
                  <a:lnTo>
                    <a:pt x="2466" y="3536"/>
                  </a:lnTo>
                  <a:lnTo>
                    <a:pt x="2487" y="3537"/>
                  </a:lnTo>
                  <a:lnTo>
                    <a:pt x="2509" y="3539"/>
                  </a:lnTo>
                  <a:lnTo>
                    <a:pt x="2530" y="3541"/>
                  </a:lnTo>
                  <a:lnTo>
                    <a:pt x="2552" y="3542"/>
                  </a:lnTo>
                  <a:lnTo>
                    <a:pt x="2571" y="3544"/>
                  </a:lnTo>
                  <a:lnTo>
                    <a:pt x="2590" y="3545"/>
                  </a:lnTo>
                  <a:lnTo>
                    <a:pt x="2609" y="3547"/>
                  </a:lnTo>
                  <a:lnTo>
                    <a:pt x="2628" y="3548"/>
                  </a:lnTo>
                  <a:lnTo>
                    <a:pt x="2727" y="3554"/>
                  </a:lnTo>
                  <a:lnTo>
                    <a:pt x="2826" y="3560"/>
                  </a:lnTo>
                  <a:lnTo>
                    <a:pt x="2925" y="3566"/>
                  </a:lnTo>
                  <a:lnTo>
                    <a:pt x="3023" y="3572"/>
                  </a:lnTo>
                  <a:lnTo>
                    <a:pt x="3032" y="3569"/>
                  </a:lnTo>
                  <a:lnTo>
                    <a:pt x="3040" y="3565"/>
                  </a:lnTo>
                  <a:lnTo>
                    <a:pt x="3047" y="3559"/>
                  </a:lnTo>
                  <a:lnTo>
                    <a:pt x="3054" y="3554"/>
                  </a:lnTo>
                  <a:lnTo>
                    <a:pt x="3078" y="3538"/>
                  </a:lnTo>
                  <a:lnTo>
                    <a:pt x="3101" y="3522"/>
                  </a:lnTo>
                  <a:lnTo>
                    <a:pt x="3124" y="3506"/>
                  </a:lnTo>
                  <a:lnTo>
                    <a:pt x="3148" y="3491"/>
                  </a:lnTo>
                  <a:lnTo>
                    <a:pt x="3160" y="3482"/>
                  </a:lnTo>
                  <a:lnTo>
                    <a:pt x="3174" y="3473"/>
                  </a:lnTo>
                  <a:lnTo>
                    <a:pt x="3185" y="3463"/>
                  </a:lnTo>
                  <a:lnTo>
                    <a:pt x="3193" y="3450"/>
                  </a:lnTo>
                  <a:lnTo>
                    <a:pt x="3195" y="3443"/>
                  </a:lnTo>
                  <a:lnTo>
                    <a:pt x="3198" y="3437"/>
                  </a:lnTo>
                  <a:lnTo>
                    <a:pt x="3201" y="3430"/>
                  </a:lnTo>
                  <a:lnTo>
                    <a:pt x="3203" y="3424"/>
                  </a:lnTo>
                  <a:lnTo>
                    <a:pt x="3192" y="3419"/>
                  </a:lnTo>
                  <a:close/>
                </a:path>
              </a:pathLst>
            </a:custGeom>
            <a:solidFill>
              <a:srgbClr val="862A77"/>
            </a:solidFill>
            <a:ln>
              <a:noFill/>
            </a:ln>
            <a:extLst/>
          </p:spPr>
          <p:txBody>
            <a:bodyPr rot="0" vert="horz" wrap="square" lIns="91440" tIns="45720" rIns="91440" bIns="45720" anchor="t" anchorCtr="0" upright="1">
              <a:noAutofit/>
            </a:bodyPr>
            <a:lstStyle/>
            <a:p>
              <a:endParaRPr lang="es-MX" dirty="0"/>
            </a:p>
          </p:txBody>
        </p:sp>
        <p:sp>
          <p:nvSpPr>
            <p:cNvPr id="82" name="Freeform 10"/>
            <p:cNvSpPr>
              <a:spLocks noEditPoints="1"/>
            </p:cNvSpPr>
            <p:nvPr/>
          </p:nvSpPr>
          <p:spPr bwMode="auto">
            <a:xfrm>
              <a:off x="3495667" y="2040252"/>
              <a:ext cx="895348" cy="998219"/>
            </a:xfrm>
            <a:custGeom>
              <a:avLst/>
              <a:gdLst>
                <a:gd name="T0" fmla="*/ 3176 w 3203"/>
                <a:gd name="T1" fmla="*/ 3365 h 3572"/>
                <a:gd name="T2" fmla="*/ 3038 w 3203"/>
                <a:gd name="T3" fmla="*/ 3198 h 3572"/>
                <a:gd name="T4" fmla="*/ 2904 w 3203"/>
                <a:gd name="T5" fmla="*/ 3097 h 3572"/>
                <a:gd name="T6" fmla="*/ 2889 w 3203"/>
                <a:gd name="T7" fmla="*/ 2946 h 3572"/>
                <a:gd name="T8" fmla="*/ 2626 w 3203"/>
                <a:gd name="T9" fmla="*/ 2906 h 3572"/>
                <a:gd name="T10" fmla="*/ 2199 w 3203"/>
                <a:gd name="T11" fmla="*/ 2548 h 3572"/>
                <a:gd name="T12" fmla="*/ 1806 w 3203"/>
                <a:gd name="T13" fmla="*/ 2517 h 3572"/>
                <a:gd name="T14" fmla="*/ 1701 w 3203"/>
                <a:gd name="T15" fmla="*/ 2442 h 3572"/>
                <a:gd name="T16" fmla="*/ 1690 w 3203"/>
                <a:gd name="T17" fmla="*/ 2307 h 3572"/>
                <a:gd name="T18" fmla="*/ 1472 w 3203"/>
                <a:gd name="T19" fmla="*/ 2053 h 3572"/>
                <a:gd name="T20" fmla="*/ 1158 w 3203"/>
                <a:gd name="T21" fmla="*/ 1482 h 3572"/>
                <a:gd name="T22" fmla="*/ 769 w 3203"/>
                <a:gd name="T23" fmla="*/ 828 h 3572"/>
                <a:gd name="T24" fmla="*/ 559 w 3203"/>
                <a:gd name="T25" fmla="*/ 302 h 3572"/>
                <a:gd name="T26" fmla="*/ 800 w 3203"/>
                <a:gd name="T27" fmla="*/ 673 h 3572"/>
                <a:gd name="T28" fmla="*/ 839 w 3203"/>
                <a:gd name="T29" fmla="*/ 653 h 3572"/>
                <a:gd name="T30" fmla="*/ 494 w 3203"/>
                <a:gd name="T31" fmla="*/ 177 h 3572"/>
                <a:gd name="T32" fmla="*/ 327 w 3203"/>
                <a:gd name="T33" fmla="*/ 55 h 3572"/>
                <a:gd name="T34" fmla="*/ 194 w 3203"/>
                <a:gd name="T35" fmla="*/ 52 h 3572"/>
                <a:gd name="T36" fmla="*/ 38 w 3203"/>
                <a:gd name="T37" fmla="*/ 39 h 3572"/>
                <a:gd name="T38" fmla="*/ 150 w 3203"/>
                <a:gd name="T39" fmla="*/ 275 h 3572"/>
                <a:gd name="T40" fmla="*/ 45 w 3203"/>
                <a:gd name="T41" fmla="*/ 361 h 3572"/>
                <a:gd name="T42" fmla="*/ 105 w 3203"/>
                <a:gd name="T43" fmla="*/ 489 h 3572"/>
                <a:gd name="T44" fmla="*/ 2 w 3203"/>
                <a:gd name="T45" fmla="*/ 588 h 3572"/>
                <a:gd name="T46" fmla="*/ 116 w 3203"/>
                <a:gd name="T47" fmla="*/ 758 h 3572"/>
                <a:gd name="T48" fmla="*/ 220 w 3203"/>
                <a:gd name="T49" fmla="*/ 864 h 3572"/>
                <a:gd name="T50" fmla="*/ 321 w 3203"/>
                <a:gd name="T51" fmla="*/ 949 h 3572"/>
                <a:gd name="T52" fmla="*/ 257 w 3203"/>
                <a:gd name="T53" fmla="*/ 1092 h 3572"/>
                <a:gd name="T54" fmla="*/ 144 w 3203"/>
                <a:gd name="T55" fmla="*/ 1120 h 3572"/>
                <a:gd name="T56" fmla="*/ 136 w 3203"/>
                <a:gd name="T57" fmla="*/ 1212 h 3572"/>
                <a:gd name="T58" fmla="*/ 132 w 3203"/>
                <a:gd name="T59" fmla="*/ 1428 h 3572"/>
                <a:gd name="T60" fmla="*/ 337 w 3203"/>
                <a:gd name="T61" fmla="*/ 1214 h 3572"/>
                <a:gd name="T62" fmla="*/ 395 w 3203"/>
                <a:gd name="T63" fmla="*/ 1305 h 3572"/>
                <a:gd name="T64" fmla="*/ 428 w 3203"/>
                <a:gd name="T65" fmla="*/ 1219 h 3572"/>
                <a:gd name="T66" fmla="*/ 547 w 3203"/>
                <a:gd name="T67" fmla="*/ 1130 h 3572"/>
                <a:gd name="T68" fmla="*/ 646 w 3203"/>
                <a:gd name="T69" fmla="*/ 1276 h 3572"/>
                <a:gd name="T70" fmla="*/ 590 w 3203"/>
                <a:gd name="T71" fmla="*/ 1374 h 3572"/>
                <a:gd name="T72" fmla="*/ 551 w 3203"/>
                <a:gd name="T73" fmla="*/ 1475 h 3572"/>
                <a:gd name="T74" fmla="*/ 627 w 3203"/>
                <a:gd name="T75" fmla="*/ 1555 h 3572"/>
                <a:gd name="T76" fmla="*/ 716 w 3203"/>
                <a:gd name="T77" fmla="*/ 1564 h 3572"/>
                <a:gd name="T78" fmla="*/ 890 w 3203"/>
                <a:gd name="T79" fmla="*/ 1560 h 3572"/>
                <a:gd name="T80" fmla="*/ 851 w 3203"/>
                <a:gd name="T81" fmla="*/ 1736 h 3572"/>
                <a:gd name="T82" fmla="*/ 793 w 3203"/>
                <a:gd name="T83" fmla="*/ 1948 h 3572"/>
                <a:gd name="T84" fmla="*/ 783 w 3203"/>
                <a:gd name="T85" fmla="*/ 2048 h 3572"/>
                <a:gd name="T86" fmla="*/ 917 w 3203"/>
                <a:gd name="T87" fmla="*/ 2127 h 3572"/>
                <a:gd name="T88" fmla="*/ 1049 w 3203"/>
                <a:gd name="T89" fmla="*/ 2166 h 3572"/>
                <a:gd name="T90" fmla="*/ 982 w 3203"/>
                <a:gd name="T91" fmla="*/ 2215 h 3572"/>
                <a:gd name="T92" fmla="*/ 884 w 3203"/>
                <a:gd name="T93" fmla="*/ 2335 h 3572"/>
                <a:gd name="T94" fmla="*/ 883 w 3203"/>
                <a:gd name="T95" fmla="*/ 2425 h 3572"/>
                <a:gd name="T96" fmla="*/ 853 w 3203"/>
                <a:gd name="T97" fmla="*/ 2566 h 3572"/>
                <a:gd name="T98" fmla="*/ 962 w 3203"/>
                <a:gd name="T99" fmla="*/ 2597 h 3572"/>
                <a:gd name="T100" fmla="*/ 1075 w 3203"/>
                <a:gd name="T101" fmla="*/ 2664 h 3572"/>
                <a:gd name="T102" fmla="*/ 1221 w 3203"/>
                <a:gd name="T103" fmla="*/ 2730 h 3572"/>
                <a:gd name="T104" fmla="*/ 1414 w 3203"/>
                <a:gd name="T105" fmla="*/ 2653 h 3572"/>
                <a:gd name="T106" fmla="*/ 1546 w 3203"/>
                <a:gd name="T107" fmla="*/ 2888 h 3572"/>
                <a:gd name="T108" fmla="*/ 1679 w 3203"/>
                <a:gd name="T109" fmla="*/ 2904 h 3572"/>
                <a:gd name="T110" fmla="*/ 1778 w 3203"/>
                <a:gd name="T111" fmla="*/ 2931 h 3572"/>
                <a:gd name="T112" fmla="*/ 1804 w 3203"/>
                <a:gd name="T113" fmla="*/ 3317 h 3572"/>
                <a:gd name="T114" fmla="*/ 1955 w 3203"/>
                <a:gd name="T115" fmla="*/ 3314 h 3572"/>
                <a:gd name="T116" fmla="*/ 2083 w 3203"/>
                <a:gd name="T117" fmla="*/ 3236 h 3572"/>
                <a:gd name="T118" fmla="*/ 2182 w 3203"/>
                <a:gd name="T119" fmla="*/ 3219 h 3572"/>
                <a:gd name="T120" fmla="*/ 2261 w 3203"/>
                <a:gd name="T121" fmla="*/ 3413 h 3572"/>
                <a:gd name="T122" fmla="*/ 2466 w 3203"/>
                <a:gd name="T123" fmla="*/ 3536 h 3572"/>
                <a:gd name="T124" fmla="*/ 3148 w 3203"/>
                <a:gd name="T125" fmla="*/ 3491 h 3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03" h="3572">
                  <a:moveTo>
                    <a:pt x="628" y="471"/>
                  </a:moveTo>
                  <a:lnTo>
                    <a:pt x="622" y="458"/>
                  </a:lnTo>
                  <a:lnTo>
                    <a:pt x="620" y="443"/>
                  </a:lnTo>
                  <a:lnTo>
                    <a:pt x="616" y="430"/>
                  </a:lnTo>
                  <a:lnTo>
                    <a:pt x="607" y="420"/>
                  </a:lnTo>
                  <a:lnTo>
                    <a:pt x="610" y="447"/>
                  </a:lnTo>
                  <a:lnTo>
                    <a:pt x="620" y="477"/>
                  </a:lnTo>
                  <a:lnTo>
                    <a:pt x="635" y="500"/>
                  </a:lnTo>
                  <a:lnTo>
                    <a:pt x="654" y="503"/>
                  </a:lnTo>
                  <a:lnTo>
                    <a:pt x="660" y="495"/>
                  </a:lnTo>
                  <a:lnTo>
                    <a:pt x="651" y="487"/>
                  </a:lnTo>
                  <a:lnTo>
                    <a:pt x="628" y="471"/>
                  </a:lnTo>
                  <a:close/>
                  <a:moveTo>
                    <a:pt x="3192" y="3419"/>
                  </a:moveTo>
                  <a:lnTo>
                    <a:pt x="3181" y="3414"/>
                  </a:lnTo>
                  <a:lnTo>
                    <a:pt x="3173" y="3406"/>
                  </a:lnTo>
                  <a:lnTo>
                    <a:pt x="3169" y="3394"/>
                  </a:lnTo>
                  <a:lnTo>
                    <a:pt x="3170" y="3388"/>
                  </a:lnTo>
                  <a:lnTo>
                    <a:pt x="3172" y="3381"/>
                  </a:lnTo>
                  <a:lnTo>
                    <a:pt x="3175" y="3373"/>
                  </a:lnTo>
                  <a:lnTo>
                    <a:pt x="3176" y="3365"/>
                  </a:lnTo>
                  <a:lnTo>
                    <a:pt x="3177" y="3360"/>
                  </a:lnTo>
                  <a:lnTo>
                    <a:pt x="3178" y="3353"/>
                  </a:lnTo>
                  <a:lnTo>
                    <a:pt x="3179" y="3347"/>
                  </a:lnTo>
                  <a:lnTo>
                    <a:pt x="3181" y="3340"/>
                  </a:lnTo>
                  <a:lnTo>
                    <a:pt x="3185" y="3324"/>
                  </a:lnTo>
                  <a:lnTo>
                    <a:pt x="3187" y="3311"/>
                  </a:lnTo>
                  <a:lnTo>
                    <a:pt x="3182" y="3300"/>
                  </a:lnTo>
                  <a:lnTo>
                    <a:pt x="3164" y="3291"/>
                  </a:lnTo>
                  <a:lnTo>
                    <a:pt x="3155" y="3284"/>
                  </a:lnTo>
                  <a:lnTo>
                    <a:pt x="3141" y="3270"/>
                  </a:lnTo>
                  <a:lnTo>
                    <a:pt x="3128" y="3254"/>
                  </a:lnTo>
                  <a:lnTo>
                    <a:pt x="3121" y="3243"/>
                  </a:lnTo>
                  <a:lnTo>
                    <a:pt x="3112" y="3228"/>
                  </a:lnTo>
                  <a:lnTo>
                    <a:pt x="3096" y="3217"/>
                  </a:lnTo>
                  <a:lnTo>
                    <a:pt x="3078" y="3209"/>
                  </a:lnTo>
                  <a:lnTo>
                    <a:pt x="3061" y="3204"/>
                  </a:lnTo>
                  <a:lnTo>
                    <a:pt x="3054" y="3204"/>
                  </a:lnTo>
                  <a:lnTo>
                    <a:pt x="3047" y="3204"/>
                  </a:lnTo>
                  <a:lnTo>
                    <a:pt x="3041" y="3202"/>
                  </a:lnTo>
                  <a:lnTo>
                    <a:pt x="3038" y="3198"/>
                  </a:lnTo>
                  <a:lnTo>
                    <a:pt x="3036" y="3185"/>
                  </a:lnTo>
                  <a:lnTo>
                    <a:pt x="3031" y="3180"/>
                  </a:lnTo>
                  <a:lnTo>
                    <a:pt x="3021" y="3178"/>
                  </a:lnTo>
                  <a:lnTo>
                    <a:pt x="3008" y="3178"/>
                  </a:lnTo>
                  <a:lnTo>
                    <a:pt x="2983" y="3170"/>
                  </a:lnTo>
                  <a:lnTo>
                    <a:pt x="2977" y="3154"/>
                  </a:lnTo>
                  <a:lnTo>
                    <a:pt x="2975" y="3136"/>
                  </a:lnTo>
                  <a:lnTo>
                    <a:pt x="2962" y="3122"/>
                  </a:lnTo>
                  <a:lnTo>
                    <a:pt x="2953" y="3119"/>
                  </a:lnTo>
                  <a:lnTo>
                    <a:pt x="2945" y="3117"/>
                  </a:lnTo>
                  <a:lnTo>
                    <a:pt x="2936" y="3115"/>
                  </a:lnTo>
                  <a:lnTo>
                    <a:pt x="2928" y="3112"/>
                  </a:lnTo>
                  <a:lnTo>
                    <a:pt x="2927" y="3110"/>
                  </a:lnTo>
                  <a:lnTo>
                    <a:pt x="2926" y="3106"/>
                  </a:lnTo>
                  <a:lnTo>
                    <a:pt x="2925" y="3102"/>
                  </a:lnTo>
                  <a:lnTo>
                    <a:pt x="2922" y="3099"/>
                  </a:lnTo>
                  <a:lnTo>
                    <a:pt x="2918" y="3098"/>
                  </a:lnTo>
                  <a:lnTo>
                    <a:pt x="2913" y="3098"/>
                  </a:lnTo>
                  <a:lnTo>
                    <a:pt x="2908" y="3098"/>
                  </a:lnTo>
                  <a:lnTo>
                    <a:pt x="2904" y="3097"/>
                  </a:lnTo>
                  <a:lnTo>
                    <a:pt x="2895" y="3089"/>
                  </a:lnTo>
                  <a:lnTo>
                    <a:pt x="2893" y="3073"/>
                  </a:lnTo>
                  <a:lnTo>
                    <a:pt x="2895" y="3056"/>
                  </a:lnTo>
                  <a:lnTo>
                    <a:pt x="2897" y="3043"/>
                  </a:lnTo>
                  <a:lnTo>
                    <a:pt x="2899" y="3033"/>
                  </a:lnTo>
                  <a:lnTo>
                    <a:pt x="2907" y="3024"/>
                  </a:lnTo>
                  <a:lnTo>
                    <a:pt x="2911" y="3015"/>
                  </a:lnTo>
                  <a:lnTo>
                    <a:pt x="2905" y="3006"/>
                  </a:lnTo>
                  <a:lnTo>
                    <a:pt x="2900" y="3000"/>
                  </a:lnTo>
                  <a:lnTo>
                    <a:pt x="2899" y="2993"/>
                  </a:lnTo>
                  <a:lnTo>
                    <a:pt x="2899" y="2986"/>
                  </a:lnTo>
                  <a:lnTo>
                    <a:pt x="2898" y="2979"/>
                  </a:lnTo>
                  <a:lnTo>
                    <a:pt x="2894" y="2974"/>
                  </a:lnTo>
                  <a:lnTo>
                    <a:pt x="2891" y="2970"/>
                  </a:lnTo>
                  <a:lnTo>
                    <a:pt x="2888" y="2966"/>
                  </a:lnTo>
                  <a:lnTo>
                    <a:pt x="2886" y="2962"/>
                  </a:lnTo>
                  <a:lnTo>
                    <a:pt x="2888" y="2959"/>
                  </a:lnTo>
                  <a:lnTo>
                    <a:pt x="2892" y="2955"/>
                  </a:lnTo>
                  <a:lnTo>
                    <a:pt x="2894" y="2951"/>
                  </a:lnTo>
                  <a:lnTo>
                    <a:pt x="2889" y="2946"/>
                  </a:lnTo>
                  <a:lnTo>
                    <a:pt x="2884" y="2940"/>
                  </a:lnTo>
                  <a:lnTo>
                    <a:pt x="2882" y="2931"/>
                  </a:lnTo>
                  <a:lnTo>
                    <a:pt x="2883" y="2922"/>
                  </a:lnTo>
                  <a:lnTo>
                    <a:pt x="2884" y="2914"/>
                  </a:lnTo>
                  <a:lnTo>
                    <a:pt x="2882" y="2906"/>
                  </a:lnTo>
                  <a:lnTo>
                    <a:pt x="2877" y="2903"/>
                  </a:lnTo>
                  <a:lnTo>
                    <a:pt x="2870" y="2903"/>
                  </a:lnTo>
                  <a:lnTo>
                    <a:pt x="2864" y="2899"/>
                  </a:lnTo>
                  <a:lnTo>
                    <a:pt x="2860" y="2893"/>
                  </a:lnTo>
                  <a:lnTo>
                    <a:pt x="2859" y="2886"/>
                  </a:lnTo>
                  <a:lnTo>
                    <a:pt x="2858" y="2879"/>
                  </a:lnTo>
                  <a:lnTo>
                    <a:pt x="2856" y="2873"/>
                  </a:lnTo>
                  <a:lnTo>
                    <a:pt x="2856" y="2873"/>
                  </a:lnTo>
                  <a:lnTo>
                    <a:pt x="2812" y="2885"/>
                  </a:lnTo>
                  <a:lnTo>
                    <a:pt x="2719" y="2899"/>
                  </a:lnTo>
                  <a:lnTo>
                    <a:pt x="2697" y="2907"/>
                  </a:lnTo>
                  <a:lnTo>
                    <a:pt x="2683" y="2909"/>
                  </a:lnTo>
                  <a:lnTo>
                    <a:pt x="2665" y="2913"/>
                  </a:lnTo>
                  <a:lnTo>
                    <a:pt x="2647" y="2915"/>
                  </a:lnTo>
                  <a:lnTo>
                    <a:pt x="2626" y="2906"/>
                  </a:lnTo>
                  <a:lnTo>
                    <a:pt x="2607" y="2904"/>
                  </a:lnTo>
                  <a:lnTo>
                    <a:pt x="2599" y="2900"/>
                  </a:lnTo>
                  <a:lnTo>
                    <a:pt x="2579" y="2886"/>
                  </a:lnTo>
                  <a:lnTo>
                    <a:pt x="2575" y="2885"/>
                  </a:lnTo>
                  <a:lnTo>
                    <a:pt x="2545" y="2821"/>
                  </a:lnTo>
                  <a:lnTo>
                    <a:pt x="2529" y="2802"/>
                  </a:lnTo>
                  <a:lnTo>
                    <a:pt x="2488" y="2762"/>
                  </a:lnTo>
                  <a:lnTo>
                    <a:pt x="2475" y="2741"/>
                  </a:lnTo>
                  <a:lnTo>
                    <a:pt x="2455" y="2690"/>
                  </a:lnTo>
                  <a:lnTo>
                    <a:pt x="2444" y="2671"/>
                  </a:lnTo>
                  <a:lnTo>
                    <a:pt x="2431" y="2663"/>
                  </a:lnTo>
                  <a:lnTo>
                    <a:pt x="2401" y="2660"/>
                  </a:lnTo>
                  <a:lnTo>
                    <a:pt x="2390" y="2655"/>
                  </a:lnTo>
                  <a:lnTo>
                    <a:pt x="2307" y="2642"/>
                  </a:lnTo>
                  <a:lnTo>
                    <a:pt x="2294" y="2636"/>
                  </a:lnTo>
                  <a:lnTo>
                    <a:pt x="2288" y="2627"/>
                  </a:lnTo>
                  <a:lnTo>
                    <a:pt x="2285" y="2614"/>
                  </a:lnTo>
                  <a:lnTo>
                    <a:pt x="2277" y="2604"/>
                  </a:lnTo>
                  <a:lnTo>
                    <a:pt x="2222" y="2568"/>
                  </a:lnTo>
                  <a:lnTo>
                    <a:pt x="2199" y="2548"/>
                  </a:lnTo>
                  <a:lnTo>
                    <a:pt x="2189" y="2542"/>
                  </a:lnTo>
                  <a:lnTo>
                    <a:pt x="2177" y="2540"/>
                  </a:lnTo>
                  <a:lnTo>
                    <a:pt x="2135" y="2539"/>
                  </a:lnTo>
                  <a:lnTo>
                    <a:pt x="2078" y="2544"/>
                  </a:lnTo>
                  <a:lnTo>
                    <a:pt x="1995" y="2541"/>
                  </a:lnTo>
                  <a:lnTo>
                    <a:pt x="1939" y="2531"/>
                  </a:lnTo>
                  <a:lnTo>
                    <a:pt x="1888" y="2512"/>
                  </a:lnTo>
                  <a:lnTo>
                    <a:pt x="1844" y="2479"/>
                  </a:lnTo>
                  <a:lnTo>
                    <a:pt x="1847" y="2508"/>
                  </a:lnTo>
                  <a:lnTo>
                    <a:pt x="1882" y="2526"/>
                  </a:lnTo>
                  <a:lnTo>
                    <a:pt x="1923" y="2541"/>
                  </a:lnTo>
                  <a:lnTo>
                    <a:pt x="1949" y="2557"/>
                  </a:lnTo>
                  <a:lnTo>
                    <a:pt x="1938" y="2566"/>
                  </a:lnTo>
                  <a:lnTo>
                    <a:pt x="1925" y="2558"/>
                  </a:lnTo>
                  <a:lnTo>
                    <a:pt x="1911" y="2545"/>
                  </a:lnTo>
                  <a:lnTo>
                    <a:pt x="1899" y="2539"/>
                  </a:lnTo>
                  <a:lnTo>
                    <a:pt x="1885" y="2536"/>
                  </a:lnTo>
                  <a:lnTo>
                    <a:pt x="1818" y="2516"/>
                  </a:lnTo>
                  <a:lnTo>
                    <a:pt x="1812" y="2516"/>
                  </a:lnTo>
                  <a:lnTo>
                    <a:pt x="1806" y="2517"/>
                  </a:lnTo>
                  <a:lnTo>
                    <a:pt x="1804" y="2519"/>
                  </a:lnTo>
                  <a:lnTo>
                    <a:pt x="1803" y="2522"/>
                  </a:lnTo>
                  <a:lnTo>
                    <a:pt x="1801" y="2525"/>
                  </a:lnTo>
                  <a:lnTo>
                    <a:pt x="1786" y="2532"/>
                  </a:lnTo>
                  <a:lnTo>
                    <a:pt x="1779" y="2534"/>
                  </a:lnTo>
                  <a:lnTo>
                    <a:pt x="1769" y="2535"/>
                  </a:lnTo>
                  <a:lnTo>
                    <a:pt x="1763" y="2530"/>
                  </a:lnTo>
                  <a:lnTo>
                    <a:pt x="1756" y="2520"/>
                  </a:lnTo>
                  <a:lnTo>
                    <a:pt x="1753" y="2511"/>
                  </a:lnTo>
                  <a:lnTo>
                    <a:pt x="1760" y="2506"/>
                  </a:lnTo>
                  <a:lnTo>
                    <a:pt x="1769" y="2508"/>
                  </a:lnTo>
                  <a:lnTo>
                    <a:pt x="1787" y="2516"/>
                  </a:lnTo>
                  <a:lnTo>
                    <a:pt x="1797" y="2516"/>
                  </a:lnTo>
                  <a:lnTo>
                    <a:pt x="1797" y="2511"/>
                  </a:lnTo>
                  <a:lnTo>
                    <a:pt x="1770" y="2493"/>
                  </a:lnTo>
                  <a:lnTo>
                    <a:pt x="1756" y="2480"/>
                  </a:lnTo>
                  <a:lnTo>
                    <a:pt x="1750" y="2468"/>
                  </a:lnTo>
                  <a:lnTo>
                    <a:pt x="1738" y="2464"/>
                  </a:lnTo>
                  <a:lnTo>
                    <a:pt x="1715" y="2454"/>
                  </a:lnTo>
                  <a:lnTo>
                    <a:pt x="1701" y="2442"/>
                  </a:lnTo>
                  <a:lnTo>
                    <a:pt x="1715" y="2434"/>
                  </a:lnTo>
                  <a:lnTo>
                    <a:pt x="1729" y="2437"/>
                  </a:lnTo>
                  <a:lnTo>
                    <a:pt x="1751" y="2460"/>
                  </a:lnTo>
                  <a:lnTo>
                    <a:pt x="1786" y="2470"/>
                  </a:lnTo>
                  <a:lnTo>
                    <a:pt x="1816" y="2493"/>
                  </a:lnTo>
                  <a:lnTo>
                    <a:pt x="1832" y="2502"/>
                  </a:lnTo>
                  <a:lnTo>
                    <a:pt x="1833" y="2484"/>
                  </a:lnTo>
                  <a:lnTo>
                    <a:pt x="1832" y="2479"/>
                  </a:lnTo>
                  <a:lnTo>
                    <a:pt x="1824" y="2472"/>
                  </a:lnTo>
                  <a:lnTo>
                    <a:pt x="1811" y="2467"/>
                  </a:lnTo>
                  <a:lnTo>
                    <a:pt x="1797" y="2463"/>
                  </a:lnTo>
                  <a:lnTo>
                    <a:pt x="1786" y="2461"/>
                  </a:lnTo>
                  <a:lnTo>
                    <a:pt x="1774" y="2457"/>
                  </a:lnTo>
                  <a:lnTo>
                    <a:pt x="1759" y="2446"/>
                  </a:lnTo>
                  <a:lnTo>
                    <a:pt x="1736" y="2425"/>
                  </a:lnTo>
                  <a:lnTo>
                    <a:pt x="1723" y="2407"/>
                  </a:lnTo>
                  <a:lnTo>
                    <a:pt x="1712" y="2387"/>
                  </a:lnTo>
                  <a:lnTo>
                    <a:pt x="1703" y="2362"/>
                  </a:lnTo>
                  <a:lnTo>
                    <a:pt x="1694" y="2315"/>
                  </a:lnTo>
                  <a:lnTo>
                    <a:pt x="1690" y="2307"/>
                  </a:lnTo>
                  <a:lnTo>
                    <a:pt x="1681" y="2305"/>
                  </a:lnTo>
                  <a:lnTo>
                    <a:pt x="1664" y="2305"/>
                  </a:lnTo>
                  <a:lnTo>
                    <a:pt x="1649" y="2302"/>
                  </a:lnTo>
                  <a:lnTo>
                    <a:pt x="1636" y="2294"/>
                  </a:lnTo>
                  <a:lnTo>
                    <a:pt x="1626" y="2282"/>
                  </a:lnTo>
                  <a:lnTo>
                    <a:pt x="1619" y="2269"/>
                  </a:lnTo>
                  <a:lnTo>
                    <a:pt x="1610" y="2235"/>
                  </a:lnTo>
                  <a:lnTo>
                    <a:pt x="1604" y="2226"/>
                  </a:lnTo>
                  <a:lnTo>
                    <a:pt x="1600" y="2214"/>
                  </a:lnTo>
                  <a:lnTo>
                    <a:pt x="1598" y="2198"/>
                  </a:lnTo>
                  <a:lnTo>
                    <a:pt x="1591" y="2189"/>
                  </a:lnTo>
                  <a:lnTo>
                    <a:pt x="1575" y="2196"/>
                  </a:lnTo>
                  <a:lnTo>
                    <a:pt x="1566" y="2190"/>
                  </a:lnTo>
                  <a:lnTo>
                    <a:pt x="1514" y="2145"/>
                  </a:lnTo>
                  <a:lnTo>
                    <a:pt x="1499" y="2136"/>
                  </a:lnTo>
                  <a:lnTo>
                    <a:pt x="1491" y="2124"/>
                  </a:lnTo>
                  <a:lnTo>
                    <a:pt x="1486" y="2110"/>
                  </a:lnTo>
                  <a:lnTo>
                    <a:pt x="1482" y="2084"/>
                  </a:lnTo>
                  <a:lnTo>
                    <a:pt x="1473" y="2062"/>
                  </a:lnTo>
                  <a:lnTo>
                    <a:pt x="1472" y="2053"/>
                  </a:lnTo>
                  <a:lnTo>
                    <a:pt x="1478" y="2037"/>
                  </a:lnTo>
                  <a:lnTo>
                    <a:pt x="1475" y="2024"/>
                  </a:lnTo>
                  <a:lnTo>
                    <a:pt x="1454" y="1999"/>
                  </a:lnTo>
                  <a:lnTo>
                    <a:pt x="1447" y="1987"/>
                  </a:lnTo>
                  <a:lnTo>
                    <a:pt x="1425" y="1909"/>
                  </a:lnTo>
                  <a:lnTo>
                    <a:pt x="1418" y="1850"/>
                  </a:lnTo>
                  <a:lnTo>
                    <a:pt x="1396" y="1786"/>
                  </a:lnTo>
                  <a:lnTo>
                    <a:pt x="1386" y="1765"/>
                  </a:lnTo>
                  <a:lnTo>
                    <a:pt x="1352" y="1724"/>
                  </a:lnTo>
                  <a:lnTo>
                    <a:pt x="1310" y="1660"/>
                  </a:lnTo>
                  <a:lnTo>
                    <a:pt x="1269" y="1610"/>
                  </a:lnTo>
                  <a:lnTo>
                    <a:pt x="1246" y="1571"/>
                  </a:lnTo>
                  <a:lnTo>
                    <a:pt x="1241" y="1565"/>
                  </a:lnTo>
                  <a:lnTo>
                    <a:pt x="1234" y="1563"/>
                  </a:lnTo>
                  <a:lnTo>
                    <a:pt x="1231" y="1560"/>
                  </a:lnTo>
                  <a:lnTo>
                    <a:pt x="1224" y="1555"/>
                  </a:lnTo>
                  <a:lnTo>
                    <a:pt x="1218" y="1548"/>
                  </a:lnTo>
                  <a:lnTo>
                    <a:pt x="1210" y="1529"/>
                  </a:lnTo>
                  <a:lnTo>
                    <a:pt x="1197" y="1516"/>
                  </a:lnTo>
                  <a:lnTo>
                    <a:pt x="1158" y="1482"/>
                  </a:lnTo>
                  <a:lnTo>
                    <a:pt x="1115" y="1430"/>
                  </a:lnTo>
                  <a:lnTo>
                    <a:pt x="1098" y="1413"/>
                  </a:lnTo>
                  <a:lnTo>
                    <a:pt x="1088" y="1402"/>
                  </a:lnTo>
                  <a:lnTo>
                    <a:pt x="1079" y="1376"/>
                  </a:lnTo>
                  <a:lnTo>
                    <a:pt x="1066" y="1365"/>
                  </a:lnTo>
                  <a:lnTo>
                    <a:pt x="1041" y="1351"/>
                  </a:lnTo>
                  <a:lnTo>
                    <a:pt x="1019" y="1332"/>
                  </a:lnTo>
                  <a:lnTo>
                    <a:pt x="946" y="1242"/>
                  </a:lnTo>
                  <a:lnTo>
                    <a:pt x="915" y="1180"/>
                  </a:lnTo>
                  <a:lnTo>
                    <a:pt x="922" y="1172"/>
                  </a:lnTo>
                  <a:lnTo>
                    <a:pt x="925" y="1169"/>
                  </a:lnTo>
                  <a:lnTo>
                    <a:pt x="928" y="1167"/>
                  </a:lnTo>
                  <a:lnTo>
                    <a:pt x="922" y="1155"/>
                  </a:lnTo>
                  <a:lnTo>
                    <a:pt x="916" y="1132"/>
                  </a:lnTo>
                  <a:lnTo>
                    <a:pt x="871" y="1053"/>
                  </a:lnTo>
                  <a:lnTo>
                    <a:pt x="827" y="967"/>
                  </a:lnTo>
                  <a:lnTo>
                    <a:pt x="789" y="866"/>
                  </a:lnTo>
                  <a:lnTo>
                    <a:pt x="784" y="841"/>
                  </a:lnTo>
                  <a:lnTo>
                    <a:pt x="780" y="832"/>
                  </a:lnTo>
                  <a:lnTo>
                    <a:pt x="769" y="828"/>
                  </a:lnTo>
                  <a:lnTo>
                    <a:pt x="769" y="821"/>
                  </a:lnTo>
                  <a:lnTo>
                    <a:pt x="726" y="733"/>
                  </a:lnTo>
                  <a:lnTo>
                    <a:pt x="724" y="720"/>
                  </a:lnTo>
                  <a:lnTo>
                    <a:pt x="730" y="692"/>
                  </a:lnTo>
                  <a:lnTo>
                    <a:pt x="731" y="679"/>
                  </a:lnTo>
                  <a:lnTo>
                    <a:pt x="724" y="671"/>
                  </a:lnTo>
                  <a:lnTo>
                    <a:pt x="714" y="678"/>
                  </a:lnTo>
                  <a:lnTo>
                    <a:pt x="705" y="682"/>
                  </a:lnTo>
                  <a:lnTo>
                    <a:pt x="695" y="681"/>
                  </a:lnTo>
                  <a:lnTo>
                    <a:pt x="685" y="676"/>
                  </a:lnTo>
                  <a:lnTo>
                    <a:pt x="675" y="665"/>
                  </a:lnTo>
                  <a:lnTo>
                    <a:pt x="624" y="574"/>
                  </a:lnTo>
                  <a:lnTo>
                    <a:pt x="615" y="547"/>
                  </a:lnTo>
                  <a:lnTo>
                    <a:pt x="605" y="489"/>
                  </a:lnTo>
                  <a:lnTo>
                    <a:pt x="592" y="444"/>
                  </a:lnTo>
                  <a:lnTo>
                    <a:pt x="589" y="387"/>
                  </a:lnTo>
                  <a:lnTo>
                    <a:pt x="585" y="360"/>
                  </a:lnTo>
                  <a:lnTo>
                    <a:pt x="569" y="322"/>
                  </a:lnTo>
                  <a:lnTo>
                    <a:pt x="565" y="309"/>
                  </a:lnTo>
                  <a:lnTo>
                    <a:pt x="559" y="302"/>
                  </a:lnTo>
                  <a:lnTo>
                    <a:pt x="548" y="277"/>
                  </a:lnTo>
                  <a:lnTo>
                    <a:pt x="546" y="262"/>
                  </a:lnTo>
                  <a:lnTo>
                    <a:pt x="554" y="283"/>
                  </a:lnTo>
                  <a:lnTo>
                    <a:pt x="606" y="378"/>
                  </a:lnTo>
                  <a:lnTo>
                    <a:pt x="623" y="390"/>
                  </a:lnTo>
                  <a:lnTo>
                    <a:pt x="630" y="405"/>
                  </a:lnTo>
                  <a:lnTo>
                    <a:pt x="641" y="451"/>
                  </a:lnTo>
                  <a:lnTo>
                    <a:pt x="641" y="460"/>
                  </a:lnTo>
                  <a:lnTo>
                    <a:pt x="645" y="466"/>
                  </a:lnTo>
                  <a:lnTo>
                    <a:pt x="659" y="478"/>
                  </a:lnTo>
                  <a:lnTo>
                    <a:pt x="689" y="522"/>
                  </a:lnTo>
                  <a:lnTo>
                    <a:pt x="723" y="557"/>
                  </a:lnTo>
                  <a:lnTo>
                    <a:pt x="732" y="574"/>
                  </a:lnTo>
                  <a:lnTo>
                    <a:pt x="763" y="601"/>
                  </a:lnTo>
                  <a:lnTo>
                    <a:pt x="788" y="618"/>
                  </a:lnTo>
                  <a:lnTo>
                    <a:pt x="801" y="629"/>
                  </a:lnTo>
                  <a:lnTo>
                    <a:pt x="806" y="641"/>
                  </a:lnTo>
                  <a:lnTo>
                    <a:pt x="806" y="653"/>
                  </a:lnTo>
                  <a:lnTo>
                    <a:pt x="804" y="663"/>
                  </a:lnTo>
                  <a:lnTo>
                    <a:pt x="800" y="673"/>
                  </a:lnTo>
                  <a:lnTo>
                    <a:pt x="793" y="685"/>
                  </a:lnTo>
                  <a:lnTo>
                    <a:pt x="787" y="679"/>
                  </a:lnTo>
                  <a:lnTo>
                    <a:pt x="775" y="682"/>
                  </a:lnTo>
                  <a:lnTo>
                    <a:pt x="762" y="689"/>
                  </a:lnTo>
                  <a:lnTo>
                    <a:pt x="752" y="696"/>
                  </a:lnTo>
                  <a:lnTo>
                    <a:pt x="742" y="708"/>
                  </a:lnTo>
                  <a:lnTo>
                    <a:pt x="742" y="713"/>
                  </a:lnTo>
                  <a:lnTo>
                    <a:pt x="747" y="718"/>
                  </a:lnTo>
                  <a:lnTo>
                    <a:pt x="752" y="739"/>
                  </a:lnTo>
                  <a:lnTo>
                    <a:pt x="767" y="773"/>
                  </a:lnTo>
                  <a:lnTo>
                    <a:pt x="776" y="820"/>
                  </a:lnTo>
                  <a:lnTo>
                    <a:pt x="780" y="820"/>
                  </a:lnTo>
                  <a:lnTo>
                    <a:pt x="785" y="789"/>
                  </a:lnTo>
                  <a:lnTo>
                    <a:pt x="789" y="773"/>
                  </a:lnTo>
                  <a:lnTo>
                    <a:pt x="795" y="761"/>
                  </a:lnTo>
                  <a:lnTo>
                    <a:pt x="803" y="752"/>
                  </a:lnTo>
                  <a:lnTo>
                    <a:pt x="820" y="722"/>
                  </a:lnTo>
                  <a:lnTo>
                    <a:pt x="824" y="710"/>
                  </a:lnTo>
                  <a:lnTo>
                    <a:pt x="830" y="681"/>
                  </a:lnTo>
                  <a:lnTo>
                    <a:pt x="839" y="653"/>
                  </a:lnTo>
                  <a:lnTo>
                    <a:pt x="841" y="625"/>
                  </a:lnTo>
                  <a:lnTo>
                    <a:pt x="824" y="596"/>
                  </a:lnTo>
                  <a:lnTo>
                    <a:pt x="779" y="567"/>
                  </a:lnTo>
                  <a:lnTo>
                    <a:pt x="772" y="557"/>
                  </a:lnTo>
                  <a:lnTo>
                    <a:pt x="765" y="554"/>
                  </a:lnTo>
                  <a:lnTo>
                    <a:pt x="730" y="522"/>
                  </a:lnTo>
                  <a:lnTo>
                    <a:pt x="719" y="515"/>
                  </a:lnTo>
                  <a:lnTo>
                    <a:pt x="654" y="438"/>
                  </a:lnTo>
                  <a:lnTo>
                    <a:pt x="559" y="262"/>
                  </a:lnTo>
                  <a:lnTo>
                    <a:pt x="552" y="237"/>
                  </a:lnTo>
                  <a:lnTo>
                    <a:pt x="550" y="154"/>
                  </a:lnTo>
                  <a:lnTo>
                    <a:pt x="545" y="141"/>
                  </a:lnTo>
                  <a:lnTo>
                    <a:pt x="545" y="141"/>
                  </a:lnTo>
                  <a:lnTo>
                    <a:pt x="541" y="145"/>
                  </a:lnTo>
                  <a:lnTo>
                    <a:pt x="523" y="157"/>
                  </a:lnTo>
                  <a:lnTo>
                    <a:pt x="517" y="159"/>
                  </a:lnTo>
                  <a:lnTo>
                    <a:pt x="512" y="163"/>
                  </a:lnTo>
                  <a:lnTo>
                    <a:pt x="507" y="170"/>
                  </a:lnTo>
                  <a:lnTo>
                    <a:pt x="501" y="177"/>
                  </a:lnTo>
                  <a:lnTo>
                    <a:pt x="494" y="177"/>
                  </a:lnTo>
                  <a:lnTo>
                    <a:pt x="487" y="170"/>
                  </a:lnTo>
                  <a:lnTo>
                    <a:pt x="481" y="162"/>
                  </a:lnTo>
                  <a:lnTo>
                    <a:pt x="476" y="157"/>
                  </a:lnTo>
                  <a:lnTo>
                    <a:pt x="470" y="151"/>
                  </a:lnTo>
                  <a:lnTo>
                    <a:pt x="462" y="145"/>
                  </a:lnTo>
                  <a:lnTo>
                    <a:pt x="462" y="135"/>
                  </a:lnTo>
                  <a:lnTo>
                    <a:pt x="469" y="126"/>
                  </a:lnTo>
                  <a:lnTo>
                    <a:pt x="473" y="117"/>
                  </a:lnTo>
                  <a:lnTo>
                    <a:pt x="465" y="110"/>
                  </a:lnTo>
                  <a:lnTo>
                    <a:pt x="455" y="104"/>
                  </a:lnTo>
                  <a:lnTo>
                    <a:pt x="443" y="96"/>
                  </a:lnTo>
                  <a:lnTo>
                    <a:pt x="430" y="89"/>
                  </a:lnTo>
                  <a:lnTo>
                    <a:pt x="420" y="87"/>
                  </a:lnTo>
                  <a:lnTo>
                    <a:pt x="405" y="85"/>
                  </a:lnTo>
                  <a:lnTo>
                    <a:pt x="389" y="80"/>
                  </a:lnTo>
                  <a:lnTo>
                    <a:pt x="373" y="75"/>
                  </a:lnTo>
                  <a:lnTo>
                    <a:pt x="359" y="75"/>
                  </a:lnTo>
                  <a:lnTo>
                    <a:pt x="348" y="73"/>
                  </a:lnTo>
                  <a:lnTo>
                    <a:pt x="337" y="65"/>
                  </a:lnTo>
                  <a:lnTo>
                    <a:pt x="327" y="55"/>
                  </a:lnTo>
                  <a:lnTo>
                    <a:pt x="316" y="47"/>
                  </a:lnTo>
                  <a:lnTo>
                    <a:pt x="304" y="36"/>
                  </a:lnTo>
                  <a:lnTo>
                    <a:pt x="299" y="19"/>
                  </a:lnTo>
                  <a:lnTo>
                    <a:pt x="294" y="4"/>
                  </a:lnTo>
                  <a:lnTo>
                    <a:pt x="282" y="0"/>
                  </a:lnTo>
                  <a:lnTo>
                    <a:pt x="274" y="2"/>
                  </a:lnTo>
                  <a:lnTo>
                    <a:pt x="267" y="6"/>
                  </a:lnTo>
                  <a:lnTo>
                    <a:pt x="262" y="10"/>
                  </a:lnTo>
                  <a:lnTo>
                    <a:pt x="255" y="12"/>
                  </a:lnTo>
                  <a:lnTo>
                    <a:pt x="249" y="14"/>
                  </a:lnTo>
                  <a:lnTo>
                    <a:pt x="245" y="15"/>
                  </a:lnTo>
                  <a:lnTo>
                    <a:pt x="241" y="13"/>
                  </a:lnTo>
                  <a:lnTo>
                    <a:pt x="233" y="8"/>
                  </a:lnTo>
                  <a:lnTo>
                    <a:pt x="223" y="9"/>
                  </a:lnTo>
                  <a:lnTo>
                    <a:pt x="221" y="22"/>
                  </a:lnTo>
                  <a:lnTo>
                    <a:pt x="221" y="39"/>
                  </a:lnTo>
                  <a:lnTo>
                    <a:pt x="218" y="50"/>
                  </a:lnTo>
                  <a:lnTo>
                    <a:pt x="211" y="55"/>
                  </a:lnTo>
                  <a:lnTo>
                    <a:pt x="202" y="55"/>
                  </a:lnTo>
                  <a:lnTo>
                    <a:pt x="194" y="52"/>
                  </a:lnTo>
                  <a:lnTo>
                    <a:pt x="186" y="49"/>
                  </a:lnTo>
                  <a:lnTo>
                    <a:pt x="176" y="54"/>
                  </a:lnTo>
                  <a:lnTo>
                    <a:pt x="171" y="46"/>
                  </a:lnTo>
                  <a:lnTo>
                    <a:pt x="167" y="36"/>
                  </a:lnTo>
                  <a:lnTo>
                    <a:pt x="161" y="38"/>
                  </a:lnTo>
                  <a:lnTo>
                    <a:pt x="152" y="46"/>
                  </a:lnTo>
                  <a:lnTo>
                    <a:pt x="145" y="45"/>
                  </a:lnTo>
                  <a:lnTo>
                    <a:pt x="139" y="38"/>
                  </a:lnTo>
                  <a:lnTo>
                    <a:pt x="128" y="32"/>
                  </a:lnTo>
                  <a:lnTo>
                    <a:pt x="125" y="33"/>
                  </a:lnTo>
                  <a:lnTo>
                    <a:pt x="123" y="37"/>
                  </a:lnTo>
                  <a:lnTo>
                    <a:pt x="120" y="38"/>
                  </a:lnTo>
                  <a:lnTo>
                    <a:pt x="115" y="34"/>
                  </a:lnTo>
                  <a:lnTo>
                    <a:pt x="111" y="31"/>
                  </a:lnTo>
                  <a:lnTo>
                    <a:pt x="108" y="31"/>
                  </a:lnTo>
                  <a:lnTo>
                    <a:pt x="105" y="32"/>
                  </a:lnTo>
                  <a:lnTo>
                    <a:pt x="100" y="32"/>
                  </a:lnTo>
                  <a:lnTo>
                    <a:pt x="81" y="30"/>
                  </a:lnTo>
                  <a:lnTo>
                    <a:pt x="60" y="34"/>
                  </a:lnTo>
                  <a:lnTo>
                    <a:pt x="38" y="39"/>
                  </a:lnTo>
                  <a:lnTo>
                    <a:pt x="16" y="42"/>
                  </a:lnTo>
                  <a:lnTo>
                    <a:pt x="20" y="44"/>
                  </a:lnTo>
                  <a:lnTo>
                    <a:pt x="24" y="47"/>
                  </a:lnTo>
                  <a:lnTo>
                    <a:pt x="27" y="50"/>
                  </a:lnTo>
                  <a:lnTo>
                    <a:pt x="31" y="52"/>
                  </a:lnTo>
                  <a:lnTo>
                    <a:pt x="44" y="61"/>
                  </a:lnTo>
                  <a:lnTo>
                    <a:pt x="57" y="70"/>
                  </a:lnTo>
                  <a:lnTo>
                    <a:pt x="69" y="80"/>
                  </a:lnTo>
                  <a:lnTo>
                    <a:pt x="82" y="89"/>
                  </a:lnTo>
                  <a:lnTo>
                    <a:pt x="100" y="101"/>
                  </a:lnTo>
                  <a:lnTo>
                    <a:pt x="118" y="112"/>
                  </a:lnTo>
                  <a:lnTo>
                    <a:pt x="137" y="122"/>
                  </a:lnTo>
                  <a:lnTo>
                    <a:pt x="155" y="134"/>
                  </a:lnTo>
                  <a:lnTo>
                    <a:pt x="170" y="146"/>
                  </a:lnTo>
                  <a:lnTo>
                    <a:pt x="181" y="160"/>
                  </a:lnTo>
                  <a:lnTo>
                    <a:pt x="187" y="176"/>
                  </a:lnTo>
                  <a:lnTo>
                    <a:pt x="186" y="196"/>
                  </a:lnTo>
                  <a:lnTo>
                    <a:pt x="178" y="223"/>
                  </a:lnTo>
                  <a:lnTo>
                    <a:pt x="165" y="249"/>
                  </a:lnTo>
                  <a:lnTo>
                    <a:pt x="150" y="275"/>
                  </a:lnTo>
                  <a:lnTo>
                    <a:pt x="136" y="299"/>
                  </a:lnTo>
                  <a:lnTo>
                    <a:pt x="132" y="309"/>
                  </a:lnTo>
                  <a:lnTo>
                    <a:pt x="128" y="319"/>
                  </a:lnTo>
                  <a:lnTo>
                    <a:pt x="124" y="330"/>
                  </a:lnTo>
                  <a:lnTo>
                    <a:pt x="120" y="340"/>
                  </a:lnTo>
                  <a:lnTo>
                    <a:pt x="117" y="341"/>
                  </a:lnTo>
                  <a:lnTo>
                    <a:pt x="111" y="336"/>
                  </a:lnTo>
                  <a:lnTo>
                    <a:pt x="104" y="344"/>
                  </a:lnTo>
                  <a:lnTo>
                    <a:pt x="98" y="344"/>
                  </a:lnTo>
                  <a:lnTo>
                    <a:pt x="92" y="342"/>
                  </a:lnTo>
                  <a:lnTo>
                    <a:pt x="85" y="341"/>
                  </a:lnTo>
                  <a:lnTo>
                    <a:pt x="84" y="340"/>
                  </a:lnTo>
                  <a:lnTo>
                    <a:pt x="77" y="341"/>
                  </a:lnTo>
                  <a:lnTo>
                    <a:pt x="69" y="345"/>
                  </a:lnTo>
                  <a:lnTo>
                    <a:pt x="66" y="346"/>
                  </a:lnTo>
                  <a:lnTo>
                    <a:pt x="41" y="342"/>
                  </a:lnTo>
                  <a:lnTo>
                    <a:pt x="34" y="340"/>
                  </a:lnTo>
                  <a:lnTo>
                    <a:pt x="33" y="341"/>
                  </a:lnTo>
                  <a:lnTo>
                    <a:pt x="34" y="360"/>
                  </a:lnTo>
                  <a:lnTo>
                    <a:pt x="45" y="361"/>
                  </a:lnTo>
                  <a:lnTo>
                    <a:pt x="60" y="356"/>
                  </a:lnTo>
                  <a:lnTo>
                    <a:pt x="72" y="355"/>
                  </a:lnTo>
                  <a:lnTo>
                    <a:pt x="74" y="359"/>
                  </a:lnTo>
                  <a:lnTo>
                    <a:pt x="65" y="365"/>
                  </a:lnTo>
                  <a:lnTo>
                    <a:pt x="58" y="374"/>
                  </a:lnTo>
                  <a:lnTo>
                    <a:pt x="64" y="387"/>
                  </a:lnTo>
                  <a:lnTo>
                    <a:pt x="48" y="392"/>
                  </a:lnTo>
                  <a:lnTo>
                    <a:pt x="51" y="407"/>
                  </a:lnTo>
                  <a:lnTo>
                    <a:pt x="62" y="422"/>
                  </a:lnTo>
                  <a:lnTo>
                    <a:pt x="70" y="429"/>
                  </a:lnTo>
                  <a:lnTo>
                    <a:pt x="96" y="427"/>
                  </a:lnTo>
                  <a:lnTo>
                    <a:pt x="98" y="434"/>
                  </a:lnTo>
                  <a:lnTo>
                    <a:pt x="99" y="442"/>
                  </a:lnTo>
                  <a:lnTo>
                    <a:pt x="100" y="449"/>
                  </a:lnTo>
                  <a:lnTo>
                    <a:pt x="105" y="452"/>
                  </a:lnTo>
                  <a:lnTo>
                    <a:pt x="116" y="456"/>
                  </a:lnTo>
                  <a:lnTo>
                    <a:pt x="118" y="465"/>
                  </a:lnTo>
                  <a:lnTo>
                    <a:pt x="115" y="474"/>
                  </a:lnTo>
                  <a:lnTo>
                    <a:pt x="111" y="480"/>
                  </a:lnTo>
                  <a:lnTo>
                    <a:pt x="105" y="489"/>
                  </a:lnTo>
                  <a:lnTo>
                    <a:pt x="97" y="495"/>
                  </a:lnTo>
                  <a:lnTo>
                    <a:pt x="81" y="503"/>
                  </a:lnTo>
                  <a:lnTo>
                    <a:pt x="79" y="505"/>
                  </a:lnTo>
                  <a:lnTo>
                    <a:pt x="78" y="509"/>
                  </a:lnTo>
                  <a:lnTo>
                    <a:pt x="77" y="512"/>
                  </a:lnTo>
                  <a:lnTo>
                    <a:pt x="74" y="513"/>
                  </a:lnTo>
                  <a:lnTo>
                    <a:pt x="70" y="512"/>
                  </a:lnTo>
                  <a:lnTo>
                    <a:pt x="62" y="508"/>
                  </a:lnTo>
                  <a:lnTo>
                    <a:pt x="59" y="508"/>
                  </a:lnTo>
                  <a:lnTo>
                    <a:pt x="52" y="512"/>
                  </a:lnTo>
                  <a:lnTo>
                    <a:pt x="49" y="517"/>
                  </a:lnTo>
                  <a:lnTo>
                    <a:pt x="49" y="521"/>
                  </a:lnTo>
                  <a:lnTo>
                    <a:pt x="55" y="527"/>
                  </a:lnTo>
                  <a:lnTo>
                    <a:pt x="45" y="536"/>
                  </a:lnTo>
                  <a:lnTo>
                    <a:pt x="21" y="533"/>
                  </a:lnTo>
                  <a:lnTo>
                    <a:pt x="11" y="541"/>
                  </a:lnTo>
                  <a:lnTo>
                    <a:pt x="8" y="558"/>
                  </a:lnTo>
                  <a:lnTo>
                    <a:pt x="11" y="569"/>
                  </a:lnTo>
                  <a:lnTo>
                    <a:pt x="11" y="579"/>
                  </a:lnTo>
                  <a:lnTo>
                    <a:pt x="2" y="588"/>
                  </a:lnTo>
                  <a:lnTo>
                    <a:pt x="0" y="592"/>
                  </a:lnTo>
                  <a:lnTo>
                    <a:pt x="6" y="606"/>
                  </a:lnTo>
                  <a:lnTo>
                    <a:pt x="15" y="617"/>
                  </a:lnTo>
                  <a:lnTo>
                    <a:pt x="26" y="624"/>
                  </a:lnTo>
                  <a:lnTo>
                    <a:pt x="40" y="631"/>
                  </a:lnTo>
                  <a:lnTo>
                    <a:pt x="59" y="640"/>
                  </a:lnTo>
                  <a:lnTo>
                    <a:pt x="71" y="649"/>
                  </a:lnTo>
                  <a:lnTo>
                    <a:pt x="77" y="663"/>
                  </a:lnTo>
                  <a:lnTo>
                    <a:pt x="79" y="684"/>
                  </a:lnTo>
                  <a:lnTo>
                    <a:pt x="79" y="697"/>
                  </a:lnTo>
                  <a:lnTo>
                    <a:pt x="80" y="709"/>
                  </a:lnTo>
                  <a:lnTo>
                    <a:pt x="81" y="722"/>
                  </a:lnTo>
                  <a:lnTo>
                    <a:pt x="80" y="735"/>
                  </a:lnTo>
                  <a:lnTo>
                    <a:pt x="81" y="735"/>
                  </a:lnTo>
                  <a:lnTo>
                    <a:pt x="82" y="735"/>
                  </a:lnTo>
                  <a:lnTo>
                    <a:pt x="83" y="736"/>
                  </a:lnTo>
                  <a:lnTo>
                    <a:pt x="84" y="736"/>
                  </a:lnTo>
                  <a:lnTo>
                    <a:pt x="95" y="743"/>
                  </a:lnTo>
                  <a:lnTo>
                    <a:pt x="105" y="750"/>
                  </a:lnTo>
                  <a:lnTo>
                    <a:pt x="116" y="758"/>
                  </a:lnTo>
                  <a:lnTo>
                    <a:pt x="126" y="765"/>
                  </a:lnTo>
                  <a:lnTo>
                    <a:pt x="115" y="780"/>
                  </a:lnTo>
                  <a:lnTo>
                    <a:pt x="104" y="793"/>
                  </a:lnTo>
                  <a:lnTo>
                    <a:pt x="96" y="807"/>
                  </a:lnTo>
                  <a:lnTo>
                    <a:pt x="94" y="826"/>
                  </a:lnTo>
                  <a:lnTo>
                    <a:pt x="95" y="831"/>
                  </a:lnTo>
                  <a:lnTo>
                    <a:pt x="96" y="835"/>
                  </a:lnTo>
                  <a:lnTo>
                    <a:pt x="99" y="839"/>
                  </a:lnTo>
                  <a:lnTo>
                    <a:pt x="103" y="842"/>
                  </a:lnTo>
                  <a:lnTo>
                    <a:pt x="115" y="846"/>
                  </a:lnTo>
                  <a:lnTo>
                    <a:pt x="126" y="857"/>
                  </a:lnTo>
                  <a:lnTo>
                    <a:pt x="137" y="872"/>
                  </a:lnTo>
                  <a:lnTo>
                    <a:pt x="147" y="884"/>
                  </a:lnTo>
                  <a:lnTo>
                    <a:pt x="154" y="890"/>
                  </a:lnTo>
                  <a:lnTo>
                    <a:pt x="162" y="896"/>
                  </a:lnTo>
                  <a:lnTo>
                    <a:pt x="170" y="900"/>
                  </a:lnTo>
                  <a:lnTo>
                    <a:pt x="179" y="899"/>
                  </a:lnTo>
                  <a:lnTo>
                    <a:pt x="193" y="890"/>
                  </a:lnTo>
                  <a:lnTo>
                    <a:pt x="209" y="877"/>
                  </a:lnTo>
                  <a:lnTo>
                    <a:pt x="220" y="864"/>
                  </a:lnTo>
                  <a:lnTo>
                    <a:pt x="219" y="850"/>
                  </a:lnTo>
                  <a:lnTo>
                    <a:pt x="219" y="840"/>
                  </a:lnTo>
                  <a:lnTo>
                    <a:pt x="225" y="838"/>
                  </a:lnTo>
                  <a:lnTo>
                    <a:pt x="234" y="843"/>
                  </a:lnTo>
                  <a:lnTo>
                    <a:pt x="237" y="854"/>
                  </a:lnTo>
                  <a:lnTo>
                    <a:pt x="238" y="871"/>
                  </a:lnTo>
                  <a:lnTo>
                    <a:pt x="230" y="890"/>
                  </a:lnTo>
                  <a:lnTo>
                    <a:pt x="224" y="907"/>
                  </a:lnTo>
                  <a:lnTo>
                    <a:pt x="231" y="920"/>
                  </a:lnTo>
                  <a:lnTo>
                    <a:pt x="249" y="921"/>
                  </a:lnTo>
                  <a:lnTo>
                    <a:pt x="262" y="909"/>
                  </a:lnTo>
                  <a:lnTo>
                    <a:pt x="272" y="903"/>
                  </a:lnTo>
                  <a:lnTo>
                    <a:pt x="285" y="922"/>
                  </a:lnTo>
                  <a:lnTo>
                    <a:pt x="292" y="925"/>
                  </a:lnTo>
                  <a:lnTo>
                    <a:pt x="298" y="928"/>
                  </a:lnTo>
                  <a:lnTo>
                    <a:pt x="302" y="933"/>
                  </a:lnTo>
                  <a:lnTo>
                    <a:pt x="306" y="941"/>
                  </a:lnTo>
                  <a:lnTo>
                    <a:pt x="310" y="945"/>
                  </a:lnTo>
                  <a:lnTo>
                    <a:pt x="315" y="946"/>
                  </a:lnTo>
                  <a:lnTo>
                    <a:pt x="321" y="949"/>
                  </a:lnTo>
                  <a:lnTo>
                    <a:pt x="325" y="956"/>
                  </a:lnTo>
                  <a:lnTo>
                    <a:pt x="324" y="962"/>
                  </a:lnTo>
                  <a:lnTo>
                    <a:pt x="320" y="972"/>
                  </a:lnTo>
                  <a:lnTo>
                    <a:pt x="315" y="982"/>
                  </a:lnTo>
                  <a:lnTo>
                    <a:pt x="312" y="989"/>
                  </a:lnTo>
                  <a:lnTo>
                    <a:pt x="309" y="990"/>
                  </a:lnTo>
                  <a:lnTo>
                    <a:pt x="306" y="990"/>
                  </a:lnTo>
                  <a:lnTo>
                    <a:pt x="303" y="989"/>
                  </a:lnTo>
                  <a:lnTo>
                    <a:pt x="301" y="989"/>
                  </a:lnTo>
                  <a:lnTo>
                    <a:pt x="298" y="993"/>
                  </a:lnTo>
                  <a:lnTo>
                    <a:pt x="294" y="997"/>
                  </a:lnTo>
                  <a:lnTo>
                    <a:pt x="290" y="1002"/>
                  </a:lnTo>
                  <a:lnTo>
                    <a:pt x="286" y="1008"/>
                  </a:lnTo>
                  <a:lnTo>
                    <a:pt x="282" y="1014"/>
                  </a:lnTo>
                  <a:lnTo>
                    <a:pt x="277" y="1020"/>
                  </a:lnTo>
                  <a:lnTo>
                    <a:pt x="273" y="1026"/>
                  </a:lnTo>
                  <a:lnTo>
                    <a:pt x="268" y="1031"/>
                  </a:lnTo>
                  <a:lnTo>
                    <a:pt x="260" y="1046"/>
                  </a:lnTo>
                  <a:lnTo>
                    <a:pt x="256" y="1069"/>
                  </a:lnTo>
                  <a:lnTo>
                    <a:pt x="257" y="1092"/>
                  </a:lnTo>
                  <a:lnTo>
                    <a:pt x="261" y="1109"/>
                  </a:lnTo>
                  <a:lnTo>
                    <a:pt x="263" y="1113"/>
                  </a:lnTo>
                  <a:lnTo>
                    <a:pt x="263" y="1116"/>
                  </a:lnTo>
                  <a:lnTo>
                    <a:pt x="261" y="1118"/>
                  </a:lnTo>
                  <a:lnTo>
                    <a:pt x="258" y="1120"/>
                  </a:lnTo>
                  <a:lnTo>
                    <a:pt x="242" y="1120"/>
                  </a:lnTo>
                  <a:lnTo>
                    <a:pt x="227" y="1115"/>
                  </a:lnTo>
                  <a:lnTo>
                    <a:pt x="213" y="1107"/>
                  </a:lnTo>
                  <a:lnTo>
                    <a:pt x="199" y="1098"/>
                  </a:lnTo>
                  <a:lnTo>
                    <a:pt x="192" y="1095"/>
                  </a:lnTo>
                  <a:lnTo>
                    <a:pt x="183" y="1092"/>
                  </a:lnTo>
                  <a:lnTo>
                    <a:pt x="175" y="1090"/>
                  </a:lnTo>
                  <a:lnTo>
                    <a:pt x="167" y="1088"/>
                  </a:lnTo>
                  <a:lnTo>
                    <a:pt x="158" y="1087"/>
                  </a:lnTo>
                  <a:lnTo>
                    <a:pt x="147" y="1089"/>
                  </a:lnTo>
                  <a:lnTo>
                    <a:pt x="138" y="1093"/>
                  </a:lnTo>
                  <a:lnTo>
                    <a:pt x="134" y="1101"/>
                  </a:lnTo>
                  <a:lnTo>
                    <a:pt x="135" y="1108"/>
                  </a:lnTo>
                  <a:lnTo>
                    <a:pt x="140" y="1114"/>
                  </a:lnTo>
                  <a:lnTo>
                    <a:pt x="144" y="1120"/>
                  </a:lnTo>
                  <a:lnTo>
                    <a:pt x="144" y="1128"/>
                  </a:lnTo>
                  <a:lnTo>
                    <a:pt x="144" y="1136"/>
                  </a:lnTo>
                  <a:lnTo>
                    <a:pt x="144" y="1142"/>
                  </a:lnTo>
                  <a:lnTo>
                    <a:pt x="141" y="1147"/>
                  </a:lnTo>
                  <a:lnTo>
                    <a:pt x="133" y="1152"/>
                  </a:lnTo>
                  <a:lnTo>
                    <a:pt x="125" y="1154"/>
                  </a:lnTo>
                  <a:lnTo>
                    <a:pt x="117" y="1154"/>
                  </a:lnTo>
                  <a:lnTo>
                    <a:pt x="108" y="1155"/>
                  </a:lnTo>
                  <a:lnTo>
                    <a:pt x="100" y="1158"/>
                  </a:lnTo>
                  <a:lnTo>
                    <a:pt x="93" y="1168"/>
                  </a:lnTo>
                  <a:lnTo>
                    <a:pt x="94" y="1178"/>
                  </a:lnTo>
                  <a:lnTo>
                    <a:pt x="101" y="1185"/>
                  </a:lnTo>
                  <a:lnTo>
                    <a:pt x="112" y="1187"/>
                  </a:lnTo>
                  <a:lnTo>
                    <a:pt x="121" y="1183"/>
                  </a:lnTo>
                  <a:lnTo>
                    <a:pt x="128" y="1177"/>
                  </a:lnTo>
                  <a:lnTo>
                    <a:pt x="135" y="1174"/>
                  </a:lnTo>
                  <a:lnTo>
                    <a:pt x="143" y="1176"/>
                  </a:lnTo>
                  <a:lnTo>
                    <a:pt x="145" y="1188"/>
                  </a:lnTo>
                  <a:lnTo>
                    <a:pt x="142" y="1200"/>
                  </a:lnTo>
                  <a:lnTo>
                    <a:pt x="136" y="1212"/>
                  </a:lnTo>
                  <a:lnTo>
                    <a:pt x="130" y="1222"/>
                  </a:lnTo>
                  <a:lnTo>
                    <a:pt x="117" y="1235"/>
                  </a:lnTo>
                  <a:lnTo>
                    <a:pt x="100" y="1246"/>
                  </a:lnTo>
                  <a:lnTo>
                    <a:pt x="85" y="1258"/>
                  </a:lnTo>
                  <a:lnTo>
                    <a:pt x="77" y="1271"/>
                  </a:lnTo>
                  <a:lnTo>
                    <a:pt x="76" y="1283"/>
                  </a:lnTo>
                  <a:lnTo>
                    <a:pt x="74" y="1296"/>
                  </a:lnTo>
                  <a:lnTo>
                    <a:pt x="72" y="1309"/>
                  </a:lnTo>
                  <a:lnTo>
                    <a:pt x="68" y="1320"/>
                  </a:lnTo>
                  <a:lnTo>
                    <a:pt x="64" y="1327"/>
                  </a:lnTo>
                  <a:lnTo>
                    <a:pt x="57" y="1333"/>
                  </a:lnTo>
                  <a:lnTo>
                    <a:pt x="51" y="1339"/>
                  </a:lnTo>
                  <a:lnTo>
                    <a:pt x="45" y="1345"/>
                  </a:lnTo>
                  <a:lnTo>
                    <a:pt x="47" y="1360"/>
                  </a:lnTo>
                  <a:lnTo>
                    <a:pt x="56" y="1375"/>
                  </a:lnTo>
                  <a:lnTo>
                    <a:pt x="68" y="1391"/>
                  </a:lnTo>
                  <a:lnTo>
                    <a:pt x="76" y="1406"/>
                  </a:lnTo>
                  <a:lnTo>
                    <a:pt x="90" y="1434"/>
                  </a:lnTo>
                  <a:lnTo>
                    <a:pt x="110" y="1440"/>
                  </a:lnTo>
                  <a:lnTo>
                    <a:pt x="132" y="1428"/>
                  </a:lnTo>
                  <a:lnTo>
                    <a:pt x="149" y="1404"/>
                  </a:lnTo>
                  <a:lnTo>
                    <a:pt x="152" y="1393"/>
                  </a:lnTo>
                  <a:lnTo>
                    <a:pt x="155" y="1381"/>
                  </a:lnTo>
                  <a:lnTo>
                    <a:pt x="159" y="1372"/>
                  </a:lnTo>
                  <a:lnTo>
                    <a:pt x="168" y="1365"/>
                  </a:lnTo>
                  <a:lnTo>
                    <a:pt x="178" y="1374"/>
                  </a:lnTo>
                  <a:lnTo>
                    <a:pt x="186" y="1383"/>
                  </a:lnTo>
                  <a:lnTo>
                    <a:pt x="194" y="1385"/>
                  </a:lnTo>
                  <a:lnTo>
                    <a:pt x="205" y="1372"/>
                  </a:lnTo>
                  <a:lnTo>
                    <a:pt x="213" y="1362"/>
                  </a:lnTo>
                  <a:lnTo>
                    <a:pt x="221" y="1353"/>
                  </a:lnTo>
                  <a:lnTo>
                    <a:pt x="230" y="1344"/>
                  </a:lnTo>
                  <a:lnTo>
                    <a:pt x="237" y="1335"/>
                  </a:lnTo>
                  <a:lnTo>
                    <a:pt x="247" y="1322"/>
                  </a:lnTo>
                  <a:lnTo>
                    <a:pt x="257" y="1310"/>
                  </a:lnTo>
                  <a:lnTo>
                    <a:pt x="268" y="1298"/>
                  </a:lnTo>
                  <a:lnTo>
                    <a:pt x="279" y="1287"/>
                  </a:lnTo>
                  <a:lnTo>
                    <a:pt x="294" y="1265"/>
                  </a:lnTo>
                  <a:lnTo>
                    <a:pt x="314" y="1237"/>
                  </a:lnTo>
                  <a:lnTo>
                    <a:pt x="337" y="1214"/>
                  </a:lnTo>
                  <a:lnTo>
                    <a:pt x="357" y="1209"/>
                  </a:lnTo>
                  <a:lnTo>
                    <a:pt x="358" y="1210"/>
                  </a:lnTo>
                  <a:lnTo>
                    <a:pt x="360" y="1211"/>
                  </a:lnTo>
                  <a:lnTo>
                    <a:pt x="362" y="1212"/>
                  </a:lnTo>
                  <a:lnTo>
                    <a:pt x="363" y="1214"/>
                  </a:lnTo>
                  <a:lnTo>
                    <a:pt x="368" y="1224"/>
                  </a:lnTo>
                  <a:lnTo>
                    <a:pt x="377" y="1225"/>
                  </a:lnTo>
                  <a:lnTo>
                    <a:pt x="387" y="1225"/>
                  </a:lnTo>
                  <a:lnTo>
                    <a:pt x="393" y="1233"/>
                  </a:lnTo>
                  <a:lnTo>
                    <a:pt x="393" y="1240"/>
                  </a:lnTo>
                  <a:lnTo>
                    <a:pt x="392" y="1248"/>
                  </a:lnTo>
                  <a:lnTo>
                    <a:pt x="391" y="1255"/>
                  </a:lnTo>
                  <a:lnTo>
                    <a:pt x="393" y="1262"/>
                  </a:lnTo>
                  <a:lnTo>
                    <a:pt x="396" y="1266"/>
                  </a:lnTo>
                  <a:lnTo>
                    <a:pt x="399" y="1269"/>
                  </a:lnTo>
                  <a:lnTo>
                    <a:pt x="402" y="1273"/>
                  </a:lnTo>
                  <a:lnTo>
                    <a:pt x="404" y="1277"/>
                  </a:lnTo>
                  <a:lnTo>
                    <a:pt x="406" y="1287"/>
                  </a:lnTo>
                  <a:lnTo>
                    <a:pt x="402" y="1296"/>
                  </a:lnTo>
                  <a:lnTo>
                    <a:pt x="395" y="1305"/>
                  </a:lnTo>
                  <a:lnTo>
                    <a:pt x="391" y="1314"/>
                  </a:lnTo>
                  <a:lnTo>
                    <a:pt x="391" y="1325"/>
                  </a:lnTo>
                  <a:lnTo>
                    <a:pt x="395" y="1335"/>
                  </a:lnTo>
                  <a:lnTo>
                    <a:pt x="400" y="1344"/>
                  </a:lnTo>
                  <a:lnTo>
                    <a:pt x="407" y="1352"/>
                  </a:lnTo>
                  <a:lnTo>
                    <a:pt x="416" y="1346"/>
                  </a:lnTo>
                  <a:lnTo>
                    <a:pt x="423" y="1339"/>
                  </a:lnTo>
                  <a:lnTo>
                    <a:pt x="429" y="1331"/>
                  </a:lnTo>
                  <a:lnTo>
                    <a:pt x="433" y="1321"/>
                  </a:lnTo>
                  <a:lnTo>
                    <a:pt x="438" y="1308"/>
                  </a:lnTo>
                  <a:lnTo>
                    <a:pt x="441" y="1294"/>
                  </a:lnTo>
                  <a:lnTo>
                    <a:pt x="442" y="1280"/>
                  </a:lnTo>
                  <a:lnTo>
                    <a:pt x="442" y="1266"/>
                  </a:lnTo>
                  <a:lnTo>
                    <a:pt x="442" y="1258"/>
                  </a:lnTo>
                  <a:lnTo>
                    <a:pt x="441" y="1250"/>
                  </a:lnTo>
                  <a:lnTo>
                    <a:pt x="440" y="1243"/>
                  </a:lnTo>
                  <a:lnTo>
                    <a:pt x="438" y="1237"/>
                  </a:lnTo>
                  <a:lnTo>
                    <a:pt x="435" y="1232"/>
                  </a:lnTo>
                  <a:lnTo>
                    <a:pt x="430" y="1225"/>
                  </a:lnTo>
                  <a:lnTo>
                    <a:pt x="428" y="1219"/>
                  </a:lnTo>
                  <a:lnTo>
                    <a:pt x="436" y="1216"/>
                  </a:lnTo>
                  <a:lnTo>
                    <a:pt x="444" y="1213"/>
                  </a:lnTo>
                  <a:lnTo>
                    <a:pt x="447" y="1205"/>
                  </a:lnTo>
                  <a:lnTo>
                    <a:pt x="447" y="1196"/>
                  </a:lnTo>
                  <a:lnTo>
                    <a:pt x="448" y="1186"/>
                  </a:lnTo>
                  <a:lnTo>
                    <a:pt x="452" y="1179"/>
                  </a:lnTo>
                  <a:lnTo>
                    <a:pt x="459" y="1176"/>
                  </a:lnTo>
                  <a:lnTo>
                    <a:pt x="467" y="1174"/>
                  </a:lnTo>
                  <a:lnTo>
                    <a:pt x="473" y="1168"/>
                  </a:lnTo>
                  <a:lnTo>
                    <a:pt x="474" y="1157"/>
                  </a:lnTo>
                  <a:lnTo>
                    <a:pt x="473" y="1146"/>
                  </a:lnTo>
                  <a:lnTo>
                    <a:pt x="473" y="1135"/>
                  </a:lnTo>
                  <a:lnTo>
                    <a:pt x="478" y="1126"/>
                  </a:lnTo>
                  <a:lnTo>
                    <a:pt x="486" y="1122"/>
                  </a:lnTo>
                  <a:lnTo>
                    <a:pt x="493" y="1123"/>
                  </a:lnTo>
                  <a:lnTo>
                    <a:pt x="500" y="1126"/>
                  </a:lnTo>
                  <a:lnTo>
                    <a:pt x="507" y="1130"/>
                  </a:lnTo>
                  <a:lnTo>
                    <a:pt x="523" y="1129"/>
                  </a:lnTo>
                  <a:lnTo>
                    <a:pt x="536" y="1128"/>
                  </a:lnTo>
                  <a:lnTo>
                    <a:pt x="547" y="1130"/>
                  </a:lnTo>
                  <a:lnTo>
                    <a:pt x="561" y="1142"/>
                  </a:lnTo>
                  <a:lnTo>
                    <a:pt x="570" y="1154"/>
                  </a:lnTo>
                  <a:lnTo>
                    <a:pt x="572" y="1168"/>
                  </a:lnTo>
                  <a:lnTo>
                    <a:pt x="571" y="1182"/>
                  </a:lnTo>
                  <a:lnTo>
                    <a:pt x="571" y="1198"/>
                  </a:lnTo>
                  <a:lnTo>
                    <a:pt x="576" y="1211"/>
                  </a:lnTo>
                  <a:lnTo>
                    <a:pt x="583" y="1222"/>
                  </a:lnTo>
                  <a:lnTo>
                    <a:pt x="590" y="1232"/>
                  </a:lnTo>
                  <a:lnTo>
                    <a:pt x="597" y="1244"/>
                  </a:lnTo>
                  <a:lnTo>
                    <a:pt x="590" y="1253"/>
                  </a:lnTo>
                  <a:lnTo>
                    <a:pt x="584" y="1260"/>
                  </a:lnTo>
                  <a:lnTo>
                    <a:pt x="583" y="1267"/>
                  </a:lnTo>
                  <a:lnTo>
                    <a:pt x="594" y="1272"/>
                  </a:lnTo>
                  <a:lnTo>
                    <a:pt x="600" y="1272"/>
                  </a:lnTo>
                  <a:lnTo>
                    <a:pt x="607" y="1271"/>
                  </a:lnTo>
                  <a:lnTo>
                    <a:pt x="615" y="1270"/>
                  </a:lnTo>
                  <a:lnTo>
                    <a:pt x="621" y="1269"/>
                  </a:lnTo>
                  <a:lnTo>
                    <a:pt x="629" y="1271"/>
                  </a:lnTo>
                  <a:lnTo>
                    <a:pt x="638" y="1273"/>
                  </a:lnTo>
                  <a:lnTo>
                    <a:pt x="646" y="1276"/>
                  </a:lnTo>
                  <a:lnTo>
                    <a:pt x="654" y="1278"/>
                  </a:lnTo>
                  <a:lnTo>
                    <a:pt x="668" y="1286"/>
                  </a:lnTo>
                  <a:lnTo>
                    <a:pt x="679" y="1302"/>
                  </a:lnTo>
                  <a:lnTo>
                    <a:pt x="686" y="1322"/>
                  </a:lnTo>
                  <a:lnTo>
                    <a:pt x="687" y="1338"/>
                  </a:lnTo>
                  <a:lnTo>
                    <a:pt x="685" y="1342"/>
                  </a:lnTo>
                  <a:lnTo>
                    <a:pt x="683" y="1345"/>
                  </a:lnTo>
                  <a:lnTo>
                    <a:pt x="681" y="1348"/>
                  </a:lnTo>
                  <a:lnTo>
                    <a:pt x="678" y="1349"/>
                  </a:lnTo>
                  <a:lnTo>
                    <a:pt x="671" y="1360"/>
                  </a:lnTo>
                  <a:lnTo>
                    <a:pt x="663" y="1373"/>
                  </a:lnTo>
                  <a:lnTo>
                    <a:pt x="655" y="1386"/>
                  </a:lnTo>
                  <a:lnTo>
                    <a:pt x="647" y="1394"/>
                  </a:lnTo>
                  <a:lnTo>
                    <a:pt x="635" y="1398"/>
                  </a:lnTo>
                  <a:lnTo>
                    <a:pt x="627" y="1393"/>
                  </a:lnTo>
                  <a:lnTo>
                    <a:pt x="620" y="1383"/>
                  </a:lnTo>
                  <a:lnTo>
                    <a:pt x="613" y="1374"/>
                  </a:lnTo>
                  <a:lnTo>
                    <a:pt x="601" y="1364"/>
                  </a:lnTo>
                  <a:lnTo>
                    <a:pt x="595" y="1366"/>
                  </a:lnTo>
                  <a:lnTo>
                    <a:pt x="590" y="1374"/>
                  </a:lnTo>
                  <a:lnTo>
                    <a:pt x="580" y="1382"/>
                  </a:lnTo>
                  <a:lnTo>
                    <a:pt x="571" y="1383"/>
                  </a:lnTo>
                  <a:lnTo>
                    <a:pt x="562" y="1382"/>
                  </a:lnTo>
                  <a:lnTo>
                    <a:pt x="553" y="1383"/>
                  </a:lnTo>
                  <a:lnTo>
                    <a:pt x="548" y="1388"/>
                  </a:lnTo>
                  <a:lnTo>
                    <a:pt x="552" y="1399"/>
                  </a:lnTo>
                  <a:lnTo>
                    <a:pt x="554" y="1410"/>
                  </a:lnTo>
                  <a:lnTo>
                    <a:pt x="555" y="1420"/>
                  </a:lnTo>
                  <a:lnTo>
                    <a:pt x="553" y="1432"/>
                  </a:lnTo>
                  <a:lnTo>
                    <a:pt x="553" y="1432"/>
                  </a:lnTo>
                  <a:lnTo>
                    <a:pt x="553" y="1432"/>
                  </a:lnTo>
                  <a:lnTo>
                    <a:pt x="553" y="1432"/>
                  </a:lnTo>
                  <a:lnTo>
                    <a:pt x="553" y="1433"/>
                  </a:lnTo>
                  <a:lnTo>
                    <a:pt x="554" y="1438"/>
                  </a:lnTo>
                  <a:lnTo>
                    <a:pt x="555" y="1443"/>
                  </a:lnTo>
                  <a:lnTo>
                    <a:pt x="557" y="1447"/>
                  </a:lnTo>
                  <a:lnTo>
                    <a:pt x="559" y="1452"/>
                  </a:lnTo>
                  <a:lnTo>
                    <a:pt x="559" y="1459"/>
                  </a:lnTo>
                  <a:lnTo>
                    <a:pt x="556" y="1467"/>
                  </a:lnTo>
                  <a:lnTo>
                    <a:pt x="551" y="1475"/>
                  </a:lnTo>
                  <a:lnTo>
                    <a:pt x="547" y="1482"/>
                  </a:lnTo>
                  <a:lnTo>
                    <a:pt x="550" y="1494"/>
                  </a:lnTo>
                  <a:lnTo>
                    <a:pt x="560" y="1501"/>
                  </a:lnTo>
                  <a:lnTo>
                    <a:pt x="572" y="1507"/>
                  </a:lnTo>
                  <a:lnTo>
                    <a:pt x="583" y="1512"/>
                  </a:lnTo>
                  <a:lnTo>
                    <a:pt x="586" y="1514"/>
                  </a:lnTo>
                  <a:lnTo>
                    <a:pt x="588" y="1517"/>
                  </a:lnTo>
                  <a:lnTo>
                    <a:pt x="590" y="1519"/>
                  </a:lnTo>
                  <a:lnTo>
                    <a:pt x="592" y="1522"/>
                  </a:lnTo>
                  <a:lnTo>
                    <a:pt x="593" y="1524"/>
                  </a:lnTo>
                  <a:lnTo>
                    <a:pt x="595" y="1525"/>
                  </a:lnTo>
                  <a:lnTo>
                    <a:pt x="596" y="1527"/>
                  </a:lnTo>
                  <a:lnTo>
                    <a:pt x="596" y="1529"/>
                  </a:lnTo>
                  <a:lnTo>
                    <a:pt x="599" y="1541"/>
                  </a:lnTo>
                  <a:lnTo>
                    <a:pt x="604" y="1551"/>
                  </a:lnTo>
                  <a:lnTo>
                    <a:pt x="611" y="1557"/>
                  </a:lnTo>
                  <a:lnTo>
                    <a:pt x="623" y="1557"/>
                  </a:lnTo>
                  <a:lnTo>
                    <a:pt x="624" y="1557"/>
                  </a:lnTo>
                  <a:lnTo>
                    <a:pt x="626" y="1556"/>
                  </a:lnTo>
                  <a:lnTo>
                    <a:pt x="627" y="1555"/>
                  </a:lnTo>
                  <a:lnTo>
                    <a:pt x="628" y="1555"/>
                  </a:lnTo>
                  <a:lnTo>
                    <a:pt x="647" y="1548"/>
                  </a:lnTo>
                  <a:lnTo>
                    <a:pt x="657" y="1552"/>
                  </a:lnTo>
                  <a:lnTo>
                    <a:pt x="661" y="1564"/>
                  </a:lnTo>
                  <a:lnTo>
                    <a:pt x="663" y="1583"/>
                  </a:lnTo>
                  <a:lnTo>
                    <a:pt x="664" y="1587"/>
                  </a:lnTo>
                  <a:lnTo>
                    <a:pt x="666" y="1591"/>
                  </a:lnTo>
                  <a:lnTo>
                    <a:pt x="668" y="1594"/>
                  </a:lnTo>
                  <a:lnTo>
                    <a:pt x="672" y="1597"/>
                  </a:lnTo>
                  <a:lnTo>
                    <a:pt x="674" y="1598"/>
                  </a:lnTo>
                  <a:lnTo>
                    <a:pt x="676" y="1598"/>
                  </a:lnTo>
                  <a:lnTo>
                    <a:pt x="678" y="1597"/>
                  </a:lnTo>
                  <a:lnTo>
                    <a:pt x="680" y="1597"/>
                  </a:lnTo>
                  <a:lnTo>
                    <a:pt x="685" y="1594"/>
                  </a:lnTo>
                  <a:lnTo>
                    <a:pt x="689" y="1592"/>
                  </a:lnTo>
                  <a:lnTo>
                    <a:pt x="693" y="1589"/>
                  </a:lnTo>
                  <a:lnTo>
                    <a:pt x="697" y="1585"/>
                  </a:lnTo>
                  <a:lnTo>
                    <a:pt x="703" y="1578"/>
                  </a:lnTo>
                  <a:lnTo>
                    <a:pt x="710" y="1571"/>
                  </a:lnTo>
                  <a:lnTo>
                    <a:pt x="716" y="1564"/>
                  </a:lnTo>
                  <a:lnTo>
                    <a:pt x="722" y="1556"/>
                  </a:lnTo>
                  <a:lnTo>
                    <a:pt x="731" y="1543"/>
                  </a:lnTo>
                  <a:lnTo>
                    <a:pt x="736" y="1530"/>
                  </a:lnTo>
                  <a:lnTo>
                    <a:pt x="743" y="1518"/>
                  </a:lnTo>
                  <a:lnTo>
                    <a:pt x="758" y="1510"/>
                  </a:lnTo>
                  <a:lnTo>
                    <a:pt x="760" y="1509"/>
                  </a:lnTo>
                  <a:lnTo>
                    <a:pt x="762" y="1509"/>
                  </a:lnTo>
                  <a:lnTo>
                    <a:pt x="765" y="1509"/>
                  </a:lnTo>
                  <a:lnTo>
                    <a:pt x="767" y="1508"/>
                  </a:lnTo>
                  <a:lnTo>
                    <a:pt x="785" y="1503"/>
                  </a:lnTo>
                  <a:lnTo>
                    <a:pt x="799" y="1505"/>
                  </a:lnTo>
                  <a:lnTo>
                    <a:pt x="813" y="1512"/>
                  </a:lnTo>
                  <a:lnTo>
                    <a:pt x="828" y="1524"/>
                  </a:lnTo>
                  <a:lnTo>
                    <a:pt x="839" y="1531"/>
                  </a:lnTo>
                  <a:lnTo>
                    <a:pt x="850" y="1539"/>
                  </a:lnTo>
                  <a:lnTo>
                    <a:pt x="861" y="1546"/>
                  </a:lnTo>
                  <a:lnTo>
                    <a:pt x="873" y="1551"/>
                  </a:lnTo>
                  <a:lnTo>
                    <a:pt x="879" y="1554"/>
                  </a:lnTo>
                  <a:lnTo>
                    <a:pt x="884" y="1557"/>
                  </a:lnTo>
                  <a:lnTo>
                    <a:pt x="890" y="1560"/>
                  </a:lnTo>
                  <a:lnTo>
                    <a:pt x="896" y="1562"/>
                  </a:lnTo>
                  <a:lnTo>
                    <a:pt x="921" y="1570"/>
                  </a:lnTo>
                  <a:lnTo>
                    <a:pt x="944" y="1579"/>
                  </a:lnTo>
                  <a:lnTo>
                    <a:pt x="955" y="1596"/>
                  </a:lnTo>
                  <a:lnTo>
                    <a:pt x="943" y="1623"/>
                  </a:lnTo>
                  <a:lnTo>
                    <a:pt x="936" y="1633"/>
                  </a:lnTo>
                  <a:lnTo>
                    <a:pt x="927" y="1641"/>
                  </a:lnTo>
                  <a:lnTo>
                    <a:pt x="919" y="1650"/>
                  </a:lnTo>
                  <a:lnTo>
                    <a:pt x="910" y="1658"/>
                  </a:lnTo>
                  <a:lnTo>
                    <a:pt x="905" y="1664"/>
                  </a:lnTo>
                  <a:lnTo>
                    <a:pt x="901" y="1670"/>
                  </a:lnTo>
                  <a:lnTo>
                    <a:pt x="896" y="1676"/>
                  </a:lnTo>
                  <a:lnTo>
                    <a:pt x="890" y="1681"/>
                  </a:lnTo>
                  <a:lnTo>
                    <a:pt x="880" y="1692"/>
                  </a:lnTo>
                  <a:lnTo>
                    <a:pt x="871" y="1703"/>
                  </a:lnTo>
                  <a:lnTo>
                    <a:pt x="863" y="1715"/>
                  </a:lnTo>
                  <a:lnTo>
                    <a:pt x="856" y="1729"/>
                  </a:lnTo>
                  <a:lnTo>
                    <a:pt x="854" y="1731"/>
                  </a:lnTo>
                  <a:lnTo>
                    <a:pt x="853" y="1734"/>
                  </a:lnTo>
                  <a:lnTo>
                    <a:pt x="851" y="1736"/>
                  </a:lnTo>
                  <a:lnTo>
                    <a:pt x="850" y="1738"/>
                  </a:lnTo>
                  <a:lnTo>
                    <a:pt x="847" y="1742"/>
                  </a:lnTo>
                  <a:lnTo>
                    <a:pt x="845" y="1746"/>
                  </a:lnTo>
                  <a:lnTo>
                    <a:pt x="844" y="1751"/>
                  </a:lnTo>
                  <a:lnTo>
                    <a:pt x="844" y="1756"/>
                  </a:lnTo>
                  <a:lnTo>
                    <a:pt x="844" y="1761"/>
                  </a:lnTo>
                  <a:lnTo>
                    <a:pt x="845" y="1766"/>
                  </a:lnTo>
                  <a:lnTo>
                    <a:pt x="846" y="1772"/>
                  </a:lnTo>
                  <a:lnTo>
                    <a:pt x="847" y="1777"/>
                  </a:lnTo>
                  <a:lnTo>
                    <a:pt x="849" y="1806"/>
                  </a:lnTo>
                  <a:lnTo>
                    <a:pt x="846" y="1846"/>
                  </a:lnTo>
                  <a:lnTo>
                    <a:pt x="835" y="1882"/>
                  </a:lnTo>
                  <a:lnTo>
                    <a:pt x="816" y="1901"/>
                  </a:lnTo>
                  <a:lnTo>
                    <a:pt x="805" y="1902"/>
                  </a:lnTo>
                  <a:lnTo>
                    <a:pt x="798" y="1914"/>
                  </a:lnTo>
                  <a:lnTo>
                    <a:pt x="794" y="1930"/>
                  </a:lnTo>
                  <a:lnTo>
                    <a:pt x="794" y="1943"/>
                  </a:lnTo>
                  <a:lnTo>
                    <a:pt x="793" y="1945"/>
                  </a:lnTo>
                  <a:lnTo>
                    <a:pt x="793" y="1947"/>
                  </a:lnTo>
                  <a:lnTo>
                    <a:pt x="793" y="1948"/>
                  </a:lnTo>
                  <a:lnTo>
                    <a:pt x="793" y="1950"/>
                  </a:lnTo>
                  <a:lnTo>
                    <a:pt x="792" y="1961"/>
                  </a:lnTo>
                  <a:lnTo>
                    <a:pt x="798" y="1967"/>
                  </a:lnTo>
                  <a:lnTo>
                    <a:pt x="807" y="1972"/>
                  </a:lnTo>
                  <a:lnTo>
                    <a:pt x="815" y="1979"/>
                  </a:lnTo>
                  <a:lnTo>
                    <a:pt x="816" y="1984"/>
                  </a:lnTo>
                  <a:lnTo>
                    <a:pt x="814" y="1990"/>
                  </a:lnTo>
                  <a:lnTo>
                    <a:pt x="813" y="1996"/>
                  </a:lnTo>
                  <a:lnTo>
                    <a:pt x="816" y="2000"/>
                  </a:lnTo>
                  <a:lnTo>
                    <a:pt x="820" y="2003"/>
                  </a:lnTo>
                  <a:lnTo>
                    <a:pt x="824" y="2006"/>
                  </a:lnTo>
                  <a:lnTo>
                    <a:pt x="828" y="2009"/>
                  </a:lnTo>
                  <a:lnTo>
                    <a:pt x="832" y="2012"/>
                  </a:lnTo>
                  <a:lnTo>
                    <a:pt x="838" y="2025"/>
                  </a:lnTo>
                  <a:lnTo>
                    <a:pt x="832" y="2035"/>
                  </a:lnTo>
                  <a:lnTo>
                    <a:pt x="821" y="2042"/>
                  </a:lnTo>
                  <a:lnTo>
                    <a:pt x="808" y="2044"/>
                  </a:lnTo>
                  <a:lnTo>
                    <a:pt x="799" y="2044"/>
                  </a:lnTo>
                  <a:lnTo>
                    <a:pt x="788" y="2044"/>
                  </a:lnTo>
                  <a:lnTo>
                    <a:pt x="783" y="2048"/>
                  </a:lnTo>
                  <a:lnTo>
                    <a:pt x="788" y="2059"/>
                  </a:lnTo>
                  <a:lnTo>
                    <a:pt x="796" y="2064"/>
                  </a:lnTo>
                  <a:lnTo>
                    <a:pt x="806" y="2064"/>
                  </a:lnTo>
                  <a:lnTo>
                    <a:pt x="816" y="2065"/>
                  </a:lnTo>
                  <a:lnTo>
                    <a:pt x="825" y="2067"/>
                  </a:lnTo>
                  <a:lnTo>
                    <a:pt x="829" y="2071"/>
                  </a:lnTo>
                  <a:lnTo>
                    <a:pt x="832" y="2077"/>
                  </a:lnTo>
                  <a:lnTo>
                    <a:pt x="836" y="2082"/>
                  </a:lnTo>
                  <a:lnTo>
                    <a:pt x="840" y="2087"/>
                  </a:lnTo>
                  <a:lnTo>
                    <a:pt x="848" y="2085"/>
                  </a:lnTo>
                  <a:lnTo>
                    <a:pt x="855" y="2081"/>
                  </a:lnTo>
                  <a:lnTo>
                    <a:pt x="862" y="2078"/>
                  </a:lnTo>
                  <a:lnTo>
                    <a:pt x="870" y="2079"/>
                  </a:lnTo>
                  <a:lnTo>
                    <a:pt x="880" y="2091"/>
                  </a:lnTo>
                  <a:lnTo>
                    <a:pt x="889" y="2106"/>
                  </a:lnTo>
                  <a:lnTo>
                    <a:pt x="898" y="2120"/>
                  </a:lnTo>
                  <a:lnTo>
                    <a:pt x="909" y="2126"/>
                  </a:lnTo>
                  <a:lnTo>
                    <a:pt x="911" y="2126"/>
                  </a:lnTo>
                  <a:lnTo>
                    <a:pt x="914" y="2126"/>
                  </a:lnTo>
                  <a:lnTo>
                    <a:pt x="917" y="2127"/>
                  </a:lnTo>
                  <a:lnTo>
                    <a:pt x="919" y="2127"/>
                  </a:lnTo>
                  <a:lnTo>
                    <a:pt x="936" y="2131"/>
                  </a:lnTo>
                  <a:lnTo>
                    <a:pt x="953" y="2138"/>
                  </a:lnTo>
                  <a:lnTo>
                    <a:pt x="970" y="2144"/>
                  </a:lnTo>
                  <a:lnTo>
                    <a:pt x="983" y="2141"/>
                  </a:lnTo>
                  <a:lnTo>
                    <a:pt x="984" y="2140"/>
                  </a:lnTo>
                  <a:lnTo>
                    <a:pt x="984" y="2140"/>
                  </a:lnTo>
                  <a:lnTo>
                    <a:pt x="985" y="2139"/>
                  </a:lnTo>
                  <a:lnTo>
                    <a:pt x="986" y="2139"/>
                  </a:lnTo>
                  <a:lnTo>
                    <a:pt x="996" y="2134"/>
                  </a:lnTo>
                  <a:lnTo>
                    <a:pt x="1003" y="2133"/>
                  </a:lnTo>
                  <a:lnTo>
                    <a:pt x="1010" y="2134"/>
                  </a:lnTo>
                  <a:lnTo>
                    <a:pt x="1019" y="2138"/>
                  </a:lnTo>
                  <a:lnTo>
                    <a:pt x="1028" y="2141"/>
                  </a:lnTo>
                  <a:lnTo>
                    <a:pt x="1036" y="2145"/>
                  </a:lnTo>
                  <a:lnTo>
                    <a:pt x="1045" y="2149"/>
                  </a:lnTo>
                  <a:lnTo>
                    <a:pt x="1052" y="2154"/>
                  </a:lnTo>
                  <a:lnTo>
                    <a:pt x="1053" y="2159"/>
                  </a:lnTo>
                  <a:lnTo>
                    <a:pt x="1052" y="2163"/>
                  </a:lnTo>
                  <a:lnTo>
                    <a:pt x="1049" y="2166"/>
                  </a:lnTo>
                  <a:lnTo>
                    <a:pt x="1045" y="2169"/>
                  </a:lnTo>
                  <a:lnTo>
                    <a:pt x="1041" y="2172"/>
                  </a:lnTo>
                  <a:lnTo>
                    <a:pt x="1038" y="2175"/>
                  </a:lnTo>
                  <a:lnTo>
                    <a:pt x="1034" y="2179"/>
                  </a:lnTo>
                  <a:lnTo>
                    <a:pt x="1032" y="2183"/>
                  </a:lnTo>
                  <a:lnTo>
                    <a:pt x="1029" y="2187"/>
                  </a:lnTo>
                  <a:lnTo>
                    <a:pt x="1026" y="2190"/>
                  </a:lnTo>
                  <a:lnTo>
                    <a:pt x="1023" y="2194"/>
                  </a:lnTo>
                  <a:lnTo>
                    <a:pt x="1021" y="2197"/>
                  </a:lnTo>
                  <a:lnTo>
                    <a:pt x="1017" y="2201"/>
                  </a:lnTo>
                  <a:lnTo>
                    <a:pt x="1013" y="2204"/>
                  </a:lnTo>
                  <a:lnTo>
                    <a:pt x="1009" y="2206"/>
                  </a:lnTo>
                  <a:lnTo>
                    <a:pt x="1005" y="2208"/>
                  </a:lnTo>
                  <a:lnTo>
                    <a:pt x="1002" y="2207"/>
                  </a:lnTo>
                  <a:lnTo>
                    <a:pt x="1000" y="2206"/>
                  </a:lnTo>
                  <a:lnTo>
                    <a:pt x="998" y="2206"/>
                  </a:lnTo>
                  <a:lnTo>
                    <a:pt x="995" y="2206"/>
                  </a:lnTo>
                  <a:lnTo>
                    <a:pt x="989" y="2207"/>
                  </a:lnTo>
                  <a:lnTo>
                    <a:pt x="985" y="2210"/>
                  </a:lnTo>
                  <a:lnTo>
                    <a:pt x="982" y="2215"/>
                  </a:lnTo>
                  <a:lnTo>
                    <a:pt x="980" y="2221"/>
                  </a:lnTo>
                  <a:lnTo>
                    <a:pt x="972" y="2227"/>
                  </a:lnTo>
                  <a:lnTo>
                    <a:pt x="960" y="2224"/>
                  </a:lnTo>
                  <a:lnTo>
                    <a:pt x="947" y="2219"/>
                  </a:lnTo>
                  <a:lnTo>
                    <a:pt x="935" y="2217"/>
                  </a:lnTo>
                  <a:lnTo>
                    <a:pt x="927" y="2219"/>
                  </a:lnTo>
                  <a:lnTo>
                    <a:pt x="919" y="2224"/>
                  </a:lnTo>
                  <a:lnTo>
                    <a:pt x="911" y="2230"/>
                  </a:lnTo>
                  <a:lnTo>
                    <a:pt x="903" y="2233"/>
                  </a:lnTo>
                  <a:lnTo>
                    <a:pt x="895" y="2234"/>
                  </a:lnTo>
                  <a:lnTo>
                    <a:pt x="888" y="2235"/>
                  </a:lnTo>
                  <a:lnTo>
                    <a:pt x="881" y="2236"/>
                  </a:lnTo>
                  <a:lnTo>
                    <a:pt x="874" y="2239"/>
                  </a:lnTo>
                  <a:lnTo>
                    <a:pt x="869" y="2255"/>
                  </a:lnTo>
                  <a:lnTo>
                    <a:pt x="870" y="2275"/>
                  </a:lnTo>
                  <a:lnTo>
                    <a:pt x="874" y="2296"/>
                  </a:lnTo>
                  <a:lnTo>
                    <a:pt x="879" y="2313"/>
                  </a:lnTo>
                  <a:lnTo>
                    <a:pt x="880" y="2320"/>
                  </a:lnTo>
                  <a:lnTo>
                    <a:pt x="882" y="2328"/>
                  </a:lnTo>
                  <a:lnTo>
                    <a:pt x="884" y="2335"/>
                  </a:lnTo>
                  <a:lnTo>
                    <a:pt x="884" y="2343"/>
                  </a:lnTo>
                  <a:lnTo>
                    <a:pt x="884" y="2346"/>
                  </a:lnTo>
                  <a:lnTo>
                    <a:pt x="884" y="2349"/>
                  </a:lnTo>
                  <a:lnTo>
                    <a:pt x="884" y="2352"/>
                  </a:lnTo>
                  <a:lnTo>
                    <a:pt x="885" y="2355"/>
                  </a:lnTo>
                  <a:lnTo>
                    <a:pt x="885" y="2357"/>
                  </a:lnTo>
                  <a:lnTo>
                    <a:pt x="885" y="2359"/>
                  </a:lnTo>
                  <a:lnTo>
                    <a:pt x="885" y="2360"/>
                  </a:lnTo>
                  <a:lnTo>
                    <a:pt x="886" y="2362"/>
                  </a:lnTo>
                  <a:lnTo>
                    <a:pt x="887" y="2365"/>
                  </a:lnTo>
                  <a:lnTo>
                    <a:pt x="887" y="2367"/>
                  </a:lnTo>
                  <a:lnTo>
                    <a:pt x="887" y="2370"/>
                  </a:lnTo>
                  <a:lnTo>
                    <a:pt x="887" y="2373"/>
                  </a:lnTo>
                  <a:lnTo>
                    <a:pt x="889" y="2380"/>
                  </a:lnTo>
                  <a:lnTo>
                    <a:pt x="892" y="2388"/>
                  </a:lnTo>
                  <a:lnTo>
                    <a:pt x="895" y="2396"/>
                  </a:lnTo>
                  <a:lnTo>
                    <a:pt x="897" y="2404"/>
                  </a:lnTo>
                  <a:lnTo>
                    <a:pt x="898" y="2418"/>
                  </a:lnTo>
                  <a:lnTo>
                    <a:pt x="892" y="2423"/>
                  </a:lnTo>
                  <a:lnTo>
                    <a:pt x="883" y="2425"/>
                  </a:lnTo>
                  <a:lnTo>
                    <a:pt x="869" y="2429"/>
                  </a:lnTo>
                  <a:lnTo>
                    <a:pt x="862" y="2434"/>
                  </a:lnTo>
                  <a:lnTo>
                    <a:pt x="859" y="2440"/>
                  </a:lnTo>
                  <a:lnTo>
                    <a:pt x="856" y="2448"/>
                  </a:lnTo>
                  <a:lnTo>
                    <a:pt x="852" y="2455"/>
                  </a:lnTo>
                  <a:lnTo>
                    <a:pt x="847" y="2460"/>
                  </a:lnTo>
                  <a:lnTo>
                    <a:pt x="842" y="2464"/>
                  </a:lnTo>
                  <a:lnTo>
                    <a:pt x="838" y="2467"/>
                  </a:lnTo>
                  <a:lnTo>
                    <a:pt x="833" y="2471"/>
                  </a:lnTo>
                  <a:lnTo>
                    <a:pt x="832" y="2472"/>
                  </a:lnTo>
                  <a:lnTo>
                    <a:pt x="832" y="2472"/>
                  </a:lnTo>
                  <a:lnTo>
                    <a:pt x="832" y="2472"/>
                  </a:lnTo>
                  <a:lnTo>
                    <a:pt x="831" y="2473"/>
                  </a:lnTo>
                  <a:lnTo>
                    <a:pt x="824" y="2491"/>
                  </a:lnTo>
                  <a:lnTo>
                    <a:pt x="826" y="2511"/>
                  </a:lnTo>
                  <a:lnTo>
                    <a:pt x="833" y="2531"/>
                  </a:lnTo>
                  <a:lnTo>
                    <a:pt x="841" y="2550"/>
                  </a:lnTo>
                  <a:lnTo>
                    <a:pt x="844" y="2556"/>
                  </a:lnTo>
                  <a:lnTo>
                    <a:pt x="848" y="2562"/>
                  </a:lnTo>
                  <a:lnTo>
                    <a:pt x="853" y="2566"/>
                  </a:lnTo>
                  <a:lnTo>
                    <a:pt x="859" y="2570"/>
                  </a:lnTo>
                  <a:lnTo>
                    <a:pt x="870" y="2573"/>
                  </a:lnTo>
                  <a:lnTo>
                    <a:pt x="880" y="2571"/>
                  </a:lnTo>
                  <a:lnTo>
                    <a:pt x="890" y="2567"/>
                  </a:lnTo>
                  <a:lnTo>
                    <a:pt x="901" y="2562"/>
                  </a:lnTo>
                  <a:lnTo>
                    <a:pt x="909" y="2563"/>
                  </a:lnTo>
                  <a:lnTo>
                    <a:pt x="915" y="2567"/>
                  </a:lnTo>
                  <a:lnTo>
                    <a:pt x="921" y="2571"/>
                  </a:lnTo>
                  <a:lnTo>
                    <a:pt x="930" y="2572"/>
                  </a:lnTo>
                  <a:lnTo>
                    <a:pt x="936" y="2573"/>
                  </a:lnTo>
                  <a:lnTo>
                    <a:pt x="943" y="2574"/>
                  </a:lnTo>
                  <a:lnTo>
                    <a:pt x="949" y="2576"/>
                  </a:lnTo>
                  <a:lnTo>
                    <a:pt x="955" y="2579"/>
                  </a:lnTo>
                  <a:lnTo>
                    <a:pt x="955" y="2580"/>
                  </a:lnTo>
                  <a:lnTo>
                    <a:pt x="956" y="2581"/>
                  </a:lnTo>
                  <a:lnTo>
                    <a:pt x="957" y="2582"/>
                  </a:lnTo>
                  <a:lnTo>
                    <a:pt x="957" y="2583"/>
                  </a:lnTo>
                  <a:lnTo>
                    <a:pt x="960" y="2588"/>
                  </a:lnTo>
                  <a:lnTo>
                    <a:pt x="961" y="2592"/>
                  </a:lnTo>
                  <a:lnTo>
                    <a:pt x="962" y="2597"/>
                  </a:lnTo>
                  <a:lnTo>
                    <a:pt x="962" y="2603"/>
                  </a:lnTo>
                  <a:lnTo>
                    <a:pt x="965" y="2616"/>
                  </a:lnTo>
                  <a:lnTo>
                    <a:pt x="972" y="2626"/>
                  </a:lnTo>
                  <a:lnTo>
                    <a:pt x="980" y="2634"/>
                  </a:lnTo>
                  <a:lnTo>
                    <a:pt x="983" y="2645"/>
                  </a:lnTo>
                  <a:lnTo>
                    <a:pt x="979" y="2654"/>
                  </a:lnTo>
                  <a:lnTo>
                    <a:pt x="974" y="2666"/>
                  </a:lnTo>
                  <a:lnTo>
                    <a:pt x="972" y="2679"/>
                  </a:lnTo>
                  <a:lnTo>
                    <a:pt x="977" y="2689"/>
                  </a:lnTo>
                  <a:lnTo>
                    <a:pt x="986" y="2691"/>
                  </a:lnTo>
                  <a:lnTo>
                    <a:pt x="995" y="2690"/>
                  </a:lnTo>
                  <a:lnTo>
                    <a:pt x="1006" y="2689"/>
                  </a:lnTo>
                  <a:lnTo>
                    <a:pt x="1016" y="2693"/>
                  </a:lnTo>
                  <a:lnTo>
                    <a:pt x="1024" y="2690"/>
                  </a:lnTo>
                  <a:lnTo>
                    <a:pt x="1032" y="2683"/>
                  </a:lnTo>
                  <a:lnTo>
                    <a:pt x="1040" y="2676"/>
                  </a:lnTo>
                  <a:lnTo>
                    <a:pt x="1049" y="2670"/>
                  </a:lnTo>
                  <a:lnTo>
                    <a:pt x="1057" y="2667"/>
                  </a:lnTo>
                  <a:lnTo>
                    <a:pt x="1066" y="2665"/>
                  </a:lnTo>
                  <a:lnTo>
                    <a:pt x="1075" y="2664"/>
                  </a:lnTo>
                  <a:lnTo>
                    <a:pt x="1083" y="2661"/>
                  </a:lnTo>
                  <a:lnTo>
                    <a:pt x="1099" y="2657"/>
                  </a:lnTo>
                  <a:lnTo>
                    <a:pt x="1115" y="2654"/>
                  </a:lnTo>
                  <a:lnTo>
                    <a:pt x="1131" y="2651"/>
                  </a:lnTo>
                  <a:lnTo>
                    <a:pt x="1147" y="2647"/>
                  </a:lnTo>
                  <a:lnTo>
                    <a:pt x="1148" y="2647"/>
                  </a:lnTo>
                  <a:lnTo>
                    <a:pt x="1149" y="2646"/>
                  </a:lnTo>
                  <a:lnTo>
                    <a:pt x="1150" y="2646"/>
                  </a:lnTo>
                  <a:lnTo>
                    <a:pt x="1152" y="2646"/>
                  </a:lnTo>
                  <a:lnTo>
                    <a:pt x="1168" y="2645"/>
                  </a:lnTo>
                  <a:lnTo>
                    <a:pt x="1174" y="2658"/>
                  </a:lnTo>
                  <a:lnTo>
                    <a:pt x="1175" y="2677"/>
                  </a:lnTo>
                  <a:lnTo>
                    <a:pt x="1177" y="2693"/>
                  </a:lnTo>
                  <a:lnTo>
                    <a:pt x="1185" y="2706"/>
                  </a:lnTo>
                  <a:lnTo>
                    <a:pt x="1197" y="2717"/>
                  </a:lnTo>
                  <a:lnTo>
                    <a:pt x="1208" y="2728"/>
                  </a:lnTo>
                  <a:lnTo>
                    <a:pt x="1213" y="2738"/>
                  </a:lnTo>
                  <a:lnTo>
                    <a:pt x="1216" y="2736"/>
                  </a:lnTo>
                  <a:lnTo>
                    <a:pt x="1218" y="2733"/>
                  </a:lnTo>
                  <a:lnTo>
                    <a:pt x="1221" y="2730"/>
                  </a:lnTo>
                  <a:lnTo>
                    <a:pt x="1223" y="2727"/>
                  </a:lnTo>
                  <a:lnTo>
                    <a:pt x="1238" y="2712"/>
                  </a:lnTo>
                  <a:lnTo>
                    <a:pt x="1254" y="2694"/>
                  </a:lnTo>
                  <a:lnTo>
                    <a:pt x="1267" y="2675"/>
                  </a:lnTo>
                  <a:lnTo>
                    <a:pt x="1273" y="2655"/>
                  </a:lnTo>
                  <a:lnTo>
                    <a:pt x="1271" y="2632"/>
                  </a:lnTo>
                  <a:lnTo>
                    <a:pt x="1265" y="2609"/>
                  </a:lnTo>
                  <a:lnTo>
                    <a:pt x="1258" y="2586"/>
                  </a:lnTo>
                  <a:lnTo>
                    <a:pt x="1254" y="2566"/>
                  </a:lnTo>
                  <a:lnTo>
                    <a:pt x="1259" y="2571"/>
                  </a:lnTo>
                  <a:lnTo>
                    <a:pt x="1264" y="2576"/>
                  </a:lnTo>
                  <a:lnTo>
                    <a:pt x="1269" y="2580"/>
                  </a:lnTo>
                  <a:lnTo>
                    <a:pt x="1274" y="2585"/>
                  </a:lnTo>
                  <a:lnTo>
                    <a:pt x="1297" y="2604"/>
                  </a:lnTo>
                  <a:lnTo>
                    <a:pt x="1319" y="2617"/>
                  </a:lnTo>
                  <a:lnTo>
                    <a:pt x="1342" y="2626"/>
                  </a:lnTo>
                  <a:lnTo>
                    <a:pt x="1371" y="2632"/>
                  </a:lnTo>
                  <a:lnTo>
                    <a:pt x="1390" y="2636"/>
                  </a:lnTo>
                  <a:lnTo>
                    <a:pt x="1404" y="2642"/>
                  </a:lnTo>
                  <a:lnTo>
                    <a:pt x="1414" y="2653"/>
                  </a:lnTo>
                  <a:lnTo>
                    <a:pt x="1420" y="2670"/>
                  </a:lnTo>
                  <a:lnTo>
                    <a:pt x="1426" y="2697"/>
                  </a:lnTo>
                  <a:lnTo>
                    <a:pt x="1436" y="2726"/>
                  </a:lnTo>
                  <a:lnTo>
                    <a:pt x="1449" y="2754"/>
                  </a:lnTo>
                  <a:lnTo>
                    <a:pt x="1466" y="2775"/>
                  </a:lnTo>
                  <a:lnTo>
                    <a:pt x="1470" y="2778"/>
                  </a:lnTo>
                  <a:lnTo>
                    <a:pt x="1475" y="2781"/>
                  </a:lnTo>
                  <a:lnTo>
                    <a:pt x="1480" y="2784"/>
                  </a:lnTo>
                  <a:lnTo>
                    <a:pt x="1485" y="2787"/>
                  </a:lnTo>
                  <a:lnTo>
                    <a:pt x="1495" y="2794"/>
                  </a:lnTo>
                  <a:lnTo>
                    <a:pt x="1503" y="2802"/>
                  </a:lnTo>
                  <a:lnTo>
                    <a:pt x="1510" y="2812"/>
                  </a:lnTo>
                  <a:lnTo>
                    <a:pt x="1516" y="2822"/>
                  </a:lnTo>
                  <a:lnTo>
                    <a:pt x="1522" y="2839"/>
                  </a:lnTo>
                  <a:lnTo>
                    <a:pt x="1525" y="2859"/>
                  </a:lnTo>
                  <a:lnTo>
                    <a:pt x="1530" y="2877"/>
                  </a:lnTo>
                  <a:lnTo>
                    <a:pt x="1536" y="2881"/>
                  </a:lnTo>
                  <a:lnTo>
                    <a:pt x="1538" y="2883"/>
                  </a:lnTo>
                  <a:lnTo>
                    <a:pt x="1542" y="2885"/>
                  </a:lnTo>
                  <a:lnTo>
                    <a:pt x="1546" y="2888"/>
                  </a:lnTo>
                  <a:lnTo>
                    <a:pt x="1554" y="2887"/>
                  </a:lnTo>
                  <a:lnTo>
                    <a:pt x="1561" y="2886"/>
                  </a:lnTo>
                  <a:lnTo>
                    <a:pt x="1567" y="2887"/>
                  </a:lnTo>
                  <a:lnTo>
                    <a:pt x="1570" y="2893"/>
                  </a:lnTo>
                  <a:lnTo>
                    <a:pt x="1568" y="2898"/>
                  </a:lnTo>
                  <a:lnTo>
                    <a:pt x="1567" y="2904"/>
                  </a:lnTo>
                  <a:lnTo>
                    <a:pt x="1573" y="2911"/>
                  </a:lnTo>
                  <a:lnTo>
                    <a:pt x="1581" y="2915"/>
                  </a:lnTo>
                  <a:lnTo>
                    <a:pt x="1589" y="2917"/>
                  </a:lnTo>
                  <a:lnTo>
                    <a:pt x="1598" y="2918"/>
                  </a:lnTo>
                  <a:lnTo>
                    <a:pt x="1606" y="2916"/>
                  </a:lnTo>
                  <a:lnTo>
                    <a:pt x="1610" y="2912"/>
                  </a:lnTo>
                  <a:lnTo>
                    <a:pt x="1617" y="2901"/>
                  </a:lnTo>
                  <a:lnTo>
                    <a:pt x="1622" y="2897"/>
                  </a:lnTo>
                  <a:lnTo>
                    <a:pt x="1630" y="2896"/>
                  </a:lnTo>
                  <a:lnTo>
                    <a:pt x="1644" y="2899"/>
                  </a:lnTo>
                  <a:lnTo>
                    <a:pt x="1652" y="2902"/>
                  </a:lnTo>
                  <a:lnTo>
                    <a:pt x="1660" y="2903"/>
                  </a:lnTo>
                  <a:lnTo>
                    <a:pt x="1670" y="2903"/>
                  </a:lnTo>
                  <a:lnTo>
                    <a:pt x="1679" y="2904"/>
                  </a:lnTo>
                  <a:lnTo>
                    <a:pt x="1680" y="2904"/>
                  </a:lnTo>
                  <a:lnTo>
                    <a:pt x="1681" y="2904"/>
                  </a:lnTo>
                  <a:lnTo>
                    <a:pt x="1682" y="2903"/>
                  </a:lnTo>
                  <a:lnTo>
                    <a:pt x="1683" y="2903"/>
                  </a:lnTo>
                  <a:lnTo>
                    <a:pt x="1690" y="2901"/>
                  </a:lnTo>
                  <a:lnTo>
                    <a:pt x="1696" y="2901"/>
                  </a:lnTo>
                  <a:lnTo>
                    <a:pt x="1703" y="2902"/>
                  </a:lnTo>
                  <a:lnTo>
                    <a:pt x="1709" y="2904"/>
                  </a:lnTo>
                  <a:lnTo>
                    <a:pt x="1716" y="2908"/>
                  </a:lnTo>
                  <a:lnTo>
                    <a:pt x="1723" y="2912"/>
                  </a:lnTo>
                  <a:lnTo>
                    <a:pt x="1730" y="2914"/>
                  </a:lnTo>
                  <a:lnTo>
                    <a:pt x="1738" y="2916"/>
                  </a:lnTo>
                  <a:lnTo>
                    <a:pt x="1743" y="2917"/>
                  </a:lnTo>
                  <a:lnTo>
                    <a:pt x="1748" y="2919"/>
                  </a:lnTo>
                  <a:lnTo>
                    <a:pt x="1754" y="2920"/>
                  </a:lnTo>
                  <a:lnTo>
                    <a:pt x="1759" y="2921"/>
                  </a:lnTo>
                  <a:lnTo>
                    <a:pt x="1764" y="2923"/>
                  </a:lnTo>
                  <a:lnTo>
                    <a:pt x="1769" y="2925"/>
                  </a:lnTo>
                  <a:lnTo>
                    <a:pt x="1774" y="2928"/>
                  </a:lnTo>
                  <a:lnTo>
                    <a:pt x="1778" y="2931"/>
                  </a:lnTo>
                  <a:lnTo>
                    <a:pt x="1790" y="2949"/>
                  </a:lnTo>
                  <a:lnTo>
                    <a:pt x="1798" y="2971"/>
                  </a:lnTo>
                  <a:lnTo>
                    <a:pt x="1807" y="2993"/>
                  </a:lnTo>
                  <a:lnTo>
                    <a:pt x="1817" y="3013"/>
                  </a:lnTo>
                  <a:lnTo>
                    <a:pt x="1805" y="3045"/>
                  </a:lnTo>
                  <a:lnTo>
                    <a:pt x="1788" y="3072"/>
                  </a:lnTo>
                  <a:lnTo>
                    <a:pt x="1768" y="3096"/>
                  </a:lnTo>
                  <a:lnTo>
                    <a:pt x="1746" y="3121"/>
                  </a:lnTo>
                  <a:lnTo>
                    <a:pt x="1744" y="3124"/>
                  </a:lnTo>
                  <a:lnTo>
                    <a:pt x="1742" y="3127"/>
                  </a:lnTo>
                  <a:lnTo>
                    <a:pt x="1741" y="3130"/>
                  </a:lnTo>
                  <a:lnTo>
                    <a:pt x="1739" y="3133"/>
                  </a:lnTo>
                  <a:lnTo>
                    <a:pt x="1732" y="3154"/>
                  </a:lnTo>
                  <a:lnTo>
                    <a:pt x="1733" y="3172"/>
                  </a:lnTo>
                  <a:lnTo>
                    <a:pt x="1740" y="3190"/>
                  </a:lnTo>
                  <a:lnTo>
                    <a:pt x="1750" y="3210"/>
                  </a:lnTo>
                  <a:lnTo>
                    <a:pt x="1764" y="3237"/>
                  </a:lnTo>
                  <a:lnTo>
                    <a:pt x="1777" y="3263"/>
                  </a:lnTo>
                  <a:lnTo>
                    <a:pt x="1790" y="3290"/>
                  </a:lnTo>
                  <a:lnTo>
                    <a:pt x="1804" y="3317"/>
                  </a:lnTo>
                  <a:lnTo>
                    <a:pt x="1811" y="3326"/>
                  </a:lnTo>
                  <a:lnTo>
                    <a:pt x="1821" y="3331"/>
                  </a:lnTo>
                  <a:lnTo>
                    <a:pt x="1832" y="3333"/>
                  </a:lnTo>
                  <a:lnTo>
                    <a:pt x="1844" y="3337"/>
                  </a:lnTo>
                  <a:lnTo>
                    <a:pt x="1846" y="3339"/>
                  </a:lnTo>
                  <a:lnTo>
                    <a:pt x="1848" y="3340"/>
                  </a:lnTo>
                  <a:lnTo>
                    <a:pt x="1850" y="3340"/>
                  </a:lnTo>
                  <a:lnTo>
                    <a:pt x="1853" y="3339"/>
                  </a:lnTo>
                  <a:lnTo>
                    <a:pt x="1867" y="3335"/>
                  </a:lnTo>
                  <a:lnTo>
                    <a:pt x="1878" y="3328"/>
                  </a:lnTo>
                  <a:lnTo>
                    <a:pt x="1890" y="3324"/>
                  </a:lnTo>
                  <a:lnTo>
                    <a:pt x="1904" y="3325"/>
                  </a:lnTo>
                  <a:lnTo>
                    <a:pt x="1913" y="3328"/>
                  </a:lnTo>
                  <a:lnTo>
                    <a:pt x="1921" y="3331"/>
                  </a:lnTo>
                  <a:lnTo>
                    <a:pt x="1928" y="3330"/>
                  </a:lnTo>
                  <a:lnTo>
                    <a:pt x="1937" y="3321"/>
                  </a:lnTo>
                  <a:lnTo>
                    <a:pt x="1943" y="3320"/>
                  </a:lnTo>
                  <a:lnTo>
                    <a:pt x="1949" y="3320"/>
                  </a:lnTo>
                  <a:lnTo>
                    <a:pt x="1953" y="3318"/>
                  </a:lnTo>
                  <a:lnTo>
                    <a:pt x="1955" y="3314"/>
                  </a:lnTo>
                  <a:lnTo>
                    <a:pt x="1955" y="3310"/>
                  </a:lnTo>
                  <a:lnTo>
                    <a:pt x="1955" y="3306"/>
                  </a:lnTo>
                  <a:lnTo>
                    <a:pt x="1957" y="3304"/>
                  </a:lnTo>
                  <a:lnTo>
                    <a:pt x="1961" y="3302"/>
                  </a:lnTo>
                  <a:lnTo>
                    <a:pt x="1970" y="3298"/>
                  </a:lnTo>
                  <a:lnTo>
                    <a:pt x="1980" y="3291"/>
                  </a:lnTo>
                  <a:lnTo>
                    <a:pt x="1991" y="3285"/>
                  </a:lnTo>
                  <a:lnTo>
                    <a:pt x="1999" y="3283"/>
                  </a:lnTo>
                  <a:lnTo>
                    <a:pt x="2006" y="3281"/>
                  </a:lnTo>
                  <a:lnTo>
                    <a:pt x="2012" y="3274"/>
                  </a:lnTo>
                  <a:lnTo>
                    <a:pt x="2017" y="3266"/>
                  </a:lnTo>
                  <a:lnTo>
                    <a:pt x="2023" y="3259"/>
                  </a:lnTo>
                  <a:lnTo>
                    <a:pt x="2036" y="3251"/>
                  </a:lnTo>
                  <a:lnTo>
                    <a:pt x="2049" y="3248"/>
                  </a:lnTo>
                  <a:lnTo>
                    <a:pt x="2064" y="3248"/>
                  </a:lnTo>
                  <a:lnTo>
                    <a:pt x="2078" y="3248"/>
                  </a:lnTo>
                  <a:lnTo>
                    <a:pt x="2078" y="3243"/>
                  </a:lnTo>
                  <a:lnTo>
                    <a:pt x="2079" y="3240"/>
                  </a:lnTo>
                  <a:lnTo>
                    <a:pt x="2081" y="3238"/>
                  </a:lnTo>
                  <a:lnTo>
                    <a:pt x="2083" y="3236"/>
                  </a:lnTo>
                  <a:lnTo>
                    <a:pt x="2102" y="3233"/>
                  </a:lnTo>
                  <a:lnTo>
                    <a:pt x="2114" y="3227"/>
                  </a:lnTo>
                  <a:lnTo>
                    <a:pt x="2122" y="3217"/>
                  </a:lnTo>
                  <a:lnTo>
                    <a:pt x="2129" y="3202"/>
                  </a:lnTo>
                  <a:lnTo>
                    <a:pt x="2134" y="3199"/>
                  </a:lnTo>
                  <a:lnTo>
                    <a:pt x="2141" y="3201"/>
                  </a:lnTo>
                  <a:lnTo>
                    <a:pt x="2148" y="3205"/>
                  </a:lnTo>
                  <a:lnTo>
                    <a:pt x="2154" y="3207"/>
                  </a:lnTo>
                  <a:lnTo>
                    <a:pt x="2159" y="3205"/>
                  </a:lnTo>
                  <a:lnTo>
                    <a:pt x="2156" y="3200"/>
                  </a:lnTo>
                  <a:lnTo>
                    <a:pt x="2153" y="3194"/>
                  </a:lnTo>
                  <a:lnTo>
                    <a:pt x="2156" y="3189"/>
                  </a:lnTo>
                  <a:lnTo>
                    <a:pt x="2161" y="3189"/>
                  </a:lnTo>
                  <a:lnTo>
                    <a:pt x="2168" y="3189"/>
                  </a:lnTo>
                  <a:lnTo>
                    <a:pt x="2174" y="3188"/>
                  </a:lnTo>
                  <a:lnTo>
                    <a:pt x="2177" y="3188"/>
                  </a:lnTo>
                  <a:lnTo>
                    <a:pt x="2183" y="3194"/>
                  </a:lnTo>
                  <a:lnTo>
                    <a:pt x="2185" y="3202"/>
                  </a:lnTo>
                  <a:lnTo>
                    <a:pt x="2184" y="3211"/>
                  </a:lnTo>
                  <a:lnTo>
                    <a:pt x="2182" y="3219"/>
                  </a:lnTo>
                  <a:lnTo>
                    <a:pt x="2182" y="3225"/>
                  </a:lnTo>
                  <a:lnTo>
                    <a:pt x="2181" y="3232"/>
                  </a:lnTo>
                  <a:lnTo>
                    <a:pt x="2180" y="3239"/>
                  </a:lnTo>
                  <a:lnTo>
                    <a:pt x="2179" y="3243"/>
                  </a:lnTo>
                  <a:lnTo>
                    <a:pt x="2174" y="3247"/>
                  </a:lnTo>
                  <a:lnTo>
                    <a:pt x="2168" y="3249"/>
                  </a:lnTo>
                  <a:lnTo>
                    <a:pt x="2161" y="3252"/>
                  </a:lnTo>
                  <a:lnTo>
                    <a:pt x="2155" y="3256"/>
                  </a:lnTo>
                  <a:lnTo>
                    <a:pt x="2151" y="3263"/>
                  </a:lnTo>
                  <a:lnTo>
                    <a:pt x="2150" y="3271"/>
                  </a:lnTo>
                  <a:lnTo>
                    <a:pt x="2149" y="3279"/>
                  </a:lnTo>
                  <a:lnTo>
                    <a:pt x="2148" y="3287"/>
                  </a:lnTo>
                  <a:lnTo>
                    <a:pt x="2167" y="3309"/>
                  </a:lnTo>
                  <a:lnTo>
                    <a:pt x="2186" y="3332"/>
                  </a:lnTo>
                  <a:lnTo>
                    <a:pt x="2205" y="3354"/>
                  </a:lnTo>
                  <a:lnTo>
                    <a:pt x="2226" y="3374"/>
                  </a:lnTo>
                  <a:lnTo>
                    <a:pt x="2236" y="3383"/>
                  </a:lnTo>
                  <a:lnTo>
                    <a:pt x="2245" y="3393"/>
                  </a:lnTo>
                  <a:lnTo>
                    <a:pt x="2253" y="3403"/>
                  </a:lnTo>
                  <a:lnTo>
                    <a:pt x="2261" y="3413"/>
                  </a:lnTo>
                  <a:lnTo>
                    <a:pt x="2276" y="3418"/>
                  </a:lnTo>
                  <a:lnTo>
                    <a:pt x="2294" y="3424"/>
                  </a:lnTo>
                  <a:lnTo>
                    <a:pt x="2310" y="3433"/>
                  </a:lnTo>
                  <a:lnTo>
                    <a:pt x="2318" y="3445"/>
                  </a:lnTo>
                  <a:lnTo>
                    <a:pt x="2319" y="3450"/>
                  </a:lnTo>
                  <a:lnTo>
                    <a:pt x="2321" y="3455"/>
                  </a:lnTo>
                  <a:lnTo>
                    <a:pt x="2322" y="3460"/>
                  </a:lnTo>
                  <a:lnTo>
                    <a:pt x="2323" y="3465"/>
                  </a:lnTo>
                  <a:lnTo>
                    <a:pt x="2321" y="3468"/>
                  </a:lnTo>
                  <a:lnTo>
                    <a:pt x="2318" y="3469"/>
                  </a:lnTo>
                  <a:lnTo>
                    <a:pt x="2315" y="3470"/>
                  </a:lnTo>
                  <a:lnTo>
                    <a:pt x="2315" y="3473"/>
                  </a:lnTo>
                  <a:lnTo>
                    <a:pt x="2318" y="3483"/>
                  </a:lnTo>
                  <a:lnTo>
                    <a:pt x="2321" y="3494"/>
                  </a:lnTo>
                  <a:lnTo>
                    <a:pt x="2324" y="3504"/>
                  </a:lnTo>
                  <a:lnTo>
                    <a:pt x="2327" y="3515"/>
                  </a:lnTo>
                  <a:lnTo>
                    <a:pt x="2348" y="3528"/>
                  </a:lnTo>
                  <a:lnTo>
                    <a:pt x="2389" y="3534"/>
                  </a:lnTo>
                  <a:lnTo>
                    <a:pt x="2434" y="3535"/>
                  </a:lnTo>
                  <a:lnTo>
                    <a:pt x="2466" y="3536"/>
                  </a:lnTo>
                  <a:lnTo>
                    <a:pt x="2487" y="3537"/>
                  </a:lnTo>
                  <a:lnTo>
                    <a:pt x="2509" y="3539"/>
                  </a:lnTo>
                  <a:lnTo>
                    <a:pt x="2530" y="3541"/>
                  </a:lnTo>
                  <a:lnTo>
                    <a:pt x="2552" y="3542"/>
                  </a:lnTo>
                  <a:lnTo>
                    <a:pt x="2571" y="3544"/>
                  </a:lnTo>
                  <a:lnTo>
                    <a:pt x="2590" y="3545"/>
                  </a:lnTo>
                  <a:lnTo>
                    <a:pt x="2609" y="3547"/>
                  </a:lnTo>
                  <a:lnTo>
                    <a:pt x="2628" y="3548"/>
                  </a:lnTo>
                  <a:lnTo>
                    <a:pt x="2727" y="3554"/>
                  </a:lnTo>
                  <a:lnTo>
                    <a:pt x="2826" y="3560"/>
                  </a:lnTo>
                  <a:lnTo>
                    <a:pt x="2925" y="3566"/>
                  </a:lnTo>
                  <a:lnTo>
                    <a:pt x="3023" y="3572"/>
                  </a:lnTo>
                  <a:lnTo>
                    <a:pt x="3032" y="3569"/>
                  </a:lnTo>
                  <a:lnTo>
                    <a:pt x="3040" y="3565"/>
                  </a:lnTo>
                  <a:lnTo>
                    <a:pt x="3047" y="3559"/>
                  </a:lnTo>
                  <a:lnTo>
                    <a:pt x="3054" y="3554"/>
                  </a:lnTo>
                  <a:lnTo>
                    <a:pt x="3078" y="3538"/>
                  </a:lnTo>
                  <a:lnTo>
                    <a:pt x="3101" y="3522"/>
                  </a:lnTo>
                  <a:lnTo>
                    <a:pt x="3124" y="3506"/>
                  </a:lnTo>
                  <a:lnTo>
                    <a:pt x="3148" y="3491"/>
                  </a:lnTo>
                  <a:lnTo>
                    <a:pt x="3160" y="3482"/>
                  </a:lnTo>
                  <a:lnTo>
                    <a:pt x="3174" y="3473"/>
                  </a:lnTo>
                  <a:lnTo>
                    <a:pt x="3185" y="3463"/>
                  </a:lnTo>
                  <a:lnTo>
                    <a:pt x="3193" y="3450"/>
                  </a:lnTo>
                  <a:lnTo>
                    <a:pt x="3195" y="3443"/>
                  </a:lnTo>
                  <a:lnTo>
                    <a:pt x="3198" y="3437"/>
                  </a:lnTo>
                  <a:lnTo>
                    <a:pt x="3201" y="3430"/>
                  </a:lnTo>
                  <a:lnTo>
                    <a:pt x="3203" y="3424"/>
                  </a:lnTo>
                  <a:lnTo>
                    <a:pt x="3192" y="341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83" name="Freeform 11"/>
            <p:cNvSpPr>
              <a:spLocks/>
            </p:cNvSpPr>
            <p:nvPr/>
          </p:nvSpPr>
          <p:spPr bwMode="auto">
            <a:xfrm>
              <a:off x="3483603" y="2559682"/>
              <a:ext cx="194944" cy="116206"/>
            </a:xfrm>
            <a:custGeom>
              <a:avLst/>
              <a:gdLst>
                <a:gd name="T0" fmla="*/ 652 w 696"/>
                <a:gd name="T1" fmla="*/ 238 h 417"/>
                <a:gd name="T2" fmla="*/ 624 w 696"/>
                <a:gd name="T3" fmla="*/ 213 h 417"/>
                <a:gd name="T4" fmla="*/ 591 w 696"/>
                <a:gd name="T5" fmla="*/ 183 h 417"/>
                <a:gd name="T6" fmla="*/ 549 w 696"/>
                <a:gd name="T7" fmla="*/ 197 h 417"/>
                <a:gd name="T8" fmla="*/ 531 w 696"/>
                <a:gd name="T9" fmla="*/ 167 h 417"/>
                <a:gd name="T10" fmla="*/ 527 w 696"/>
                <a:gd name="T11" fmla="*/ 146 h 417"/>
                <a:gd name="T12" fmla="*/ 550 w 696"/>
                <a:gd name="T13" fmla="*/ 125 h 417"/>
                <a:gd name="T14" fmla="*/ 478 w 696"/>
                <a:gd name="T15" fmla="*/ 92 h 417"/>
                <a:gd name="T16" fmla="*/ 438 w 696"/>
                <a:gd name="T17" fmla="*/ 66 h 417"/>
                <a:gd name="T18" fmla="*/ 432 w 696"/>
                <a:gd name="T19" fmla="*/ 26 h 417"/>
                <a:gd name="T20" fmla="*/ 405 w 696"/>
                <a:gd name="T21" fmla="*/ 21 h 417"/>
                <a:gd name="T22" fmla="*/ 385 w 696"/>
                <a:gd name="T23" fmla="*/ 40 h 417"/>
                <a:gd name="T24" fmla="*/ 343 w 696"/>
                <a:gd name="T25" fmla="*/ 39 h 417"/>
                <a:gd name="T26" fmla="*/ 297 w 696"/>
                <a:gd name="T27" fmla="*/ 15 h 417"/>
                <a:gd name="T28" fmla="*/ 281 w 696"/>
                <a:gd name="T29" fmla="*/ 11 h 417"/>
                <a:gd name="T30" fmla="*/ 270 w 696"/>
                <a:gd name="T31" fmla="*/ 30 h 417"/>
                <a:gd name="T32" fmla="*/ 248 w 696"/>
                <a:gd name="T33" fmla="*/ 67 h 417"/>
                <a:gd name="T34" fmla="*/ 215 w 696"/>
                <a:gd name="T35" fmla="*/ 83 h 417"/>
                <a:gd name="T36" fmla="*/ 196 w 696"/>
                <a:gd name="T37" fmla="*/ 76 h 417"/>
                <a:gd name="T38" fmla="*/ 155 w 696"/>
                <a:gd name="T39" fmla="*/ 71 h 417"/>
                <a:gd name="T40" fmla="*/ 141 w 696"/>
                <a:gd name="T41" fmla="*/ 58 h 417"/>
                <a:gd name="T42" fmla="*/ 104 w 696"/>
                <a:gd name="T43" fmla="*/ 76 h 417"/>
                <a:gd name="T44" fmla="*/ 71 w 696"/>
                <a:gd name="T45" fmla="*/ 73 h 417"/>
                <a:gd name="T46" fmla="*/ 46 w 696"/>
                <a:gd name="T47" fmla="*/ 87 h 417"/>
                <a:gd name="T48" fmla="*/ 24 w 696"/>
                <a:gd name="T49" fmla="*/ 97 h 417"/>
                <a:gd name="T50" fmla="*/ 5 w 696"/>
                <a:gd name="T51" fmla="*/ 120 h 417"/>
                <a:gd name="T52" fmla="*/ 41 w 696"/>
                <a:gd name="T53" fmla="*/ 154 h 417"/>
                <a:gd name="T54" fmla="*/ 61 w 696"/>
                <a:gd name="T55" fmla="*/ 184 h 417"/>
                <a:gd name="T56" fmla="*/ 130 w 696"/>
                <a:gd name="T57" fmla="*/ 187 h 417"/>
                <a:gd name="T58" fmla="*/ 156 w 696"/>
                <a:gd name="T59" fmla="*/ 197 h 417"/>
                <a:gd name="T60" fmla="*/ 158 w 696"/>
                <a:gd name="T61" fmla="*/ 213 h 417"/>
                <a:gd name="T62" fmla="*/ 173 w 696"/>
                <a:gd name="T63" fmla="*/ 244 h 417"/>
                <a:gd name="T64" fmla="*/ 183 w 696"/>
                <a:gd name="T65" fmla="*/ 264 h 417"/>
                <a:gd name="T66" fmla="*/ 197 w 696"/>
                <a:gd name="T67" fmla="*/ 274 h 417"/>
                <a:gd name="T68" fmla="*/ 219 w 696"/>
                <a:gd name="T69" fmla="*/ 308 h 417"/>
                <a:gd name="T70" fmla="*/ 227 w 696"/>
                <a:gd name="T71" fmla="*/ 327 h 417"/>
                <a:gd name="T72" fmla="*/ 240 w 696"/>
                <a:gd name="T73" fmla="*/ 343 h 417"/>
                <a:gd name="T74" fmla="*/ 256 w 696"/>
                <a:gd name="T75" fmla="*/ 353 h 417"/>
                <a:gd name="T76" fmla="*/ 262 w 696"/>
                <a:gd name="T77" fmla="*/ 356 h 417"/>
                <a:gd name="T78" fmla="*/ 271 w 696"/>
                <a:gd name="T79" fmla="*/ 363 h 417"/>
                <a:gd name="T80" fmla="*/ 279 w 696"/>
                <a:gd name="T81" fmla="*/ 370 h 417"/>
                <a:gd name="T82" fmla="*/ 287 w 696"/>
                <a:gd name="T83" fmla="*/ 378 h 417"/>
                <a:gd name="T84" fmla="*/ 291 w 696"/>
                <a:gd name="T85" fmla="*/ 381 h 417"/>
                <a:gd name="T86" fmla="*/ 303 w 696"/>
                <a:gd name="T87" fmla="*/ 398 h 417"/>
                <a:gd name="T88" fmla="*/ 340 w 696"/>
                <a:gd name="T89" fmla="*/ 413 h 417"/>
                <a:gd name="T90" fmla="*/ 395 w 696"/>
                <a:gd name="T91" fmla="*/ 383 h 417"/>
                <a:gd name="T92" fmla="*/ 429 w 696"/>
                <a:gd name="T93" fmla="*/ 352 h 417"/>
                <a:gd name="T94" fmla="*/ 441 w 696"/>
                <a:gd name="T95" fmla="*/ 357 h 417"/>
                <a:gd name="T96" fmla="*/ 452 w 696"/>
                <a:gd name="T97" fmla="*/ 362 h 417"/>
                <a:gd name="T98" fmla="*/ 466 w 696"/>
                <a:gd name="T99" fmla="*/ 369 h 417"/>
                <a:gd name="T100" fmla="*/ 523 w 696"/>
                <a:gd name="T101" fmla="*/ 377 h 417"/>
                <a:gd name="T102" fmla="*/ 544 w 696"/>
                <a:gd name="T103" fmla="*/ 358 h 417"/>
                <a:gd name="T104" fmla="*/ 523 w 696"/>
                <a:gd name="T105" fmla="*/ 312 h 417"/>
                <a:gd name="T106" fmla="*/ 524 w 696"/>
                <a:gd name="T107" fmla="*/ 310 h 417"/>
                <a:gd name="T108" fmla="*/ 549 w 696"/>
                <a:gd name="T109" fmla="*/ 293 h 417"/>
                <a:gd name="T110" fmla="*/ 559 w 696"/>
                <a:gd name="T111" fmla="*/ 280 h 417"/>
                <a:gd name="T112" fmla="*/ 622 w 696"/>
                <a:gd name="T113" fmla="*/ 284 h 417"/>
                <a:gd name="T114" fmla="*/ 625 w 696"/>
                <a:gd name="T115" fmla="*/ 289 h 417"/>
                <a:gd name="T116" fmla="*/ 691 w 696"/>
                <a:gd name="T117" fmla="*/ 27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6" h="417">
                  <a:moveTo>
                    <a:pt x="690" y="245"/>
                  </a:moveTo>
                  <a:lnTo>
                    <a:pt x="677" y="239"/>
                  </a:lnTo>
                  <a:lnTo>
                    <a:pt x="660" y="241"/>
                  </a:lnTo>
                  <a:lnTo>
                    <a:pt x="652" y="238"/>
                  </a:lnTo>
                  <a:lnTo>
                    <a:pt x="645" y="234"/>
                  </a:lnTo>
                  <a:lnTo>
                    <a:pt x="637" y="228"/>
                  </a:lnTo>
                  <a:lnTo>
                    <a:pt x="631" y="221"/>
                  </a:lnTo>
                  <a:lnTo>
                    <a:pt x="624" y="213"/>
                  </a:lnTo>
                  <a:lnTo>
                    <a:pt x="617" y="205"/>
                  </a:lnTo>
                  <a:lnTo>
                    <a:pt x="610" y="196"/>
                  </a:lnTo>
                  <a:lnTo>
                    <a:pt x="603" y="189"/>
                  </a:lnTo>
                  <a:lnTo>
                    <a:pt x="591" y="183"/>
                  </a:lnTo>
                  <a:lnTo>
                    <a:pt x="580" y="183"/>
                  </a:lnTo>
                  <a:lnTo>
                    <a:pt x="569" y="187"/>
                  </a:lnTo>
                  <a:lnTo>
                    <a:pt x="559" y="194"/>
                  </a:lnTo>
                  <a:lnTo>
                    <a:pt x="549" y="197"/>
                  </a:lnTo>
                  <a:lnTo>
                    <a:pt x="544" y="188"/>
                  </a:lnTo>
                  <a:lnTo>
                    <a:pt x="541" y="176"/>
                  </a:lnTo>
                  <a:lnTo>
                    <a:pt x="537" y="168"/>
                  </a:lnTo>
                  <a:lnTo>
                    <a:pt x="531" y="167"/>
                  </a:lnTo>
                  <a:lnTo>
                    <a:pt x="527" y="164"/>
                  </a:lnTo>
                  <a:lnTo>
                    <a:pt x="525" y="160"/>
                  </a:lnTo>
                  <a:lnTo>
                    <a:pt x="525" y="153"/>
                  </a:lnTo>
                  <a:lnTo>
                    <a:pt x="527" y="146"/>
                  </a:lnTo>
                  <a:lnTo>
                    <a:pt x="532" y="145"/>
                  </a:lnTo>
                  <a:lnTo>
                    <a:pt x="538" y="146"/>
                  </a:lnTo>
                  <a:lnTo>
                    <a:pt x="545" y="143"/>
                  </a:lnTo>
                  <a:lnTo>
                    <a:pt x="550" y="125"/>
                  </a:lnTo>
                  <a:lnTo>
                    <a:pt x="531" y="115"/>
                  </a:lnTo>
                  <a:lnTo>
                    <a:pt x="505" y="108"/>
                  </a:lnTo>
                  <a:lnTo>
                    <a:pt x="488" y="101"/>
                  </a:lnTo>
                  <a:lnTo>
                    <a:pt x="478" y="92"/>
                  </a:lnTo>
                  <a:lnTo>
                    <a:pt x="470" y="82"/>
                  </a:lnTo>
                  <a:lnTo>
                    <a:pt x="462" y="73"/>
                  </a:lnTo>
                  <a:lnTo>
                    <a:pt x="450" y="68"/>
                  </a:lnTo>
                  <a:lnTo>
                    <a:pt x="438" y="66"/>
                  </a:lnTo>
                  <a:lnTo>
                    <a:pt x="428" y="63"/>
                  </a:lnTo>
                  <a:lnTo>
                    <a:pt x="424" y="57"/>
                  </a:lnTo>
                  <a:lnTo>
                    <a:pt x="432" y="46"/>
                  </a:lnTo>
                  <a:lnTo>
                    <a:pt x="432" y="26"/>
                  </a:lnTo>
                  <a:lnTo>
                    <a:pt x="422" y="8"/>
                  </a:lnTo>
                  <a:lnTo>
                    <a:pt x="410" y="0"/>
                  </a:lnTo>
                  <a:lnTo>
                    <a:pt x="404" y="9"/>
                  </a:lnTo>
                  <a:lnTo>
                    <a:pt x="405" y="21"/>
                  </a:lnTo>
                  <a:lnTo>
                    <a:pt x="406" y="30"/>
                  </a:lnTo>
                  <a:lnTo>
                    <a:pt x="404" y="36"/>
                  </a:lnTo>
                  <a:lnTo>
                    <a:pt x="394" y="39"/>
                  </a:lnTo>
                  <a:lnTo>
                    <a:pt x="385" y="40"/>
                  </a:lnTo>
                  <a:lnTo>
                    <a:pt x="377" y="40"/>
                  </a:lnTo>
                  <a:lnTo>
                    <a:pt x="368" y="39"/>
                  </a:lnTo>
                  <a:lnTo>
                    <a:pt x="359" y="39"/>
                  </a:lnTo>
                  <a:lnTo>
                    <a:pt x="343" y="39"/>
                  </a:lnTo>
                  <a:lnTo>
                    <a:pt x="328" y="34"/>
                  </a:lnTo>
                  <a:lnTo>
                    <a:pt x="313" y="26"/>
                  </a:lnTo>
                  <a:lnTo>
                    <a:pt x="300" y="18"/>
                  </a:lnTo>
                  <a:lnTo>
                    <a:pt x="297" y="15"/>
                  </a:lnTo>
                  <a:lnTo>
                    <a:pt x="295" y="11"/>
                  </a:lnTo>
                  <a:lnTo>
                    <a:pt x="293" y="8"/>
                  </a:lnTo>
                  <a:lnTo>
                    <a:pt x="290" y="7"/>
                  </a:lnTo>
                  <a:lnTo>
                    <a:pt x="281" y="11"/>
                  </a:lnTo>
                  <a:lnTo>
                    <a:pt x="278" y="13"/>
                  </a:lnTo>
                  <a:lnTo>
                    <a:pt x="278" y="17"/>
                  </a:lnTo>
                  <a:lnTo>
                    <a:pt x="275" y="23"/>
                  </a:lnTo>
                  <a:lnTo>
                    <a:pt x="270" y="30"/>
                  </a:lnTo>
                  <a:lnTo>
                    <a:pt x="264" y="36"/>
                  </a:lnTo>
                  <a:lnTo>
                    <a:pt x="259" y="43"/>
                  </a:lnTo>
                  <a:lnTo>
                    <a:pt x="255" y="51"/>
                  </a:lnTo>
                  <a:lnTo>
                    <a:pt x="248" y="67"/>
                  </a:lnTo>
                  <a:lnTo>
                    <a:pt x="240" y="83"/>
                  </a:lnTo>
                  <a:lnTo>
                    <a:pt x="230" y="91"/>
                  </a:lnTo>
                  <a:lnTo>
                    <a:pt x="217" y="84"/>
                  </a:lnTo>
                  <a:lnTo>
                    <a:pt x="215" y="83"/>
                  </a:lnTo>
                  <a:lnTo>
                    <a:pt x="213" y="81"/>
                  </a:lnTo>
                  <a:lnTo>
                    <a:pt x="211" y="80"/>
                  </a:lnTo>
                  <a:lnTo>
                    <a:pt x="209" y="79"/>
                  </a:lnTo>
                  <a:lnTo>
                    <a:pt x="196" y="76"/>
                  </a:lnTo>
                  <a:lnTo>
                    <a:pt x="182" y="76"/>
                  </a:lnTo>
                  <a:lnTo>
                    <a:pt x="169" y="75"/>
                  </a:lnTo>
                  <a:lnTo>
                    <a:pt x="157" y="72"/>
                  </a:lnTo>
                  <a:lnTo>
                    <a:pt x="155" y="71"/>
                  </a:lnTo>
                  <a:lnTo>
                    <a:pt x="154" y="70"/>
                  </a:lnTo>
                  <a:lnTo>
                    <a:pt x="152" y="68"/>
                  </a:lnTo>
                  <a:lnTo>
                    <a:pt x="151" y="67"/>
                  </a:lnTo>
                  <a:lnTo>
                    <a:pt x="141" y="58"/>
                  </a:lnTo>
                  <a:lnTo>
                    <a:pt x="132" y="62"/>
                  </a:lnTo>
                  <a:lnTo>
                    <a:pt x="123" y="71"/>
                  </a:lnTo>
                  <a:lnTo>
                    <a:pt x="114" y="78"/>
                  </a:lnTo>
                  <a:lnTo>
                    <a:pt x="104" y="76"/>
                  </a:lnTo>
                  <a:lnTo>
                    <a:pt x="95" y="70"/>
                  </a:lnTo>
                  <a:lnTo>
                    <a:pt x="87" y="65"/>
                  </a:lnTo>
                  <a:lnTo>
                    <a:pt x="78" y="66"/>
                  </a:lnTo>
                  <a:lnTo>
                    <a:pt x="71" y="73"/>
                  </a:lnTo>
                  <a:lnTo>
                    <a:pt x="64" y="79"/>
                  </a:lnTo>
                  <a:lnTo>
                    <a:pt x="56" y="82"/>
                  </a:lnTo>
                  <a:lnTo>
                    <a:pt x="49" y="80"/>
                  </a:lnTo>
                  <a:lnTo>
                    <a:pt x="46" y="87"/>
                  </a:lnTo>
                  <a:lnTo>
                    <a:pt x="43" y="92"/>
                  </a:lnTo>
                  <a:lnTo>
                    <a:pt x="39" y="96"/>
                  </a:lnTo>
                  <a:lnTo>
                    <a:pt x="32" y="97"/>
                  </a:lnTo>
                  <a:lnTo>
                    <a:pt x="24" y="97"/>
                  </a:lnTo>
                  <a:lnTo>
                    <a:pt x="16" y="98"/>
                  </a:lnTo>
                  <a:lnTo>
                    <a:pt x="8" y="98"/>
                  </a:lnTo>
                  <a:lnTo>
                    <a:pt x="0" y="99"/>
                  </a:lnTo>
                  <a:lnTo>
                    <a:pt x="5" y="120"/>
                  </a:lnTo>
                  <a:lnTo>
                    <a:pt x="10" y="132"/>
                  </a:lnTo>
                  <a:lnTo>
                    <a:pt x="20" y="140"/>
                  </a:lnTo>
                  <a:lnTo>
                    <a:pt x="39" y="145"/>
                  </a:lnTo>
                  <a:lnTo>
                    <a:pt x="41" y="154"/>
                  </a:lnTo>
                  <a:lnTo>
                    <a:pt x="42" y="162"/>
                  </a:lnTo>
                  <a:lnTo>
                    <a:pt x="43" y="171"/>
                  </a:lnTo>
                  <a:lnTo>
                    <a:pt x="44" y="180"/>
                  </a:lnTo>
                  <a:lnTo>
                    <a:pt x="61" y="184"/>
                  </a:lnTo>
                  <a:lnTo>
                    <a:pt x="82" y="191"/>
                  </a:lnTo>
                  <a:lnTo>
                    <a:pt x="102" y="196"/>
                  </a:lnTo>
                  <a:lnTo>
                    <a:pt x="119" y="194"/>
                  </a:lnTo>
                  <a:lnTo>
                    <a:pt x="130" y="187"/>
                  </a:lnTo>
                  <a:lnTo>
                    <a:pt x="138" y="185"/>
                  </a:lnTo>
                  <a:lnTo>
                    <a:pt x="145" y="187"/>
                  </a:lnTo>
                  <a:lnTo>
                    <a:pt x="155" y="195"/>
                  </a:lnTo>
                  <a:lnTo>
                    <a:pt x="156" y="197"/>
                  </a:lnTo>
                  <a:lnTo>
                    <a:pt x="156" y="200"/>
                  </a:lnTo>
                  <a:lnTo>
                    <a:pt x="157" y="202"/>
                  </a:lnTo>
                  <a:lnTo>
                    <a:pt x="156" y="205"/>
                  </a:lnTo>
                  <a:lnTo>
                    <a:pt x="158" y="213"/>
                  </a:lnTo>
                  <a:lnTo>
                    <a:pt x="160" y="221"/>
                  </a:lnTo>
                  <a:lnTo>
                    <a:pt x="164" y="229"/>
                  </a:lnTo>
                  <a:lnTo>
                    <a:pt x="169" y="236"/>
                  </a:lnTo>
                  <a:lnTo>
                    <a:pt x="173" y="244"/>
                  </a:lnTo>
                  <a:lnTo>
                    <a:pt x="174" y="251"/>
                  </a:lnTo>
                  <a:lnTo>
                    <a:pt x="175" y="258"/>
                  </a:lnTo>
                  <a:lnTo>
                    <a:pt x="181" y="263"/>
                  </a:lnTo>
                  <a:lnTo>
                    <a:pt x="183" y="264"/>
                  </a:lnTo>
                  <a:lnTo>
                    <a:pt x="184" y="265"/>
                  </a:lnTo>
                  <a:lnTo>
                    <a:pt x="186" y="266"/>
                  </a:lnTo>
                  <a:lnTo>
                    <a:pt x="188" y="267"/>
                  </a:lnTo>
                  <a:lnTo>
                    <a:pt x="197" y="274"/>
                  </a:lnTo>
                  <a:lnTo>
                    <a:pt x="205" y="282"/>
                  </a:lnTo>
                  <a:lnTo>
                    <a:pt x="212" y="292"/>
                  </a:lnTo>
                  <a:lnTo>
                    <a:pt x="217" y="303"/>
                  </a:lnTo>
                  <a:lnTo>
                    <a:pt x="219" y="308"/>
                  </a:lnTo>
                  <a:lnTo>
                    <a:pt x="221" y="313"/>
                  </a:lnTo>
                  <a:lnTo>
                    <a:pt x="223" y="318"/>
                  </a:lnTo>
                  <a:lnTo>
                    <a:pt x="225" y="322"/>
                  </a:lnTo>
                  <a:lnTo>
                    <a:pt x="227" y="327"/>
                  </a:lnTo>
                  <a:lnTo>
                    <a:pt x="230" y="331"/>
                  </a:lnTo>
                  <a:lnTo>
                    <a:pt x="232" y="335"/>
                  </a:lnTo>
                  <a:lnTo>
                    <a:pt x="236" y="339"/>
                  </a:lnTo>
                  <a:lnTo>
                    <a:pt x="240" y="343"/>
                  </a:lnTo>
                  <a:lnTo>
                    <a:pt x="245" y="346"/>
                  </a:lnTo>
                  <a:lnTo>
                    <a:pt x="250" y="349"/>
                  </a:lnTo>
                  <a:lnTo>
                    <a:pt x="255" y="352"/>
                  </a:lnTo>
                  <a:lnTo>
                    <a:pt x="256" y="353"/>
                  </a:lnTo>
                  <a:lnTo>
                    <a:pt x="257" y="353"/>
                  </a:lnTo>
                  <a:lnTo>
                    <a:pt x="258" y="354"/>
                  </a:lnTo>
                  <a:lnTo>
                    <a:pt x="259" y="354"/>
                  </a:lnTo>
                  <a:lnTo>
                    <a:pt x="262" y="356"/>
                  </a:lnTo>
                  <a:lnTo>
                    <a:pt x="264" y="358"/>
                  </a:lnTo>
                  <a:lnTo>
                    <a:pt x="266" y="360"/>
                  </a:lnTo>
                  <a:lnTo>
                    <a:pt x="268" y="362"/>
                  </a:lnTo>
                  <a:lnTo>
                    <a:pt x="271" y="363"/>
                  </a:lnTo>
                  <a:lnTo>
                    <a:pt x="273" y="365"/>
                  </a:lnTo>
                  <a:lnTo>
                    <a:pt x="274" y="366"/>
                  </a:lnTo>
                  <a:lnTo>
                    <a:pt x="276" y="368"/>
                  </a:lnTo>
                  <a:lnTo>
                    <a:pt x="279" y="370"/>
                  </a:lnTo>
                  <a:lnTo>
                    <a:pt x="281" y="372"/>
                  </a:lnTo>
                  <a:lnTo>
                    <a:pt x="284" y="374"/>
                  </a:lnTo>
                  <a:lnTo>
                    <a:pt x="286" y="377"/>
                  </a:lnTo>
                  <a:lnTo>
                    <a:pt x="287" y="378"/>
                  </a:lnTo>
                  <a:lnTo>
                    <a:pt x="288" y="378"/>
                  </a:lnTo>
                  <a:lnTo>
                    <a:pt x="289" y="379"/>
                  </a:lnTo>
                  <a:lnTo>
                    <a:pt x="290" y="380"/>
                  </a:lnTo>
                  <a:lnTo>
                    <a:pt x="291" y="381"/>
                  </a:lnTo>
                  <a:lnTo>
                    <a:pt x="292" y="382"/>
                  </a:lnTo>
                  <a:lnTo>
                    <a:pt x="293" y="384"/>
                  </a:lnTo>
                  <a:lnTo>
                    <a:pt x="298" y="391"/>
                  </a:lnTo>
                  <a:lnTo>
                    <a:pt x="303" y="398"/>
                  </a:lnTo>
                  <a:lnTo>
                    <a:pt x="308" y="406"/>
                  </a:lnTo>
                  <a:lnTo>
                    <a:pt x="313" y="413"/>
                  </a:lnTo>
                  <a:lnTo>
                    <a:pt x="327" y="417"/>
                  </a:lnTo>
                  <a:lnTo>
                    <a:pt x="340" y="413"/>
                  </a:lnTo>
                  <a:lnTo>
                    <a:pt x="353" y="406"/>
                  </a:lnTo>
                  <a:lnTo>
                    <a:pt x="366" y="403"/>
                  </a:lnTo>
                  <a:lnTo>
                    <a:pt x="381" y="398"/>
                  </a:lnTo>
                  <a:lnTo>
                    <a:pt x="395" y="383"/>
                  </a:lnTo>
                  <a:lnTo>
                    <a:pt x="407" y="365"/>
                  </a:lnTo>
                  <a:lnTo>
                    <a:pt x="418" y="348"/>
                  </a:lnTo>
                  <a:lnTo>
                    <a:pt x="423" y="350"/>
                  </a:lnTo>
                  <a:lnTo>
                    <a:pt x="429" y="352"/>
                  </a:lnTo>
                  <a:lnTo>
                    <a:pt x="435" y="355"/>
                  </a:lnTo>
                  <a:lnTo>
                    <a:pt x="440" y="357"/>
                  </a:lnTo>
                  <a:lnTo>
                    <a:pt x="441" y="357"/>
                  </a:lnTo>
                  <a:lnTo>
                    <a:pt x="441" y="357"/>
                  </a:lnTo>
                  <a:lnTo>
                    <a:pt x="441" y="358"/>
                  </a:lnTo>
                  <a:lnTo>
                    <a:pt x="446" y="360"/>
                  </a:lnTo>
                  <a:lnTo>
                    <a:pt x="449" y="361"/>
                  </a:lnTo>
                  <a:lnTo>
                    <a:pt x="452" y="362"/>
                  </a:lnTo>
                  <a:lnTo>
                    <a:pt x="455" y="364"/>
                  </a:lnTo>
                  <a:lnTo>
                    <a:pt x="459" y="365"/>
                  </a:lnTo>
                  <a:lnTo>
                    <a:pt x="463" y="367"/>
                  </a:lnTo>
                  <a:lnTo>
                    <a:pt x="466" y="369"/>
                  </a:lnTo>
                  <a:lnTo>
                    <a:pt x="481" y="376"/>
                  </a:lnTo>
                  <a:lnTo>
                    <a:pt x="495" y="382"/>
                  </a:lnTo>
                  <a:lnTo>
                    <a:pt x="509" y="384"/>
                  </a:lnTo>
                  <a:lnTo>
                    <a:pt x="523" y="377"/>
                  </a:lnTo>
                  <a:lnTo>
                    <a:pt x="528" y="372"/>
                  </a:lnTo>
                  <a:lnTo>
                    <a:pt x="534" y="368"/>
                  </a:lnTo>
                  <a:lnTo>
                    <a:pt x="539" y="363"/>
                  </a:lnTo>
                  <a:lnTo>
                    <a:pt x="544" y="358"/>
                  </a:lnTo>
                  <a:lnTo>
                    <a:pt x="547" y="347"/>
                  </a:lnTo>
                  <a:lnTo>
                    <a:pt x="540" y="336"/>
                  </a:lnTo>
                  <a:lnTo>
                    <a:pt x="529" y="325"/>
                  </a:lnTo>
                  <a:lnTo>
                    <a:pt x="523" y="312"/>
                  </a:lnTo>
                  <a:lnTo>
                    <a:pt x="524" y="312"/>
                  </a:lnTo>
                  <a:lnTo>
                    <a:pt x="524" y="311"/>
                  </a:lnTo>
                  <a:lnTo>
                    <a:pt x="524" y="310"/>
                  </a:lnTo>
                  <a:lnTo>
                    <a:pt x="524" y="310"/>
                  </a:lnTo>
                  <a:lnTo>
                    <a:pt x="527" y="302"/>
                  </a:lnTo>
                  <a:lnTo>
                    <a:pt x="534" y="298"/>
                  </a:lnTo>
                  <a:lnTo>
                    <a:pt x="541" y="295"/>
                  </a:lnTo>
                  <a:lnTo>
                    <a:pt x="549" y="293"/>
                  </a:lnTo>
                  <a:lnTo>
                    <a:pt x="551" y="289"/>
                  </a:lnTo>
                  <a:lnTo>
                    <a:pt x="553" y="285"/>
                  </a:lnTo>
                  <a:lnTo>
                    <a:pt x="556" y="282"/>
                  </a:lnTo>
                  <a:lnTo>
                    <a:pt x="559" y="280"/>
                  </a:lnTo>
                  <a:lnTo>
                    <a:pt x="574" y="285"/>
                  </a:lnTo>
                  <a:lnTo>
                    <a:pt x="592" y="290"/>
                  </a:lnTo>
                  <a:lnTo>
                    <a:pt x="610" y="291"/>
                  </a:lnTo>
                  <a:lnTo>
                    <a:pt x="622" y="284"/>
                  </a:lnTo>
                  <a:lnTo>
                    <a:pt x="622" y="286"/>
                  </a:lnTo>
                  <a:lnTo>
                    <a:pt x="623" y="287"/>
                  </a:lnTo>
                  <a:lnTo>
                    <a:pt x="624" y="288"/>
                  </a:lnTo>
                  <a:lnTo>
                    <a:pt x="625" y="289"/>
                  </a:lnTo>
                  <a:lnTo>
                    <a:pt x="641" y="299"/>
                  </a:lnTo>
                  <a:lnTo>
                    <a:pt x="660" y="298"/>
                  </a:lnTo>
                  <a:lnTo>
                    <a:pt x="678" y="289"/>
                  </a:lnTo>
                  <a:lnTo>
                    <a:pt x="691" y="275"/>
                  </a:lnTo>
                  <a:lnTo>
                    <a:pt x="696" y="257"/>
                  </a:lnTo>
                  <a:lnTo>
                    <a:pt x="690" y="24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4" name="Freeform 12"/>
            <p:cNvSpPr>
              <a:spLocks/>
            </p:cNvSpPr>
            <p:nvPr/>
          </p:nvSpPr>
          <p:spPr bwMode="auto">
            <a:xfrm>
              <a:off x="3483603" y="2559682"/>
              <a:ext cx="194944" cy="116206"/>
            </a:xfrm>
            <a:custGeom>
              <a:avLst/>
              <a:gdLst>
                <a:gd name="T0" fmla="*/ 652 w 696"/>
                <a:gd name="T1" fmla="*/ 238 h 417"/>
                <a:gd name="T2" fmla="*/ 624 w 696"/>
                <a:gd name="T3" fmla="*/ 213 h 417"/>
                <a:gd name="T4" fmla="*/ 591 w 696"/>
                <a:gd name="T5" fmla="*/ 183 h 417"/>
                <a:gd name="T6" fmla="*/ 549 w 696"/>
                <a:gd name="T7" fmla="*/ 197 h 417"/>
                <a:gd name="T8" fmla="*/ 531 w 696"/>
                <a:gd name="T9" fmla="*/ 167 h 417"/>
                <a:gd name="T10" fmla="*/ 527 w 696"/>
                <a:gd name="T11" fmla="*/ 146 h 417"/>
                <a:gd name="T12" fmla="*/ 550 w 696"/>
                <a:gd name="T13" fmla="*/ 125 h 417"/>
                <a:gd name="T14" fmla="*/ 478 w 696"/>
                <a:gd name="T15" fmla="*/ 92 h 417"/>
                <a:gd name="T16" fmla="*/ 438 w 696"/>
                <a:gd name="T17" fmla="*/ 66 h 417"/>
                <a:gd name="T18" fmla="*/ 432 w 696"/>
                <a:gd name="T19" fmla="*/ 26 h 417"/>
                <a:gd name="T20" fmla="*/ 405 w 696"/>
                <a:gd name="T21" fmla="*/ 21 h 417"/>
                <a:gd name="T22" fmla="*/ 385 w 696"/>
                <a:gd name="T23" fmla="*/ 40 h 417"/>
                <a:gd name="T24" fmla="*/ 343 w 696"/>
                <a:gd name="T25" fmla="*/ 39 h 417"/>
                <a:gd name="T26" fmla="*/ 297 w 696"/>
                <a:gd name="T27" fmla="*/ 15 h 417"/>
                <a:gd name="T28" fmla="*/ 281 w 696"/>
                <a:gd name="T29" fmla="*/ 11 h 417"/>
                <a:gd name="T30" fmla="*/ 270 w 696"/>
                <a:gd name="T31" fmla="*/ 30 h 417"/>
                <a:gd name="T32" fmla="*/ 248 w 696"/>
                <a:gd name="T33" fmla="*/ 67 h 417"/>
                <a:gd name="T34" fmla="*/ 215 w 696"/>
                <a:gd name="T35" fmla="*/ 83 h 417"/>
                <a:gd name="T36" fmla="*/ 196 w 696"/>
                <a:gd name="T37" fmla="*/ 76 h 417"/>
                <a:gd name="T38" fmla="*/ 155 w 696"/>
                <a:gd name="T39" fmla="*/ 71 h 417"/>
                <a:gd name="T40" fmla="*/ 141 w 696"/>
                <a:gd name="T41" fmla="*/ 58 h 417"/>
                <a:gd name="T42" fmla="*/ 104 w 696"/>
                <a:gd name="T43" fmla="*/ 76 h 417"/>
                <a:gd name="T44" fmla="*/ 71 w 696"/>
                <a:gd name="T45" fmla="*/ 73 h 417"/>
                <a:gd name="T46" fmla="*/ 46 w 696"/>
                <a:gd name="T47" fmla="*/ 87 h 417"/>
                <a:gd name="T48" fmla="*/ 24 w 696"/>
                <a:gd name="T49" fmla="*/ 97 h 417"/>
                <a:gd name="T50" fmla="*/ 5 w 696"/>
                <a:gd name="T51" fmla="*/ 120 h 417"/>
                <a:gd name="T52" fmla="*/ 41 w 696"/>
                <a:gd name="T53" fmla="*/ 154 h 417"/>
                <a:gd name="T54" fmla="*/ 61 w 696"/>
                <a:gd name="T55" fmla="*/ 184 h 417"/>
                <a:gd name="T56" fmla="*/ 130 w 696"/>
                <a:gd name="T57" fmla="*/ 187 h 417"/>
                <a:gd name="T58" fmla="*/ 156 w 696"/>
                <a:gd name="T59" fmla="*/ 197 h 417"/>
                <a:gd name="T60" fmla="*/ 158 w 696"/>
                <a:gd name="T61" fmla="*/ 213 h 417"/>
                <a:gd name="T62" fmla="*/ 173 w 696"/>
                <a:gd name="T63" fmla="*/ 244 h 417"/>
                <a:gd name="T64" fmla="*/ 183 w 696"/>
                <a:gd name="T65" fmla="*/ 264 h 417"/>
                <a:gd name="T66" fmla="*/ 197 w 696"/>
                <a:gd name="T67" fmla="*/ 274 h 417"/>
                <a:gd name="T68" fmla="*/ 219 w 696"/>
                <a:gd name="T69" fmla="*/ 308 h 417"/>
                <a:gd name="T70" fmla="*/ 227 w 696"/>
                <a:gd name="T71" fmla="*/ 327 h 417"/>
                <a:gd name="T72" fmla="*/ 240 w 696"/>
                <a:gd name="T73" fmla="*/ 343 h 417"/>
                <a:gd name="T74" fmla="*/ 256 w 696"/>
                <a:gd name="T75" fmla="*/ 353 h 417"/>
                <a:gd name="T76" fmla="*/ 262 w 696"/>
                <a:gd name="T77" fmla="*/ 356 h 417"/>
                <a:gd name="T78" fmla="*/ 271 w 696"/>
                <a:gd name="T79" fmla="*/ 363 h 417"/>
                <a:gd name="T80" fmla="*/ 279 w 696"/>
                <a:gd name="T81" fmla="*/ 370 h 417"/>
                <a:gd name="T82" fmla="*/ 287 w 696"/>
                <a:gd name="T83" fmla="*/ 378 h 417"/>
                <a:gd name="T84" fmla="*/ 291 w 696"/>
                <a:gd name="T85" fmla="*/ 381 h 417"/>
                <a:gd name="T86" fmla="*/ 303 w 696"/>
                <a:gd name="T87" fmla="*/ 398 h 417"/>
                <a:gd name="T88" fmla="*/ 340 w 696"/>
                <a:gd name="T89" fmla="*/ 413 h 417"/>
                <a:gd name="T90" fmla="*/ 395 w 696"/>
                <a:gd name="T91" fmla="*/ 383 h 417"/>
                <a:gd name="T92" fmla="*/ 429 w 696"/>
                <a:gd name="T93" fmla="*/ 352 h 417"/>
                <a:gd name="T94" fmla="*/ 441 w 696"/>
                <a:gd name="T95" fmla="*/ 357 h 417"/>
                <a:gd name="T96" fmla="*/ 452 w 696"/>
                <a:gd name="T97" fmla="*/ 362 h 417"/>
                <a:gd name="T98" fmla="*/ 466 w 696"/>
                <a:gd name="T99" fmla="*/ 369 h 417"/>
                <a:gd name="T100" fmla="*/ 523 w 696"/>
                <a:gd name="T101" fmla="*/ 377 h 417"/>
                <a:gd name="T102" fmla="*/ 544 w 696"/>
                <a:gd name="T103" fmla="*/ 358 h 417"/>
                <a:gd name="T104" fmla="*/ 523 w 696"/>
                <a:gd name="T105" fmla="*/ 312 h 417"/>
                <a:gd name="T106" fmla="*/ 524 w 696"/>
                <a:gd name="T107" fmla="*/ 310 h 417"/>
                <a:gd name="T108" fmla="*/ 549 w 696"/>
                <a:gd name="T109" fmla="*/ 293 h 417"/>
                <a:gd name="T110" fmla="*/ 559 w 696"/>
                <a:gd name="T111" fmla="*/ 280 h 417"/>
                <a:gd name="T112" fmla="*/ 622 w 696"/>
                <a:gd name="T113" fmla="*/ 284 h 417"/>
                <a:gd name="T114" fmla="*/ 625 w 696"/>
                <a:gd name="T115" fmla="*/ 289 h 417"/>
                <a:gd name="T116" fmla="*/ 691 w 696"/>
                <a:gd name="T117" fmla="*/ 27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6" h="417">
                  <a:moveTo>
                    <a:pt x="690" y="245"/>
                  </a:moveTo>
                  <a:lnTo>
                    <a:pt x="677" y="239"/>
                  </a:lnTo>
                  <a:lnTo>
                    <a:pt x="660" y="241"/>
                  </a:lnTo>
                  <a:lnTo>
                    <a:pt x="652" y="238"/>
                  </a:lnTo>
                  <a:lnTo>
                    <a:pt x="645" y="234"/>
                  </a:lnTo>
                  <a:lnTo>
                    <a:pt x="637" y="228"/>
                  </a:lnTo>
                  <a:lnTo>
                    <a:pt x="631" y="221"/>
                  </a:lnTo>
                  <a:lnTo>
                    <a:pt x="624" y="213"/>
                  </a:lnTo>
                  <a:lnTo>
                    <a:pt x="617" y="205"/>
                  </a:lnTo>
                  <a:lnTo>
                    <a:pt x="610" y="196"/>
                  </a:lnTo>
                  <a:lnTo>
                    <a:pt x="603" y="189"/>
                  </a:lnTo>
                  <a:lnTo>
                    <a:pt x="591" y="183"/>
                  </a:lnTo>
                  <a:lnTo>
                    <a:pt x="580" y="183"/>
                  </a:lnTo>
                  <a:lnTo>
                    <a:pt x="569" y="187"/>
                  </a:lnTo>
                  <a:lnTo>
                    <a:pt x="559" y="194"/>
                  </a:lnTo>
                  <a:lnTo>
                    <a:pt x="549" y="197"/>
                  </a:lnTo>
                  <a:lnTo>
                    <a:pt x="544" y="188"/>
                  </a:lnTo>
                  <a:lnTo>
                    <a:pt x="541" y="176"/>
                  </a:lnTo>
                  <a:lnTo>
                    <a:pt x="537" y="168"/>
                  </a:lnTo>
                  <a:lnTo>
                    <a:pt x="531" y="167"/>
                  </a:lnTo>
                  <a:lnTo>
                    <a:pt x="527" y="164"/>
                  </a:lnTo>
                  <a:lnTo>
                    <a:pt x="525" y="160"/>
                  </a:lnTo>
                  <a:lnTo>
                    <a:pt x="525" y="153"/>
                  </a:lnTo>
                  <a:lnTo>
                    <a:pt x="527" y="146"/>
                  </a:lnTo>
                  <a:lnTo>
                    <a:pt x="532" y="145"/>
                  </a:lnTo>
                  <a:lnTo>
                    <a:pt x="538" y="146"/>
                  </a:lnTo>
                  <a:lnTo>
                    <a:pt x="545" y="143"/>
                  </a:lnTo>
                  <a:lnTo>
                    <a:pt x="550" y="125"/>
                  </a:lnTo>
                  <a:lnTo>
                    <a:pt x="531" y="115"/>
                  </a:lnTo>
                  <a:lnTo>
                    <a:pt x="505" y="108"/>
                  </a:lnTo>
                  <a:lnTo>
                    <a:pt x="488" y="101"/>
                  </a:lnTo>
                  <a:lnTo>
                    <a:pt x="478" y="92"/>
                  </a:lnTo>
                  <a:lnTo>
                    <a:pt x="470" y="82"/>
                  </a:lnTo>
                  <a:lnTo>
                    <a:pt x="462" y="73"/>
                  </a:lnTo>
                  <a:lnTo>
                    <a:pt x="450" y="68"/>
                  </a:lnTo>
                  <a:lnTo>
                    <a:pt x="438" y="66"/>
                  </a:lnTo>
                  <a:lnTo>
                    <a:pt x="428" y="63"/>
                  </a:lnTo>
                  <a:lnTo>
                    <a:pt x="424" y="57"/>
                  </a:lnTo>
                  <a:lnTo>
                    <a:pt x="432" y="46"/>
                  </a:lnTo>
                  <a:lnTo>
                    <a:pt x="432" y="26"/>
                  </a:lnTo>
                  <a:lnTo>
                    <a:pt x="422" y="8"/>
                  </a:lnTo>
                  <a:lnTo>
                    <a:pt x="410" y="0"/>
                  </a:lnTo>
                  <a:lnTo>
                    <a:pt x="404" y="9"/>
                  </a:lnTo>
                  <a:lnTo>
                    <a:pt x="405" y="21"/>
                  </a:lnTo>
                  <a:lnTo>
                    <a:pt x="406" y="30"/>
                  </a:lnTo>
                  <a:lnTo>
                    <a:pt x="404" y="36"/>
                  </a:lnTo>
                  <a:lnTo>
                    <a:pt x="394" y="39"/>
                  </a:lnTo>
                  <a:lnTo>
                    <a:pt x="385" y="40"/>
                  </a:lnTo>
                  <a:lnTo>
                    <a:pt x="377" y="40"/>
                  </a:lnTo>
                  <a:lnTo>
                    <a:pt x="368" y="39"/>
                  </a:lnTo>
                  <a:lnTo>
                    <a:pt x="359" y="39"/>
                  </a:lnTo>
                  <a:lnTo>
                    <a:pt x="343" y="39"/>
                  </a:lnTo>
                  <a:lnTo>
                    <a:pt x="328" y="34"/>
                  </a:lnTo>
                  <a:lnTo>
                    <a:pt x="313" y="26"/>
                  </a:lnTo>
                  <a:lnTo>
                    <a:pt x="300" y="18"/>
                  </a:lnTo>
                  <a:lnTo>
                    <a:pt x="297" y="15"/>
                  </a:lnTo>
                  <a:lnTo>
                    <a:pt x="295" y="11"/>
                  </a:lnTo>
                  <a:lnTo>
                    <a:pt x="293" y="8"/>
                  </a:lnTo>
                  <a:lnTo>
                    <a:pt x="290" y="7"/>
                  </a:lnTo>
                  <a:lnTo>
                    <a:pt x="281" y="11"/>
                  </a:lnTo>
                  <a:lnTo>
                    <a:pt x="278" y="13"/>
                  </a:lnTo>
                  <a:lnTo>
                    <a:pt x="278" y="17"/>
                  </a:lnTo>
                  <a:lnTo>
                    <a:pt x="275" y="23"/>
                  </a:lnTo>
                  <a:lnTo>
                    <a:pt x="270" y="30"/>
                  </a:lnTo>
                  <a:lnTo>
                    <a:pt x="264" y="36"/>
                  </a:lnTo>
                  <a:lnTo>
                    <a:pt x="259" y="43"/>
                  </a:lnTo>
                  <a:lnTo>
                    <a:pt x="255" y="51"/>
                  </a:lnTo>
                  <a:lnTo>
                    <a:pt x="248" y="67"/>
                  </a:lnTo>
                  <a:lnTo>
                    <a:pt x="240" y="83"/>
                  </a:lnTo>
                  <a:lnTo>
                    <a:pt x="230" y="91"/>
                  </a:lnTo>
                  <a:lnTo>
                    <a:pt x="217" y="84"/>
                  </a:lnTo>
                  <a:lnTo>
                    <a:pt x="215" y="83"/>
                  </a:lnTo>
                  <a:lnTo>
                    <a:pt x="213" y="81"/>
                  </a:lnTo>
                  <a:lnTo>
                    <a:pt x="211" y="80"/>
                  </a:lnTo>
                  <a:lnTo>
                    <a:pt x="209" y="79"/>
                  </a:lnTo>
                  <a:lnTo>
                    <a:pt x="196" y="76"/>
                  </a:lnTo>
                  <a:lnTo>
                    <a:pt x="182" y="76"/>
                  </a:lnTo>
                  <a:lnTo>
                    <a:pt x="169" y="75"/>
                  </a:lnTo>
                  <a:lnTo>
                    <a:pt x="157" y="72"/>
                  </a:lnTo>
                  <a:lnTo>
                    <a:pt x="155" y="71"/>
                  </a:lnTo>
                  <a:lnTo>
                    <a:pt x="154" y="70"/>
                  </a:lnTo>
                  <a:lnTo>
                    <a:pt x="152" y="68"/>
                  </a:lnTo>
                  <a:lnTo>
                    <a:pt x="151" y="67"/>
                  </a:lnTo>
                  <a:lnTo>
                    <a:pt x="141" y="58"/>
                  </a:lnTo>
                  <a:lnTo>
                    <a:pt x="132" y="62"/>
                  </a:lnTo>
                  <a:lnTo>
                    <a:pt x="123" y="71"/>
                  </a:lnTo>
                  <a:lnTo>
                    <a:pt x="114" y="78"/>
                  </a:lnTo>
                  <a:lnTo>
                    <a:pt x="104" y="76"/>
                  </a:lnTo>
                  <a:lnTo>
                    <a:pt x="95" y="70"/>
                  </a:lnTo>
                  <a:lnTo>
                    <a:pt x="87" y="65"/>
                  </a:lnTo>
                  <a:lnTo>
                    <a:pt x="78" y="66"/>
                  </a:lnTo>
                  <a:lnTo>
                    <a:pt x="71" y="73"/>
                  </a:lnTo>
                  <a:lnTo>
                    <a:pt x="64" y="79"/>
                  </a:lnTo>
                  <a:lnTo>
                    <a:pt x="56" y="82"/>
                  </a:lnTo>
                  <a:lnTo>
                    <a:pt x="49" y="80"/>
                  </a:lnTo>
                  <a:lnTo>
                    <a:pt x="46" y="87"/>
                  </a:lnTo>
                  <a:lnTo>
                    <a:pt x="43" y="92"/>
                  </a:lnTo>
                  <a:lnTo>
                    <a:pt x="39" y="96"/>
                  </a:lnTo>
                  <a:lnTo>
                    <a:pt x="32" y="97"/>
                  </a:lnTo>
                  <a:lnTo>
                    <a:pt x="24" y="97"/>
                  </a:lnTo>
                  <a:lnTo>
                    <a:pt x="16" y="98"/>
                  </a:lnTo>
                  <a:lnTo>
                    <a:pt x="8" y="98"/>
                  </a:lnTo>
                  <a:lnTo>
                    <a:pt x="0" y="99"/>
                  </a:lnTo>
                  <a:lnTo>
                    <a:pt x="5" y="120"/>
                  </a:lnTo>
                  <a:lnTo>
                    <a:pt x="10" y="132"/>
                  </a:lnTo>
                  <a:lnTo>
                    <a:pt x="20" y="140"/>
                  </a:lnTo>
                  <a:lnTo>
                    <a:pt x="39" y="145"/>
                  </a:lnTo>
                  <a:lnTo>
                    <a:pt x="41" y="154"/>
                  </a:lnTo>
                  <a:lnTo>
                    <a:pt x="42" y="162"/>
                  </a:lnTo>
                  <a:lnTo>
                    <a:pt x="43" y="171"/>
                  </a:lnTo>
                  <a:lnTo>
                    <a:pt x="44" y="180"/>
                  </a:lnTo>
                  <a:lnTo>
                    <a:pt x="61" y="184"/>
                  </a:lnTo>
                  <a:lnTo>
                    <a:pt x="82" y="191"/>
                  </a:lnTo>
                  <a:lnTo>
                    <a:pt x="102" y="196"/>
                  </a:lnTo>
                  <a:lnTo>
                    <a:pt x="119" y="194"/>
                  </a:lnTo>
                  <a:lnTo>
                    <a:pt x="130" y="187"/>
                  </a:lnTo>
                  <a:lnTo>
                    <a:pt x="138" y="185"/>
                  </a:lnTo>
                  <a:lnTo>
                    <a:pt x="145" y="187"/>
                  </a:lnTo>
                  <a:lnTo>
                    <a:pt x="155" y="195"/>
                  </a:lnTo>
                  <a:lnTo>
                    <a:pt x="156" y="197"/>
                  </a:lnTo>
                  <a:lnTo>
                    <a:pt x="156" y="200"/>
                  </a:lnTo>
                  <a:lnTo>
                    <a:pt x="157" y="202"/>
                  </a:lnTo>
                  <a:lnTo>
                    <a:pt x="156" y="205"/>
                  </a:lnTo>
                  <a:lnTo>
                    <a:pt x="158" y="213"/>
                  </a:lnTo>
                  <a:lnTo>
                    <a:pt x="160" y="221"/>
                  </a:lnTo>
                  <a:lnTo>
                    <a:pt x="164" y="229"/>
                  </a:lnTo>
                  <a:lnTo>
                    <a:pt x="169" y="236"/>
                  </a:lnTo>
                  <a:lnTo>
                    <a:pt x="173" y="244"/>
                  </a:lnTo>
                  <a:lnTo>
                    <a:pt x="174" y="251"/>
                  </a:lnTo>
                  <a:lnTo>
                    <a:pt x="175" y="258"/>
                  </a:lnTo>
                  <a:lnTo>
                    <a:pt x="181" y="263"/>
                  </a:lnTo>
                  <a:lnTo>
                    <a:pt x="183" y="264"/>
                  </a:lnTo>
                  <a:lnTo>
                    <a:pt x="184" y="265"/>
                  </a:lnTo>
                  <a:lnTo>
                    <a:pt x="186" y="266"/>
                  </a:lnTo>
                  <a:lnTo>
                    <a:pt x="188" y="267"/>
                  </a:lnTo>
                  <a:lnTo>
                    <a:pt x="197" y="274"/>
                  </a:lnTo>
                  <a:lnTo>
                    <a:pt x="205" y="282"/>
                  </a:lnTo>
                  <a:lnTo>
                    <a:pt x="212" y="292"/>
                  </a:lnTo>
                  <a:lnTo>
                    <a:pt x="217" y="303"/>
                  </a:lnTo>
                  <a:lnTo>
                    <a:pt x="219" y="308"/>
                  </a:lnTo>
                  <a:lnTo>
                    <a:pt x="221" y="313"/>
                  </a:lnTo>
                  <a:lnTo>
                    <a:pt x="223" y="318"/>
                  </a:lnTo>
                  <a:lnTo>
                    <a:pt x="225" y="322"/>
                  </a:lnTo>
                  <a:lnTo>
                    <a:pt x="227" y="327"/>
                  </a:lnTo>
                  <a:lnTo>
                    <a:pt x="230" y="331"/>
                  </a:lnTo>
                  <a:lnTo>
                    <a:pt x="232" y="335"/>
                  </a:lnTo>
                  <a:lnTo>
                    <a:pt x="236" y="339"/>
                  </a:lnTo>
                  <a:lnTo>
                    <a:pt x="240" y="343"/>
                  </a:lnTo>
                  <a:lnTo>
                    <a:pt x="245" y="346"/>
                  </a:lnTo>
                  <a:lnTo>
                    <a:pt x="250" y="349"/>
                  </a:lnTo>
                  <a:lnTo>
                    <a:pt x="255" y="352"/>
                  </a:lnTo>
                  <a:lnTo>
                    <a:pt x="256" y="353"/>
                  </a:lnTo>
                  <a:lnTo>
                    <a:pt x="257" y="353"/>
                  </a:lnTo>
                  <a:lnTo>
                    <a:pt x="258" y="354"/>
                  </a:lnTo>
                  <a:lnTo>
                    <a:pt x="259" y="354"/>
                  </a:lnTo>
                  <a:lnTo>
                    <a:pt x="262" y="356"/>
                  </a:lnTo>
                  <a:lnTo>
                    <a:pt x="264" y="358"/>
                  </a:lnTo>
                  <a:lnTo>
                    <a:pt x="266" y="360"/>
                  </a:lnTo>
                  <a:lnTo>
                    <a:pt x="268" y="362"/>
                  </a:lnTo>
                  <a:lnTo>
                    <a:pt x="271" y="363"/>
                  </a:lnTo>
                  <a:lnTo>
                    <a:pt x="273" y="365"/>
                  </a:lnTo>
                  <a:lnTo>
                    <a:pt x="274" y="366"/>
                  </a:lnTo>
                  <a:lnTo>
                    <a:pt x="276" y="368"/>
                  </a:lnTo>
                  <a:lnTo>
                    <a:pt x="279" y="370"/>
                  </a:lnTo>
                  <a:lnTo>
                    <a:pt x="281" y="372"/>
                  </a:lnTo>
                  <a:lnTo>
                    <a:pt x="284" y="374"/>
                  </a:lnTo>
                  <a:lnTo>
                    <a:pt x="286" y="377"/>
                  </a:lnTo>
                  <a:lnTo>
                    <a:pt x="287" y="378"/>
                  </a:lnTo>
                  <a:lnTo>
                    <a:pt x="288" y="378"/>
                  </a:lnTo>
                  <a:lnTo>
                    <a:pt x="289" y="379"/>
                  </a:lnTo>
                  <a:lnTo>
                    <a:pt x="290" y="380"/>
                  </a:lnTo>
                  <a:lnTo>
                    <a:pt x="291" y="381"/>
                  </a:lnTo>
                  <a:lnTo>
                    <a:pt x="292" y="382"/>
                  </a:lnTo>
                  <a:lnTo>
                    <a:pt x="293" y="384"/>
                  </a:lnTo>
                  <a:lnTo>
                    <a:pt x="298" y="391"/>
                  </a:lnTo>
                  <a:lnTo>
                    <a:pt x="303" y="398"/>
                  </a:lnTo>
                  <a:lnTo>
                    <a:pt x="308" y="406"/>
                  </a:lnTo>
                  <a:lnTo>
                    <a:pt x="313" y="413"/>
                  </a:lnTo>
                  <a:lnTo>
                    <a:pt x="327" y="417"/>
                  </a:lnTo>
                  <a:lnTo>
                    <a:pt x="340" y="413"/>
                  </a:lnTo>
                  <a:lnTo>
                    <a:pt x="353" y="406"/>
                  </a:lnTo>
                  <a:lnTo>
                    <a:pt x="366" y="403"/>
                  </a:lnTo>
                  <a:lnTo>
                    <a:pt x="381" y="398"/>
                  </a:lnTo>
                  <a:lnTo>
                    <a:pt x="395" y="383"/>
                  </a:lnTo>
                  <a:lnTo>
                    <a:pt x="407" y="365"/>
                  </a:lnTo>
                  <a:lnTo>
                    <a:pt x="418" y="348"/>
                  </a:lnTo>
                  <a:lnTo>
                    <a:pt x="423" y="350"/>
                  </a:lnTo>
                  <a:lnTo>
                    <a:pt x="429" y="352"/>
                  </a:lnTo>
                  <a:lnTo>
                    <a:pt x="435" y="355"/>
                  </a:lnTo>
                  <a:lnTo>
                    <a:pt x="440" y="357"/>
                  </a:lnTo>
                  <a:lnTo>
                    <a:pt x="441" y="357"/>
                  </a:lnTo>
                  <a:lnTo>
                    <a:pt x="441" y="357"/>
                  </a:lnTo>
                  <a:lnTo>
                    <a:pt x="441" y="358"/>
                  </a:lnTo>
                  <a:lnTo>
                    <a:pt x="446" y="360"/>
                  </a:lnTo>
                  <a:lnTo>
                    <a:pt x="449" y="361"/>
                  </a:lnTo>
                  <a:lnTo>
                    <a:pt x="452" y="362"/>
                  </a:lnTo>
                  <a:lnTo>
                    <a:pt x="455" y="364"/>
                  </a:lnTo>
                  <a:lnTo>
                    <a:pt x="459" y="365"/>
                  </a:lnTo>
                  <a:lnTo>
                    <a:pt x="463" y="367"/>
                  </a:lnTo>
                  <a:lnTo>
                    <a:pt x="466" y="369"/>
                  </a:lnTo>
                  <a:lnTo>
                    <a:pt x="481" y="376"/>
                  </a:lnTo>
                  <a:lnTo>
                    <a:pt x="495" y="382"/>
                  </a:lnTo>
                  <a:lnTo>
                    <a:pt x="509" y="384"/>
                  </a:lnTo>
                  <a:lnTo>
                    <a:pt x="523" y="377"/>
                  </a:lnTo>
                  <a:lnTo>
                    <a:pt x="528" y="372"/>
                  </a:lnTo>
                  <a:lnTo>
                    <a:pt x="534" y="368"/>
                  </a:lnTo>
                  <a:lnTo>
                    <a:pt x="539" y="363"/>
                  </a:lnTo>
                  <a:lnTo>
                    <a:pt x="544" y="358"/>
                  </a:lnTo>
                  <a:lnTo>
                    <a:pt x="547" y="347"/>
                  </a:lnTo>
                  <a:lnTo>
                    <a:pt x="540" y="336"/>
                  </a:lnTo>
                  <a:lnTo>
                    <a:pt x="529" y="325"/>
                  </a:lnTo>
                  <a:lnTo>
                    <a:pt x="523" y="312"/>
                  </a:lnTo>
                  <a:lnTo>
                    <a:pt x="524" y="312"/>
                  </a:lnTo>
                  <a:lnTo>
                    <a:pt x="524" y="311"/>
                  </a:lnTo>
                  <a:lnTo>
                    <a:pt x="524" y="310"/>
                  </a:lnTo>
                  <a:lnTo>
                    <a:pt x="524" y="310"/>
                  </a:lnTo>
                  <a:lnTo>
                    <a:pt x="527" y="302"/>
                  </a:lnTo>
                  <a:lnTo>
                    <a:pt x="534" y="298"/>
                  </a:lnTo>
                  <a:lnTo>
                    <a:pt x="541" y="295"/>
                  </a:lnTo>
                  <a:lnTo>
                    <a:pt x="549" y="293"/>
                  </a:lnTo>
                  <a:lnTo>
                    <a:pt x="551" y="289"/>
                  </a:lnTo>
                  <a:lnTo>
                    <a:pt x="553" y="285"/>
                  </a:lnTo>
                  <a:lnTo>
                    <a:pt x="556" y="282"/>
                  </a:lnTo>
                  <a:lnTo>
                    <a:pt x="559" y="280"/>
                  </a:lnTo>
                  <a:lnTo>
                    <a:pt x="574" y="285"/>
                  </a:lnTo>
                  <a:lnTo>
                    <a:pt x="592" y="290"/>
                  </a:lnTo>
                  <a:lnTo>
                    <a:pt x="610" y="291"/>
                  </a:lnTo>
                  <a:lnTo>
                    <a:pt x="622" y="284"/>
                  </a:lnTo>
                  <a:lnTo>
                    <a:pt x="622" y="286"/>
                  </a:lnTo>
                  <a:lnTo>
                    <a:pt x="623" y="287"/>
                  </a:lnTo>
                  <a:lnTo>
                    <a:pt x="624" y="288"/>
                  </a:lnTo>
                  <a:lnTo>
                    <a:pt x="625" y="289"/>
                  </a:lnTo>
                  <a:lnTo>
                    <a:pt x="641" y="299"/>
                  </a:lnTo>
                  <a:lnTo>
                    <a:pt x="660" y="298"/>
                  </a:lnTo>
                  <a:lnTo>
                    <a:pt x="678" y="289"/>
                  </a:lnTo>
                  <a:lnTo>
                    <a:pt x="691" y="275"/>
                  </a:lnTo>
                  <a:lnTo>
                    <a:pt x="696" y="257"/>
                  </a:lnTo>
                  <a:lnTo>
                    <a:pt x="690" y="24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5" name="Freeform 13"/>
            <p:cNvSpPr>
              <a:spLocks noEditPoints="1"/>
            </p:cNvSpPr>
            <p:nvPr/>
          </p:nvSpPr>
          <p:spPr bwMode="auto">
            <a:xfrm>
              <a:off x="3232778" y="1029967"/>
              <a:ext cx="529589" cy="1059813"/>
            </a:xfrm>
            <a:custGeom>
              <a:avLst/>
              <a:gdLst>
                <a:gd name="T0" fmla="*/ 1822 w 1894"/>
                <a:gd name="T1" fmla="*/ 1206 h 3792"/>
                <a:gd name="T2" fmla="*/ 1741 w 1894"/>
                <a:gd name="T3" fmla="*/ 1283 h 3792"/>
                <a:gd name="T4" fmla="*/ 1664 w 1894"/>
                <a:gd name="T5" fmla="*/ 1249 h 3792"/>
                <a:gd name="T6" fmla="*/ 1474 w 1894"/>
                <a:gd name="T7" fmla="*/ 1136 h 3792"/>
                <a:gd name="T8" fmla="*/ 1158 w 1894"/>
                <a:gd name="T9" fmla="*/ 1102 h 3792"/>
                <a:gd name="T10" fmla="*/ 1017 w 1894"/>
                <a:gd name="T11" fmla="*/ 1011 h 3792"/>
                <a:gd name="T12" fmla="*/ 888 w 1894"/>
                <a:gd name="T13" fmla="*/ 967 h 3792"/>
                <a:gd name="T14" fmla="*/ 802 w 1894"/>
                <a:gd name="T15" fmla="*/ 923 h 3792"/>
                <a:gd name="T16" fmla="*/ 684 w 1894"/>
                <a:gd name="T17" fmla="*/ 894 h 3792"/>
                <a:gd name="T18" fmla="*/ 605 w 1894"/>
                <a:gd name="T19" fmla="*/ 784 h 3792"/>
                <a:gd name="T20" fmla="*/ 466 w 1894"/>
                <a:gd name="T21" fmla="*/ 495 h 3792"/>
                <a:gd name="T22" fmla="*/ 431 w 1894"/>
                <a:gd name="T23" fmla="*/ 394 h 3792"/>
                <a:gd name="T24" fmla="*/ 407 w 1894"/>
                <a:gd name="T25" fmla="*/ 267 h 3792"/>
                <a:gd name="T26" fmla="*/ 414 w 1894"/>
                <a:gd name="T27" fmla="*/ 144 h 3792"/>
                <a:gd name="T28" fmla="*/ 347 w 1894"/>
                <a:gd name="T29" fmla="*/ 34 h 3792"/>
                <a:gd name="T30" fmla="*/ 261 w 1894"/>
                <a:gd name="T31" fmla="*/ 1 h 3792"/>
                <a:gd name="T32" fmla="*/ 234 w 1894"/>
                <a:gd name="T33" fmla="*/ 156 h 3792"/>
                <a:gd name="T34" fmla="*/ 252 w 1894"/>
                <a:gd name="T35" fmla="*/ 481 h 3792"/>
                <a:gd name="T36" fmla="*/ 336 w 1894"/>
                <a:gd name="T37" fmla="*/ 571 h 3792"/>
                <a:gd name="T38" fmla="*/ 300 w 1894"/>
                <a:gd name="T39" fmla="*/ 699 h 3792"/>
                <a:gd name="T40" fmla="*/ 471 w 1894"/>
                <a:gd name="T41" fmla="*/ 780 h 3792"/>
                <a:gd name="T42" fmla="*/ 480 w 1894"/>
                <a:gd name="T43" fmla="*/ 916 h 3792"/>
                <a:gd name="T44" fmla="*/ 581 w 1894"/>
                <a:gd name="T45" fmla="*/ 977 h 3792"/>
                <a:gd name="T46" fmla="*/ 645 w 1894"/>
                <a:gd name="T47" fmla="*/ 1124 h 3792"/>
                <a:gd name="T48" fmla="*/ 736 w 1894"/>
                <a:gd name="T49" fmla="*/ 1153 h 3792"/>
                <a:gd name="T50" fmla="*/ 903 w 1894"/>
                <a:gd name="T51" fmla="*/ 1158 h 3792"/>
                <a:gd name="T52" fmla="*/ 996 w 1894"/>
                <a:gd name="T53" fmla="*/ 1409 h 3792"/>
                <a:gd name="T54" fmla="*/ 1065 w 1894"/>
                <a:gd name="T55" fmla="*/ 1570 h 3792"/>
                <a:gd name="T56" fmla="*/ 797 w 1894"/>
                <a:gd name="T57" fmla="*/ 1810 h 3792"/>
                <a:gd name="T58" fmla="*/ 652 w 1894"/>
                <a:gd name="T59" fmla="*/ 1836 h 3792"/>
                <a:gd name="T60" fmla="*/ 620 w 1894"/>
                <a:gd name="T61" fmla="*/ 1909 h 3792"/>
                <a:gd name="T62" fmla="*/ 610 w 1894"/>
                <a:gd name="T63" fmla="*/ 2035 h 3792"/>
                <a:gd name="T64" fmla="*/ 472 w 1894"/>
                <a:gd name="T65" fmla="*/ 2031 h 3792"/>
                <a:gd name="T66" fmla="*/ 400 w 1894"/>
                <a:gd name="T67" fmla="*/ 2076 h 3792"/>
                <a:gd name="T68" fmla="*/ 347 w 1894"/>
                <a:gd name="T69" fmla="*/ 2117 h 3792"/>
                <a:gd name="T70" fmla="*/ 264 w 1894"/>
                <a:gd name="T71" fmla="*/ 2245 h 3792"/>
                <a:gd name="T72" fmla="*/ 342 w 1894"/>
                <a:gd name="T73" fmla="*/ 2276 h 3792"/>
                <a:gd name="T74" fmla="*/ 328 w 1894"/>
                <a:gd name="T75" fmla="*/ 2509 h 3792"/>
                <a:gd name="T76" fmla="*/ 423 w 1894"/>
                <a:gd name="T77" fmla="*/ 2616 h 3792"/>
                <a:gd name="T78" fmla="*/ 334 w 1894"/>
                <a:gd name="T79" fmla="*/ 2733 h 3792"/>
                <a:gd name="T80" fmla="*/ 166 w 1894"/>
                <a:gd name="T81" fmla="*/ 2773 h 3792"/>
                <a:gd name="T82" fmla="*/ 133 w 1894"/>
                <a:gd name="T83" fmla="*/ 2976 h 3792"/>
                <a:gd name="T84" fmla="*/ 51 w 1894"/>
                <a:gd name="T85" fmla="*/ 3056 h 3792"/>
                <a:gd name="T86" fmla="*/ 79 w 1894"/>
                <a:gd name="T87" fmla="*/ 3160 h 3792"/>
                <a:gd name="T88" fmla="*/ 94 w 1894"/>
                <a:gd name="T89" fmla="*/ 3319 h 3792"/>
                <a:gd name="T90" fmla="*/ 98 w 1894"/>
                <a:gd name="T91" fmla="*/ 3415 h 3792"/>
                <a:gd name="T92" fmla="*/ 346 w 1894"/>
                <a:gd name="T93" fmla="*/ 3513 h 3792"/>
                <a:gd name="T94" fmla="*/ 378 w 1894"/>
                <a:gd name="T95" fmla="*/ 3446 h 3792"/>
                <a:gd name="T96" fmla="*/ 478 w 1894"/>
                <a:gd name="T97" fmla="*/ 3483 h 3792"/>
                <a:gd name="T98" fmla="*/ 598 w 1894"/>
                <a:gd name="T99" fmla="*/ 3646 h 3792"/>
                <a:gd name="T100" fmla="*/ 773 w 1894"/>
                <a:gd name="T101" fmla="*/ 3691 h 3792"/>
                <a:gd name="T102" fmla="*/ 938 w 1894"/>
                <a:gd name="T103" fmla="*/ 3645 h 3792"/>
                <a:gd name="T104" fmla="*/ 1064 w 1894"/>
                <a:gd name="T105" fmla="*/ 3652 h 3792"/>
                <a:gd name="T106" fmla="*/ 1152 w 1894"/>
                <a:gd name="T107" fmla="*/ 3670 h 3792"/>
                <a:gd name="T108" fmla="*/ 1223 w 1894"/>
                <a:gd name="T109" fmla="*/ 3615 h 3792"/>
                <a:gd name="T110" fmla="*/ 1371 w 1894"/>
                <a:gd name="T111" fmla="*/ 3704 h 3792"/>
                <a:gd name="T112" fmla="*/ 1442 w 1894"/>
                <a:gd name="T113" fmla="*/ 3792 h 3792"/>
                <a:gd name="T114" fmla="*/ 1462 w 1894"/>
                <a:gd name="T115" fmla="*/ 3647 h 3792"/>
                <a:gd name="T116" fmla="*/ 1423 w 1894"/>
                <a:gd name="T117" fmla="*/ 3541 h 3792"/>
                <a:gd name="T118" fmla="*/ 1478 w 1894"/>
                <a:gd name="T119" fmla="*/ 3391 h 3792"/>
                <a:gd name="T120" fmla="*/ 1504 w 1894"/>
                <a:gd name="T121" fmla="*/ 2812 h 3792"/>
                <a:gd name="T122" fmla="*/ 1533 w 1894"/>
                <a:gd name="T123" fmla="*/ 2514 h 3792"/>
                <a:gd name="T124" fmla="*/ 1876 w 1894"/>
                <a:gd name="T125" fmla="*/ 1301 h 3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94" h="3792">
                  <a:moveTo>
                    <a:pt x="1465" y="3451"/>
                  </a:moveTo>
                  <a:lnTo>
                    <a:pt x="1461" y="3457"/>
                  </a:lnTo>
                  <a:lnTo>
                    <a:pt x="1451" y="3467"/>
                  </a:lnTo>
                  <a:lnTo>
                    <a:pt x="1447" y="3475"/>
                  </a:lnTo>
                  <a:lnTo>
                    <a:pt x="1464" y="3468"/>
                  </a:lnTo>
                  <a:lnTo>
                    <a:pt x="1477" y="3448"/>
                  </a:lnTo>
                  <a:lnTo>
                    <a:pt x="1485" y="3426"/>
                  </a:lnTo>
                  <a:lnTo>
                    <a:pt x="1482" y="3414"/>
                  </a:lnTo>
                  <a:lnTo>
                    <a:pt x="1476" y="3422"/>
                  </a:lnTo>
                  <a:lnTo>
                    <a:pt x="1465" y="3451"/>
                  </a:lnTo>
                  <a:close/>
                  <a:moveTo>
                    <a:pt x="1894" y="1204"/>
                  </a:moveTo>
                  <a:lnTo>
                    <a:pt x="1852" y="1208"/>
                  </a:lnTo>
                  <a:lnTo>
                    <a:pt x="1822" y="1206"/>
                  </a:lnTo>
                  <a:lnTo>
                    <a:pt x="1813" y="1208"/>
                  </a:lnTo>
                  <a:lnTo>
                    <a:pt x="1811" y="1219"/>
                  </a:lnTo>
                  <a:lnTo>
                    <a:pt x="1800" y="1230"/>
                  </a:lnTo>
                  <a:lnTo>
                    <a:pt x="1785" y="1235"/>
                  </a:lnTo>
                  <a:lnTo>
                    <a:pt x="1774" y="1227"/>
                  </a:lnTo>
                  <a:lnTo>
                    <a:pt x="1759" y="1238"/>
                  </a:lnTo>
                  <a:lnTo>
                    <a:pt x="1757" y="1242"/>
                  </a:lnTo>
                  <a:lnTo>
                    <a:pt x="1759" y="1254"/>
                  </a:lnTo>
                  <a:lnTo>
                    <a:pt x="1763" y="1270"/>
                  </a:lnTo>
                  <a:lnTo>
                    <a:pt x="1763" y="1284"/>
                  </a:lnTo>
                  <a:lnTo>
                    <a:pt x="1750" y="1290"/>
                  </a:lnTo>
                  <a:lnTo>
                    <a:pt x="1744" y="1288"/>
                  </a:lnTo>
                  <a:lnTo>
                    <a:pt x="1741" y="1283"/>
                  </a:lnTo>
                  <a:lnTo>
                    <a:pt x="1739" y="1278"/>
                  </a:lnTo>
                  <a:lnTo>
                    <a:pt x="1735" y="1275"/>
                  </a:lnTo>
                  <a:lnTo>
                    <a:pt x="1730" y="1274"/>
                  </a:lnTo>
                  <a:lnTo>
                    <a:pt x="1729" y="1278"/>
                  </a:lnTo>
                  <a:lnTo>
                    <a:pt x="1728" y="1282"/>
                  </a:lnTo>
                  <a:lnTo>
                    <a:pt x="1726" y="1285"/>
                  </a:lnTo>
                  <a:lnTo>
                    <a:pt x="1712" y="1282"/>
                  </a:lnTo>
                  <a:lnTo>
                    <a:pt x="1706" y="1272"/>
                  </a:lnTo>
                  <a:lnTo>
                    <a:pt x="1702" y="1261"/>
                  </a:lnTo>
                  <a:lnTo>
                    <a:pt x="1698" y="1256"/>
                  </a:lnTo>
                  <a:lnTo>
                    <a:pt x="1684" y="1255"/>
                  </a:lnTo>
                  <a:lnTo>
                    <a:pt x="1674" y="1254"/>
                  </a:lnTo>
                  <a:lnTo>
                    <a:pt x="1664" y="1249"/>
                  </a:lnTo>
                  <a:lnTo>
                    <a:pt x="1652" y="1242"/>
                  </a:lnTo>
                  <a:lnTo>
                    <a:pt x="1624" y="1212"/>
                  </a:lnTo>
                  <a:lnTo>
                    <a:pt x="1605" y="1204"/>
                  </a:lnTo>
                  <a:lnTo>
                    <a:pt x="1599" y="1194"/>
                  </a:lnTo>
                  <a:lnTo>
                    <a:pt x="1593" y="1183"/>
                  </a:lnTo>
                  <a:lnTo>
                    <a:pt x="1587" y="1174"/>
                  </a:lnTo>
                  <a:lnTo>
                    <a:pt x="1575" y="1165"/>
                  </a:lnTo>
                  <a:lnTo>
                    <a:pt x="1564" y="1159"/>
                  </a:lnTo>
                  <a:lnTo>
                    <a:pt x="1551" y="1156"/>
                  </a:lnTo>
                  <a:lnTo>
                    <a:pt x="1496" y="1153"/>
                  </a:lnTo>
                  <a:lnTo>
                    <a:pt x="1487" y="1150"/>
                  </a:lnTo>
                  <a:lnTo>
                    <a:pt x="1486" y="1139"/>
                  </a:lnTo>
                  <a:lnTo>
                    <a:pt x="1474" y="1136"/>
                  </a:lnTo>
                  <a:lnTo>
                    <a:pt x="1425" y="1136"/>
                  </a:lnTo>
                  <a:lnTo>
                    <a:pt x="1385" y="1141"/>
                  </a:lnTo>
                  <a:lnTo>
                    <a:pt x="1348" y="1135"/>
                  </a:lnTo>
                  <a:lnTo>
                    <a:pt x="1340" y="1136"/>
                  </a:lnTo>
                  <a:lnTo>
                    <a:pt x="1320" y="1146"/>
                  </a:lnTo>
                  <a:lnTo>
                    <a:pt x="1306" y="1151"/>
                  </a:lnTo>
                  <a:lnTo>
                    <a:pt x="1300" y="1148"/>
                  </a:lnTo>
                  <a:lnTo>
                    <a:pt x="1295" y="1131"/>
                  </a:lnTo>
                  <a:lnTo>
                    <a:pt x="1283" y="1128"/>
                  </a:lnTo>
                  <a:lnTo>
                    <a:pt x="1253" y="1136"/>
                  </a:lnTo>
                  <a:lnTo>
                    <a:pt x="1231" y="1135"/>
                  </a:lnTo>
                  <a:lnTo>
                    <a:pt x="1207" y="1127"/>
                  </a:lnTo>
                  <a:lnTo>
                    <a:pt x="1158" y="1102"/>
                  </a:lnTo>
                  <a:lnTo>
                    <a:pt x="1152" y="1095"/>
                  </a:lnTo>
                  <a:lnTo>
                    <a:pt x="1137" y="1073"/>
                  </a:lnTo>
                  <a:lnTo>
                    <a:pt x="1133" y="1068"/>
                  </a:lnTo>
                  <a:lnTo>
                    <a:pt x="1116" y="1068"/>
                  </a:lnTo>
                  <a:lnTo>
                    <a:pt x="1109" y="1066"/>
                  </a:lnTo>
                  <a:lnTo>
                    <a:pt x="1109" y="1058"/>
                  </a:lnTo>
                  <a:lnTo>
                    <a:pt x="1114" y="1044"/>
                  </a:lnTo>
                  <a:lnTo>
                    <a:pt x="1096" y="1039"/>
                  </a:lnTo>
                  <a:lnTo>
                    <a:pt x="1076" y="1027"/>
                  </a:lnTo>
                  <a:lnTo>
                    <a:pt x="1059" y="1022"/>
                  </a:lnTo>
                  <a:lnTo>
                    <a:pt x="1048" y="1035"/>
                  </a:lnTo>
                  <a:lnTo>
                    <a:pt x="1035" y="1018"/>
                  </a:lnTo>
                  <a:lnTo>
                    <a:pt x="1017" y="1011"/>
                  </a:lnTo>
                  <a:lnTo>
                    <a:pt x="997" y="1006"/>
                  </a:lnTo>
                  <a:lnTo>
                    <a:pt x="979" y="996"/>
                  </a:lnTo>
                  <a:lnTo>
                    <a:pt x="942" y="1011"/>
                  </a:lnTo>
                  <a:lnTo>
                    <a:pt x="934" y="1009"/>
                  </a:lnTo>
                  <a:lnTo>
                    <a:pt x="927" y="1004"/>
                  </a:lnTo>
                  <a:lnTo>
                    <a:pt x="914" y="992"/>
                  </a:lnTo>
                  <a:lnTo>
                    <a:pt x="908" y="990"/>
                  </a:lnTo>
                  <a:lnTo>
                    <a:pt x="903" y="990"/>
                  </a:lnTo>
                  <a:lnTo>
                    <a:pt x="901" y="986"/>
                  </a:lnTo>
                  <a:lnTo>
                    <a:pt x="910" y="977"/>
                  </a:lnTo>
                  <a:lnTo>
                    <a:pt x="903" y="970"/>
                  </a:lnTo>
                  <a:lnTo>
                    <a:pt x="896" y="967"/>
                  </a:lnTo>
                  <a:lnTo>
                    <a:pt x="888" y="967"/>
                  </a:lnTo>
                  <a:lnTo>
                    <a:pt x="879" y="967"/>
                  </a:lnTo>
                  <a:lnTo>
                    <a:pt x="881" y="956"/>
                  </a:lnTo>
                  <a:lnTo>
                    <a:pt x="875" y="947"/>
                  </a:lnTo>
                  <a:lnTo>
                    <a:pt x="853" y="933"/>
                  </a:lnTo>
                  <a:lnTo>
                    <a:pt x="843" y="922"/>
                  </a:lnTo>
                  <a:lnTo>
                    <a:pt x="840" y="919"/>
                  </a:lnTo>
                  <a:lnTo>
                    <a:pt x="834" y="919"/>
                  </a:lnTo>
                  <a:lnTo>
                    <a:pt x="830" y="921"/>
                  </a:lnTo>
                  <a:lnTo>
                    <a:pt x="825" y="923"/>
                  </a:lnTo>
                  <a:lnTo>
                    <a:pt x="818" y="919"/>
                  </a:lnTo>
                  <a:lnTo>
                    <a:pt x="814" y="923"/>
                  </a:lnTo>
                  <a:lnTo>
                    <a:pt x="809" y="925"/>
                  </a:lnTo>
                  <a:lnTo>
                    <a:pt x="802" y="923"/>
                  </a:lnTo>
                  <a:lnTo>
                    <a:pt x="796" y="919"/>
                  </a:lnTo>
                  <a:lnTo>
                    <a:pt x="782" y="922"/>
                  </a:lnTo>
                  <a:lnTo>
                    <a:pt x="758" y="905"/>
                  </a:lnTo>
                  <a:lnTo>
                    <a:pt x="749" y="915"/>
                  </a:lnTo>
                  <a:lnTo>
                    <a:pt x="743" y="904"/>
                  </a:lnTo>
                  <a:lnTo>
                    <a:pt x="738" y="900"/>
                  </a:lnTo>
                  <a:lnTo>
                    <a:pt x="722" y="899"/>
                  </a:lnTo>
                  <a:lnTo>
                    <a:pt x="711" y="904"/>
                  </a:lnTo>
                  <a:lnTo>
                    <a:pt x="707" y="904"/>
                  </a:lnTo>
                  <a:lnTo>
                    <a:pt x="704" y="903"/>
                  </a:lnTo>
                  <a:lnTo>
                    <a:pt x="699" y="897"/>
                  </a:lnTo>
                  <a:lnTo>
                    <a:pt x="696" y="895"/>
                  </a:lnTo>
                  <a:lnTo>
                    <a:pt x="684" y="894"/>
                  </a:lnTo>
                  <a:lnTo>
                    <a:pt x="672" y="896"/>
                  </a:lnTo>
                  <a:lnTo>
                    <a:pt x="660" y="894"/>
                  </a:lnTo>
                  <a:lnTo>
                    <a:pt x="646" y="883"/>
                  </a:lnTo>
                  <a:lnTo>
                    <a:pt x="645" y="875"/>
                  </a:lnTo>
                  <a:lnTo>
                    <a:pt x="649" y="866"/>
                  </a:lnTo>
                  <a:lnTo>
                    <a:pt x="655" y="857"/>
                  </a:lnTo>
                  <a:lnTo>
                    <a:pt x="657" y="849"/>
                  </a:lnTo>
                  <a:lnTo>
                    <a:pt x="656" y="840"/>
                  </a:lnTo>
                  <a:lnTo>
                    <a:pt x="649" y="820"/>
                  </a:lnTo>
                  <a:lnTo>
                    <a:pt x="641" y="811"/>
                  </a:lnTo>
                  <a:lnTo>
                    <a:pt x="625" y="807"/>
                  </a:lnTo>
                  <a:lnTo>
                    <a:pt x="609" y="800"/>
                  </a:lnTo>
                  <a:lnTo>
                    <a:pt x="605" y="784"/>
                  </a:lnTo>
                  <a:lnTo>
                    <a:pt x="601" y="749"/>
                  </a:lnTo>
                  <a:lnTo>
                    <a:pt x="599" y="737"/>
                  </a:lnTo>
                  <a:lnTo>
                    <a:pt x="574" y="663"/>
                  </a:lnTo>
                  <a:lnTo>
                    <a:pt x="566" y="629"/>
                  </a:lnTo>
                  <a:lnTo>
                    <a:pt x="557" y="598"/>
                  </a:lnTo>
                  <a:lnTo>
                    <a:pt x="547" y="586"/>
                  </a:lnTo>
                  <a:lnTo>
                    <a:pt x="537" y="575"/>
                  </a:lnTo>
                  <a:lnTo>
                    <a:pt x="528" y="563"/>
                  </a:lnTo>
                  <a:lnTo>
                    <a:pt x="507" y="538"/>
                  </a:lnTo>
                  <a:lnTo>
                    <a:pt x="500" y="529"/>
                  </a:lnTo>
                  <a:lnTo>
                    <a:pt x="475" y="508"/>
                  </a:lnTo>
                  <a:lnTo>
                    <a:pt x="469" y="502"/>
                  </a:lnTo>
                  <a:lnTo>
                    <a:pt x="466" y="495"/>
                  </a:lnTo>
                  <a:lnTo>
                    <a:pt x="467" y="480"/>
                  </a:lnTo>
                  <a:lnTo>
                    <a:pt x="465" y="472"/>
                  </a:lnTo>
                  <a:lnTo>
                    <a:pt x="461" y="467"/>
                  </a:lnTo>
                  <a:lnTo>
                    <a:pt x="456" y="465"/>
                  </a:lnTo>
                  <a:lnTo>
                    <a:pt x="450" y="465"/>
                  </a:lnTo>
                  <a:lnTo>
                    <a:pt x="445" y="463"/>
                  </a:lnTo>
                  <a:lnTo>
                    <a:pt x="435" y="455"/>
                  </a:lnTo>
                  <a:lnTo>
                    <a:pt x="433" y="451"/>
                  </a:lnTo>
                  <a:lnTo>
                    <a:pt x="421" y="435"/>
                  </a:lnTo>
                  <a:lnTo>
                    <a:pt x="434" y="412"/>
                  </a:lnTo>
                  <a:lnTo>
                    <a:pt x="435" y="406"/>
                  </a:lnTo>
                  <a:lnTo>
                    <a:pt x="434" y="400"/>
                  </a:lnTo>
                  <a:lnTo>
                    <a:pt x="431" y="394"/>
                  </a:lnTo>
                  <a:lnTo>
                    <a:pt x="429" y="390"/>
                  </a:lnTo>
                  <a:lnTo>
                    <a:pt x="427" y="387"/>
                  </a:lnTo>
                  <a:lnTo>
                    <a:pt x="428" y="373"/>
                  </a:lnTo>
                  <a:lnTo>
                    <a:pt x="438" y="342"/>
                  </a:lnTo>
                  <a:lnTo>
                    <a:pt x="440" y="329"/>
                  </a:lnTo>
                  <a:lnTo>
                    <a:pt x="439" y="315"/>
                  </a:lnTo>
                  <a:lnTo>
                    <a:pt x="434" y="302"/>
                  </a:lnTo>
                  <a:lnTo>
                    <a:pt x="427" y="291"/>
                  </a:lnTo>
                  <a:lnTo>
                    <a:pt x="418" y="280"/>
                  </a:lnTo>
                  <a:lnTo>
                    <a:pt x="417" y="279"/>
                  </a:lnTo>
                  <a:lnTo>
                    <a:pt x="409" y="275"/>
                  </a:lnTo>
                  <a:lnTo>
                    <a:pt x="408" y="273"/>
                  </a:lnTo>
                  <a:lnTo>
                    <a:pt x="407" y="267"/>
                  </a:lnTo>
                  <a:lnTo>
                    <a:pt x="405" y="265"/>
                  </a:lnTo>
                  <a:lnTo>
                    <a:pt x="401" y="262"/>
                  </a:lnTo>
                  <a:lnTo>
                    <a:pt x="383" y="255"/>
                  </a:lnTo>
                  <a:lnTo>
                    <a:pt x="388" y="248"/>
                  </a:lnTo>
                  <a:lnTo>
                    <a:pt x="398" y="236"/>
                  </a:lnTo>
                  <a:lnTo>
                    <a:pt x="401" y="229"/>
                  </a:lnTo>
                  <a:lnTo>
                    <a:pt x="401" y="221"/>
                  </a:lnTo>
                  <a:lnTo>
                    <a:pt x="405" y="212"/>
                  </a:lnTo>
                  <a:lnTo>
                    <a:pt x="407" y="198"/>
                  </a:lnTo>
                  <a:lnTo>
                    <a:pt x="412" y="182"/>
                  </a:lnTo>
                  <a:lnTo>
                    <a:pt x="414" y="173"/>
                  </a:lnTo>
                  <a:lnTo>
                    <a:pt x="414" y="147"/>
                  </a:lnTo>
                  <a:lnTo>
                    <a:pt x="414" y="144"/>
                  </a:lnTo>
                  <a:lnTo>
                    <a:pt x="412" y="133"/>
                  </a:lnTo>
                  <a:lnTo>
                    <a:pt x="409" y="128"/>
                  </a:lnTo>
                  <a:lnTo>
                    <a:pt x="404" y="125"/>
                  </a:lnTo>
                  <a:lnTo>
                    <a:pt x="395" y="124"/>
                  </a:lnTo>
                  <a:lnTo>
                    <a:pt x="391" y="121"/>
                  </a:lnTo>
                  <a:lnTo>
                    <a:pt x="391" y="114"/>
                  </a:lnTo>
                  <a:lnTo>
                    <a:pt x="392" y="97"/>
                  </a:lnTo>
                  <a:lnTo>
                    <a:pt x="392" y="69"/>
                  </a:lnTo>
                  <a:lnTo>
                    <a:pt x="387" y="58"/>
                  </a:lnTo>
                  <a:lnTo>
                    <a:pt x="375" y="46"/>
                  </a:lnTo>
                  <a:lnTo>
                    <a:pt x="362" y="40"/>
                  </a:lnTo>
                  <a:lnTo>
                    <a:pt x="351" y="37"/>
                  </a:lnTo>
                  <a:lnTo>
                    <a:pt x="347" y="34"/>
                  </a:lnTo>
                  <a:lnTo>
                    <a:pt x="340" y="20"/>
                  </a:lnTo>
                  <a:lnTo>
                    <a:pt x="333" y="17"/>
                  </a:lnTo>
                  <a:lnTo>
                    <a:pt x="326" y="19"/>
                  </a:lnTo>
                  <a:lnTo>
                    <a:pt x="312" y="26"/>
                  </a:lnTo>
                  <a:lnTo>
                    <a:pt x="305" y="27"/>
                  </a:lnTo>
                  <a:lnTo>
                    <a:pt x="303" y="24"/>
                  </a:lnTo>
                  <a:lnTo>
                    <a:pt x="296" y="11"/>
                  </a:lnTo>
                  <a:lnTo>
                    <a:pt x="292" y="8"/>
                  </a:lnTo>
                  <a:lnTo>
                    <a:pt x="270" y="8"/>
                  </a:lnTo>
                  <a:lnTo>
                    <a:pt x="267" y="5"/>
                  </a:lnTo>
                  <a:lnTo>
                    <a:pt x="263" y="0"/>
                  </a:lnTo>
                  <a:lnTo>
                    <a:pt x="263" y="0"/>
                  </a:lnTo>
                  <a:lnTo>
                    <a:pt x="261" y="1"/>
                  </a:lnTo>
                  <a:lnTo>
                    <a:pt x="229" y="15"/>
                  </a:lnTo>
                  <a:lnTo>
                    <a:pt x="197" y="31"/>
                  </a:lnTo>
                  <a:lnTo>
                    <a:pt x="166" y="50"/>
                  </a:lnTo>
                  <a:lnTo>
                    <a:pt x="137" y="70"/>
                  </a:lnTo>
                  <a:lnTo>
                    <a:pt x="134" y="79"/>
                  </a:lnTo>
                  <a:lnTo>
                    <a:pt x="134" y="97"/>
                  </a:lnTo>
                  <a:lnTo>
                    <a:pt x="136" y="113"/>
                  </a:lnTo>
                  <a:lnTo>
                    <a:pt x="141" y="121"/>
                  </a:lnTo>
                  <a:lnTo>
                    <a:pt x="161" y="124"/>
                  </a:lnTo>
                  <a:lnTo>
                    <a:pt x="181" y="128"/>
                  </a:lnTo>
                  <a:lnTo>
                    <a:pt x="201" y="131"/>
                  </a:lnTo>
                  <a:lnTo>
                    <a:pt x="221" y="134"/>
                  </a:lnTo>
                  <a:lnTo>
                    <a:pt x="234" y="156"/>
                  </a:lnTo>
                  <a:lnTo>
                    <a:pt x="245" y="204"/>
                  </a:lnTo>
                  <a:lnTo>
                    <a:pt x="252" y="255"/>
                  </a:lnTo>
                  <a:lnTo>
                    <a:pt x="256" y="289"/>
                  </a:lnTo>
                  <a:lnTo>
                    <a:pt x="258" y="301"/>
                  </a:lnTo>
                  <a:lnTo>
                    <a:pt x="259" y="318"/>
                  </a:lnTo>
                  <a:lnTo>
                    <a:pt x="263" y="334"/>
                  </a:lnTo>
                  <a:lnTo>
                    <a:pt x="268" y="344"/>
                  </a:lnTo>
                  <a:lnTo>
                    <a:pt x="281" y="356"/>
                  </a:lnTo>
                  <a:lnTo>
                    <a:pt x="285" y="367"/>
                  </a:lnTo>
                  <a:lnTo>
                    <a:pt x="283" y="380"/>
                  </a:lnTo>
                  <a:lnTo>
                    <a:pt x="277" y="400"/>
                  </a:lnTo>
                  <a:lnTo>
                    <a:pt x="265" y="435"/>
                  </a:lnTo>
                  <a:lnTo>
                    <a:pt x="252" y="481"/>
                  </a:lnTo>
                  <a:lnTo>
                    <a:pt x="250" y="524"/>
                  </a:lnTo>
                  <a:lnTo>
                    <a:pt x="270" y="549"/>
                  </a:lnTo>
                  <a:lnTo>
                    <a:pt x="277" y="549"/>
                  </a:lnTo>
                  <a:lnTo>
                    <a:pt x="281" y="550"/>
                  </a:lnTo>
                  <a:lnTo>
                    <a:pt x="285" y="552"/>
                  </a:lnTo>
                  <a:lnTo>
                    <a:pt x="290" y="553"/>
                  </a:lnTo>
                  <a:lnTo>
                    <a:pt x="294" y="554"/>
                  </a:lnTo>
                  <a:lnTo>
                    <a:pt x="303" y="556"/>
                  </a:lnTo>
                  <a:lnTo>
                    <a:pt x="311" y="558"/>
                  </a:lnTo>
                  <a:lnTo>
                    <a:pt x="314" y="558"/>
                  </a:lnTo>
                  <a:lnTo>
                    <a:pt x="322" y="564"/>
                  </a:lnTo>
                  <a:lnTo>
                    <a:pt x="329" y="568"/>
                  </a:lnTo>
                  <a:lnTo>
                    <a:pt x="336" y="571"/>
                  </a:lnTo>
                  <a:lnTo>
                    <a:pt x="343" y="576"/>
                  </a:lnTo>
                  <a:lnTo>
                    <a:pt x="347" y="581"/>
                  </a:lnTo>
                  <a:lnTo>
                    <a:pt x="349" y="586"/>
                  </a:lnTo>
                  <a:lnTo>
                    <a:pt x="351" y="590"/>
                  </a:lnTo>
                  <a:lnTo>
                    <a:pt x="357" y="592"/>
                  </a:lnTo>
                  <a:lnTo>
                    <a:pt x="349" y="605"/>
                  </a:lnTo>
                  <a:lnTo>
                    <a:pt x="339" y="617"/>
                  </a:lnTo>
                  <a:lnTo>
                    <a:pt x="331" y="631"/>
                  </a:lnTo>
                  <a:lnTo>
                    <a:pt x="328" y="646"/>
                  </a:lnTo>
                  <a:lnTo>
                    <a:pt x="327" y="665"/>
                  </a:lnTo>
                  <a:lnTo>
                    <a:pt x="321" y="676"/>
                  </a:lnTo>
                  <a:lnTo>
                    <a:pt x="312" y="686"/>
                  </a:lnTo>
                  <a:lnTo>
                    <a:pt x="300" y="699"/>
                  </a:lnTo>
                  <a:lnTo>
                    <a:pt x="313" y="699"/>
                  </a:lnTo>
                  <a:lnTo>
                    <a:pt x="326" y="699"/>
                  </a:lnTo>
                  <a:lnTo>
                    <a:pt x="339" y="699"/>
                  </a:lnTo>
                  <a:lnTo>
                    <a:pt x="352" y="697"/>
                  </a:lnTo>
                  <a:lnTo>
                    <a:pt x="360" y="699"/>
                  </a:lnTo>
                  <a:lnTo>
                    <a:pt x="370" y="703"/>
                  </a:lnTo>
                  <a:lnTo>
                    <a:pt x="379" y="708"/>
                  </a:lnTo>
                  <a:lnTo>
                    <a:pt x="388" y="712"/>
                  </a:lnTo>
                  <a:lnTo>
                    <a:pt x="408" y="720"/>
                  </a:lnTo>
                  <a:lnTo>
                    <a:pt x="431" y="729"/>
                  </a:lnTo>
                  <a:lnTo>
                    <a:pt x="452" y="741"/>
                  </a:lnTo>
                  <a:lnTo>
                    <a:pt x="466" y="760"/>
                  </a:lnTo>
                  <a:lnTo>
                    <a:pt x="471" y="780"/>
                  </a:lnTo>
                  <a:lnTo>
                    <a:pt x="470" y="800"/>
                  </a:lnTo>
                  <a:lnTo>
                    <a:pt x="466" y="820"/>
                  </a:lnTo>
                  <a:lnTo>
                    <a:pt x="457" y="838"/>
                  </a:lnTo>
                  <a:lnTo>
                    <a:pt x="452" y="844"/>
                  </a:lnTo>
                  <a:lnTo>
                    <a:pt x="448" y="848"/>
                  </a:lnTo>
                  <a:lnTo>
                    <a:pt x="446" y="854"/>
                  </a:lnTo>
                  <a:lnTo>
                    <a:pt x="445" y="864"/>
                  </a:lnTo>
                  <a:lnTo>
                    <a:pt x="444" y="878"/>
                  </a:lnTo>
                  <a:lnTo>
                    <a:pt x="445" y="889"/>
                  </a:lnTo>
                  <a:lnTo>
                    <a:pt x="448" y="900"/>
                  </a:lnTo>
                  <a:lnTo>
                    <a:pt x="455" y="911"/>
                  </a:lnTo>
                  <a:lnTo>
                    <a:pt x="465" y="923"/>
                  </a:lnTo>
                  <a:lnTo>
                    <a:pt x="480" y="916"/>
                  </a:lnTo>
                  <a:lnTo>
                    <a:pt x="494" y="904"/>
                  </a:lnTo>
                  <a:lnTo>
                    <a:pt x="503" y="903"/>
                  </a:lnTo>
                  <a:lnTo>
                    <a:pt x="508" y="912"/>
                  </a:lnTo>
                  <a:lnTo>
                    <a:pt x="513" y="921"/>
                  </a:lnTo>
                  <a:lnTo>
                    <a:pt x="518" y="930"/>
                  </a:lnTo>
                  <a:lnTo>
                    <a:pt x="525" y="937"/>
                  </a:lnTo>
                  <a:lnTo>
                    <a:pt x="532" y="946"/>
                  </a:lnTo>
                  <a:lnTo>
                    <a:pt x="539" y="955"/>
                  </a:lnTo>
                  <a:lnTo>
                    <a:pt x="546" y="964"/>
                  </a:lnTo>
                  <a:lnTo>
                    <a:pt x="553" y="973"/>
                  </a:lnTo>
                  <a:lnTo>
                    <a:pt x="561" y="978"/>
                  </a:lnTo>
                  <a:lnTo>
                    <a:pt x="571" y="979"/>
                  </a:lnTo>
                  <a:lnTo>
                    <a:pt x="581" y="977"/>
                  </a:lnTo>
                  <a:lnTo>
                    <a:pt x="591" y="976"/>
                  </a:lnTo>
                  <a:lnTo>
                    <a:pt x="600" y="978"/>
                  </a:lnTo>
                  <a:lnTo>
                    <a:pt x="604" y="984"/>
                  </a:lnTo>
                  <a:lnTo>
                    <a:pt x="606" y="994"/>
                  </a:lnTo>
                  <a:lnTo>
                    <a:pt x="608" y="1005"/>
                  </a:lnTo>
                  <a:lnTo>
                    <a:pt x="612" y="1037"/>
                  </a:lnTo>
                  <a:lnTo>
                    <a:pt x="613" y="1082"/>
                  </a:lnTo>
                  <a:lnTo>
                    <a:pt x="617" y="1121"/>
                  </a:lnTo>
                  <a:lnTo>
                    <a:pt x="630" y="1141"/>
                  </a:lnTo>
                  <a:lnTo>
                    <a:pt x="633" y="1137"/>
                  </a:lnTo>
                  <a:lnTo>
                    <a:pt x="637" y="1132"/>
                  </a:lnTo>
                  <a:lnTo>
                    <a:pt x="641" y="1128"/>
                  </a:lnTo>
                  <a:lnTo>
                    <a:pt x="645" y="1124"/>
                  </a:lnTo>
                  <a:lnTo>
                    <a:pt x="649" y="1123"/>
                  </a:lnTo>
                  <a:lnTo>
                    <a:pt x="654" y="1125"/>
                  </a:lnTo>
                  <a:lnTo>
                    <a:pt x="658" y="1126"/>
                  </a:lnTo>
                  <a:lnTo>
                    <a:pt x="663" y="1126"/>
                  </a:lnTo>
                  <a:lnTo>
                    <a:pt x="667" y="1123"/>
                  </a:lnTo>
                  <a:lnTo>
                    <a:pt x="669" y="1119"/>
                  </a:lnTo>
                  <a:lnTo>
                    <a:pt x="672" y="1114"/>
                  </a:lnTo>
                  <a:lnTo>
                    <a:pt x="677" y="1111"/>
                  </a:lnTo>
                  <a:lnTo>
                    <a:pt x="690" y="1110"/>
                  </a:lnTo>
                  <a:lnTo>
                    <a:pt x="701" y="1115"/>
                  </a:lnTo>
                  <a:lnTo>
                    <a:pt x="711" y="1125"/>
                  </a:lnTo>
                  <a:lnTo>
                    <a:pt x="721" y="1136"/>
                  </a:lnTo>
                  <a:lnTo>
                    <a:pt x="736" y="1153"/>
                  </a:lnTo>
                  <a:lnTo>
                    <a:pt x="752" y="1169"/>
                  </a:lnTo>
                  <a:lnTo>
                    <a:pt x="768" y="1185"/>
                  </a:lnTo>
                  <a:lnTo>
                    <a:pt x="784" y="1201"/>
                  </a:lnTo>
                  <a:lnTo>
                    <a:pt x="792" y="1186"/>
                  </a:lnTo>
                  <a:lnTo>
                    <a:pt x="801" y="1167"/>
                  </a:lnTo>
                  <a:lnTo>
                    <a:pt x="812" y="1149"/>
                  </a:lnTo>
                  <a:lnTo>
                    <a:pt x="822" y="1139"/>
                  </a:lnTo>
                  <a:lnTo>
                    <a:pt x="834" y="1138"/>
                  </a:lnTo>
                  <a:lnTo>
                    <a:pt x="852" y="1143"/>
                  </a:lnTo>
                  <a:lnTo>
                    <a:pt x="870" y="1149"/>
                  </a:lnTo>
                  <a:lnTo>
                    <a:pt x="883" y="1153"/>
                  </a:lnTo>
                  <a:lnTo>
                    <a:pt x="893" y="1156"/>
                  </a:lnTo>
                  <a:lnTo>
                    <a:pt x="903" y="1158"/>
                  </a:lnTo>
                  <a:lnTo>
                    <a:pt x="913" y="1161"/>
                  </a:lnTo>
                  <a:lnTo>
                    <a:pt x="923" y="1164"/>
                  </a:lnTo>
                  <a:lnTo>
                    <a:pt x="939" y="1168"/>
                  </a:lnTo>
                  <a:lnTo>
                    <a:pt x="955" y="1173"/>
                  </a:lnTo>
                  <a:lnTo>
                    <a:pt x="971" y="1178"/>
                  </a:lnTo>
                  <a:lnTo>
                    <a:pt x="987" y="1182"/>
                  </a:lnTo>
                  <a:lnTo>
                    <a:pt x="996" y="1201"/>
                  </a:lnTo>
                  <a:lnTo>
                    <a:pt x="997" y="1237"/>
                  </a:lnTo>
                  <a:lnTo>
                    <a:pt x="996" y="1276"/>
                  </a:lnTo>
                  <a:lnTo>
                    <a:pt x="995" y="1302"/>
                  </a:lnTo>
                  <a:lnTo>
                    <a:pt x="995" y="1338"/>
                  </a:lnTo>
                  <a:lnTo>
                    <a:pt x="996" y="1374"/>
                  </a:lnTo>
                  <a:lnTo>
                    <a:pt x="996" y="1409"/>
                  </a:lnTo>
                  <a:lnTo>
                    <a:pt x="996" y="1445"/>
                  </a:lnTo>
                  <a:lnTo>
                    <a:pt x="995" y="1467"/>
                  </a:lnTo>
                  <a:lnTo>
                    <a:pt x="993" y="1498"/>
                  </a:lnTo>
                  <a:lnTo>
                    <a:pt x="992" y="1529"/>
                  </a:lnTo>
                  <a:lnTo>
                    <a:pt x="997" y="1547"/>
                  </a:lnTo>
                  <a:lnTo>
                    <a:pt x="1006" y="1550"/>
                  </a:lnTo>
                  <a:lnTo>
                    <a:pt x="1021" y="1550"/>
                  </a:lnTo>
                  <a:lnTo>
                    <a:pt x="1037" y="1549"/>
                  </a:lnTo>
                  <a:lnTo>
                    <a:pt x="1048" y="1549"/>
                  </a:lnTo>
                  <a:lnTo>
                    <a:pt x="1058" y="1550"/>
                  </a:lnTo>
                  <a:lnTo>
                    <a:pt x="1063" y="1552"/>
                  </a:lnTo>
                  <a:lnTo>
                    <a:pt x="1065" y="1559"/>
                  </a:lnTo>
                  <a:lnTo>
                    <a:pt x="1065" y="1570"/>
                  </a:lnTo>
                  <a:lnTo>
                    <a:pt x="1065" y="1583"/>
                  </a:lnTo>
                  <a:lnTo>
                    <a:pt x="1058" y="1594"/>
                  </a:lnTo>
                  <a:lnTo>
                    <a:pt x="1047" y="1602"/>
                  </a:lnTo>
                  <a:lnTo>
                    <a:pt x="1037" y="1610"/>
                  </a:lnTo>
                  <a:lnTo>
                    <a:pt x="1014" y="1628"/>
                  </a:lnTo>
                  <a:lnTo>
                    <a:pt x="992" y="1647"/>
                  </a:lnTo>
                  <a:lnTo>
                    <a:pt x="970" y="1665"/>
                  </a:lnTo>
                  <a:lnTo>
                    <a:pt x="948" y="1684"/>
                  </a:lnTo>
                  <a:lnTo>
                    <a:pt x="914" y="1713"/>
                  </a:lnTo>
                  <a:lnTo>
                    <a:pt x="879" y="1741"/>
                  </a:lnTo>
                  <a:lnTo>
                    <a:pt x="845" y="1770"/>
                  </a:lnTo>
                  <a:lnTo>
                    <a:pt x="810" y="1799"/>
                  </a:lnTo>
                  <a:lnTo>
                    <a:pt x="797" y="1810"/>
                  </a:lnTo>
                  <a:lnTo>
                    <a:pt x="785" y="1819"/>
                  </a:lnTo>
                  <a:lnTo>
                    <a:pt x="773" y="1825"/>
                  </a:lnTo>
                  <a:lnTo>
                    <a:pt x="757" y="1827"/>
                  </a:lnTo>
                  <a:lnTo>
                    <a:pt x="742" y="1831"/>
                  </a:lnTo>
                  <a:lnTo>
                    <a:pt x="726" y="1830"/>
                  </a:lnTo>
                  <a:lnTo>
                    <a:pt x="712" y="1823"/>
                  </a:lnTo>
                  <a:lnTo>
                    <a:pt x="702" y="1810"/>
                  </a:lnTo>
                  <a:lnTo>
                    <a:pt x="693" y="1796"/>
                  </a:lnTo>
                  <a:lnTo>
                    <a:pt x="684" y="1798"/>
                  </a:lnTo>
                  <a:lnTo>
                    <a:pt x="676" y="1809"/>
                  </a:lnTo>
                  <a:lnTo>
                    <a:pt x="667" y="1824"/>
                  </a:lnTo>
                  <a:lnTo>
                    <a:pt x="657" y="1827"/>
                  </a:lnTo>
                  <a:lnTo>
                    <a:pt x="652" y="1836"/>
                  </a:lnTo>
                  <a:lnTo>
                    <a:pt x="646" y="1845"/>
                  </a:lnTo>
                  <a:lnTo>
                    <a:pt x="634" y="1845"/>
                  </a:lnTo>
                  <a:lnTo>
                    <a:pt x="622" y="1843"/>
                  </a:lnTo>
                  <a:lnTo>
                    <a:pt x="618" y="1848"/>
                  </a:lnTo>
                  <a:lnTo>
                    <a:pt x="620" y="1858"/>
                  </a:lnTo>
                  <a:lnTo>
                    <a:pt x="624" y="1870"/>
                  </a:lnTo>
                  <a:lnTo>
                    <a:pt x="614" y="1869"/>
                  </a:lnTo>
                  <a:lnTo>
                    <a:pt x="603" y="1870"/>
                  </a:lnTo>
                  <a:lnTo>
                    <a:pt x="594" y="1874"/>
                  </a:lnTo>
                  <a:lnTo>
                    <a:pt x="597" y="1882"/>
                  </a:lnTo>
                  <a:lnTo>
                    <a:pt x="603" y="1889"/>
                  </a:lnTo>
                  <a:lnTo>
                    <a:pt x="612" y="1899"/>
                  </a:lnTo>
                  <a:lnTo>
                    <a:pt x="620" y="1909"/>
                  </a:lnTo>
                  <a:lnTo>
                    <a:pt x="624" y="1917"/>
                  </a:lnTo>
                  <a:lnTo>
                    <a:pt x="620" y="1924"/>
                  </a:lnTo>
                  <a:lnTo>
                    <a:pt x="613" y="1934"/>
                  </a:lnTo>
                  <a:lnTo>
                    <a:pt x="605" y="1943"/>
                  </a:lnTo>
                  <a:lnTo>
                    <a:pt x="600" y="1950"/>
                  </a:lnTo>
                  <a:lnTo>
                    <a:pt x="592" y="1964"/>
                  </a:lnTo>
                  <a:lnTo>
                    <a:pt x="592" y="1979"/>
                  </a:lnTo>
                  <a:lnTo>
                    <a:pt x="598" y="1995"/>
                  </a:lnTo>
                  <a:lnTo>
                    <a:pt x="605" y="2010"/>
                  </a:lnTo>
                  <a:lnTo>
                    <a:pt x="607" y="2016"/>
                  </a:lnTo>
                  <a:lnTo>
                    <a:pt x="608" y="2022"/>
                  </a:lnTo>
                  <a:lnTo>
                    <a:pt x="609" y="2029"/>
                  </a:lnTo>
                  <a:lnTo>
                    <a:pt x="610" y="2035"/>
                  </a:lnTo>
                  <a:lnTo>
                    <a:pt x="595" y="2031"/>
                  </a:lnTo>
                  <a:lnTo>
                    <a:pt x="577" y="2025"/>
                  </a:lnTo>
                  <a:lnTo>
                    <a:pt x="560" y="2019"/>
                  </a:lnTo>
                  <a:lnTo>
                    <a:pt x="547" y="2011"/>
                  </a:lnTo>
                  <a:lnTo>
                    <a:pt x="535" y="2003"/>
                  </a:lnTo>
                  <a:lnTo>
                    <a:pt x="528" y="2000"/>
                  </a:lnTo>
                  <a:lnTo>
                    <a:pt x="521" y="2003"/>
                  </a:lnTo>
                  <a:lnTo>
                    <a:pt x="513" y="2015"/>
                  </a:lnTo>
                  <a:lnTo>
                    <a:pt x="507" y="2021"/>
                  </a:lnTo>
                  <a:lnTo>
                    <a:pt x="501" y="2025"/>
                  </a:lnTo>
                  <a:lnTo>
                    <a:pt x="494" y="2028"/>
                  </a:lnTo>
                  <a:lnTo>
                    <a:pt x="487" y="2030"/>
                  </a:lnTo>
                  <a:lnTo>
                    <a:pt x="472" y="2031"/>
                  </a:lnTo>
                  <a:lnTo>
                    <a:pt x="461" y="2031"/>
                  </a:lnTo>
                  <a:lnTo>
                    <a:pt x="451" y="2033"/>
                  </a:lnTo>
                  <a:lnTo>
                    <a:pt x="440" y="2041"/>
                  </a:lnTo>
                  <a:lnTo>
                    <a:pt x="438" y="2045"/>
                  </a:lnTo>
                  <a:lnTo>
                    <a:pt x="436" y="2049"/>
                  </a:lnTo>
                  <a:lnTo>
                    <a:pt x="434" y="2052"/>
                  </a:lnTo>
                  <a:lnTo>
                    <a:pt x="428" y="2055"/>
                  </a:lnTo>
                  <a:lnTo>
                    <a:pt x="424" y="2057"/>
                  </a:lnTo>
                  <a:lnTo>
                    <a:pt x="419" y="2057"/>
                  </a:lnTo>
                  <a:lnTo>
                    <a:pt x="415" y="2058"/>
                  </a:lnTo>
                  <a:lnTo>
                    <a:pt x="411" y="2060"/>
                  </a:lnTo>
                  <a:lnTo>
                    <a:pt x="403" y="2068"/>
                  </a:lnTo>
                  <a:lnTo>
                    <a:pt x="400" y="2076"/>
                  </a:lnTo>
                  <a:lnTo>
                    <a:pt x="399" y="2086"/>
                  </a:lnTo>
                  <a:lnTo>
                    <a:pt x="399" y="2097"/>
                  </a:lnTo>
                  <a:lnTo>
                    <a:pt x="397" y="2105"/>
                  </a:lnTo>
                  <a:lnTo>
                    <a:pt x="393" y="2108"/>
                  </a:lnTo>
                  <a:lnTo>
                    <a:pt x="388" y="2110"/>
                  </a:lnTo>
                  <a:lnTo>
                    <a:pt x="381" y="2112"/>
                  </a:lnTo>
                  <a:lnTo>
                    <a:pt x="376" y="2117"/>
                  </a:lnTo>
                  <a:lnTo>
                    <a:pt x="372" y="2121"/>
                  </a:lnTo>
                  <a:lnTo>
                    <a:pt x="367" y="2125"/>
                  </a:lnTo>
                  <a:lnTo>
                    <a:pt x="361" y="2127"/>
                  </a:lnTo>
                  <a:lnTo>
                    <a:pt x="356" y="2125"/>
                  </a:lnTo>
                  <a:lnTo>
                    <a:pt x="352" y="2121"/>
                  </a:lnTo>
                  <a:lnTo>
                    <a:pt x="347" y="2117"/>
                  </a:lnTo>
                  <a:lnTo>
                    <a:pt x="342" y="2116"/>
                  </a:lnTo>
                  <a:lnTo>
                    <a:pt x="329" y="2120"/>
                  </a:lnTo>
                  <a:lnTo>
                    <a:pt x="315" y="2124"/>
                  </a:lnTo>
                  <a:lnTo>
                    <a:pt x="301" y="2130"/>
                  </a:lnTo>
                  <a:lnTo>
                    <a:pt x="291" y="2137"/>
                  </a:lnTo>
                  <a:lnTo>
                    <a:pt x="280" y="2148"/>
                  </a:lnTo>
                  <a:lnTo>
                    <a:pt x="269" y="2158"/>
                  </a:lnTo>
                  <a:lnTo>
                    <a:pt x="258" y="2168"/>
                  </a:lnTo>
                  <a:lnTo>
                    <a:pt x="247" y="2178"/>
                  </a:lnTo>
                  <a:lnTo>
                    <a:pt x="246" y="2192"/>
                  </a:lnTo>
                  <a:lnTo>
                    <a:pt x="251" y="2210"/>
                  </a:lnTo>
                  <a:lnTo>
                    <a:pt x="258" y="2230"/>
                  </a:lnTo>
                  <a:lnTo>
                    <a:pt x="264" y="2245"/>
                  </a:lnTo>
                  <a:lnTo>
                    <a:pt x="297" y="2231"/>
                  </a:lnTo>
                  <a:lnTo>
                    <a:pt x="313" y="2224"/>
                  </a:lnTo>
                  <a:lnTo>
                    <a:pt x="330" y="2218"/>
                  </a:lnTo>
                  <a:lnTo>
                    <a:pt x="331" y="2226"/>
                  </a:lnTo>
                  <a:lnTo>
                    <a:pt x="333" y="2234"/>
                  </a:lnTo>
                  <a:lnTo>
                    <a:pt x="335" y="2243"/>
                  </a:lnTo>
                  <a:lnTo>
                    <a:pt x="337" y="2251"/>
                  </a:lnTo>
                  <a:lnTo>
                    <a:pt x="337" y="2253"/>
                  </a:lnTo>
                  <a:lnTo>
                    <a:pt x="337" y="2254"/>
                  </a:lnTo>
                  <a:lnTo>
                    <a:pt x="338" y="2256"/>
                  </a:lnTo>
                  <a:lnTo>
                    <a:pt x="338" y="2257"/>
                  </a:lnTo>
                  <a:lnTo>
                    <a:pt x="340" y="2266"/>
                  </a:lnTo>
                  <a:lnTo>
                    <a:pt x="342" y="2276"/>
                  </a:lnTo>
                  <a:lnTo>
                    <a:pt x="344" y="2285"/>
                  </a:lnTo>
                  <a:lnTo>
                    <a:pt x="345" y="2294"/>
                  </a:lnTo>
                  <a:lnTo>
                    <a:pt x="349" y="2309"/>
                  </a:lnTo>
                  <a:lnTo>
                    <a:pt x="350" y="2322"/>
                  </a:lnTo>
                  <a:lnTo>
                    <a:pt x="349" y="2334"/>
                  </a:lnTo>
                  <a:lnTo>
                    <a:pt x="345" y="2348"/>
                  </a:lnTo>
                  <a:lnTo>
                    <a:pt x="340" y="2366"/>
                  </a:lnTo>
                  <a:lnTo>
                    <a:pt x="335" y="2384"/>
                  </a:lnTo>
                  <a:lnTo>
                    <a:pt x="331" y="2402"/>
                  </a:lnTo>
                  <a:lnTo>
                    <a:pt x="327" y="2420"/>
                  </a:lnTo>
                  <a:lnTo>
                    <a:pt x="323" y="2443"/>
                  </a:lnTo>
                  <a:lnTo>
                    <a:pt x="323" y="2477"/>
                  </a:lnTo>
                  <a:lnTo>
                    <a:pt x="328" y="2509"/>
                  </a:lnTo>
                  <a:lnTo>
                    <a:pt x="338" y="2527"/>
                  </a:lnTo>
                  <a:lnTo>
                    <a:pt x="340" y="2529"/>
                  </a:lnTo>
                  <a:lnTo>
                    <a:pt x="343" y="2531"/>
                  </a:lnTo>
                  <a:lnTo>
                    <a:pt x="345" y="2534"/>
                  </a:lnTo>
                  <a:lnTo>
                    <a:pt x="347" y="2536"/>
                  </a:lnTo>
                  <a:lnTo>
                    <a:pt x="358" y="2546"/>
                  </a:lnTo>
                  <a:lnTo>
                    <a:pt x="368" y="2556"/>
                  </a:lnTo>
                  <a:lnTo>
                    <a:pt x="379" y="2565"/>
                  </a:lnTo>
                  <a:lnTo>
                    <a:pt x="390" y="2574"/>
                  </a:lnTo>
                  <a:lnTo>
                    <a:pt x="402" y="2583"/>
                  </a:lnTo>
                  <a:lnTo>
                    <a:pt x="412" y="2591"/>
                  </a:lnTo>
                  <a:lnTo>
                    <a:pt x="420" y="2601"/>
                  </a:lnTo>
                  <a:lnTo>
                    <a:pt x="423" y="2616"/>
                  </a:lnTo>
                  <a:lnTo>
                    <a:pt x="425" y="2623"/>
                  </a:lnTo>
                  <a:lnTo>
                    <a:pt x="427" y="2632"/>
                  </a:lnTo>
                  <a:lnTo>
                    <a:pt x="429" y="2641"/>
                  </a:lnTo>
                  <a:lnTo>
                    <a:pt x="428" y="2647"/>
                  </a:lnTo>
                  <a:lnTo>
                    <a:pt x="421" y="2648"/>
                  </a:lnTo>
                  <a:lnTo>
                    <a:pt x="412" y="2646"/>
                  </a:lnTo>
                  <a:lnTo>
                    <a:pt x="403" y="2644"/>
                  </a:lnTo>
                  <a:lnTo>
                    <a:pt x="396" y="2648"/>
                  </a:lnTo>
                  <a:lnTo>
                    <a:pt x="383" y="2666"/>
                  </a:lnTo>
                  <a:lnTo>
                    <a:pt x="370" y="2685"/>
                  </a:lnTo>
                  <a:lnTo>
                    <a:pt x="357" y="2703"/>
                  </a:lnTo>
                  <a:lnTo>
                    <a:pt x="345" y="2722"/>
                  </a:lnTo>
                  <a:lnTo>
                    <a:pt x="334" y="2733"/>
                  </a:lnTo>
                  <a:lnTo>
                    <a:pt x="316" y="2736"/>
                  </a:lnTo>
                  <a:lnTo>
                    <a:pt x="297" y="2736"/>
                  </a:lnTo>
                  <a:lnTo>
                    <a:pt x="280" y="2738"/>
                  </a:lnTo>
                  <a:lnTo>
                    <a:pt x="262" y="2742"/>
                  </a:lnTo>
                  <a:lnTo>
                    <a:pt x="244" y="2744"/>
                  </a:lnTo>
                  <a:lnTo>
                    <a:pt x="226" y="2744"/>
                  </a:lnTo>
                  <a:lnTo>
                    <a:pt x="208" y="2743"/>
                  </a:lnTo>
                  <a:lnTo>
                    <a:pt x="200" y="2744"/>
                  </a:lnTo>
                  <a:lnTo>
                    <a:pt x="193" y="2745"/>
                  </a:lnTo>
                  <a:lnTo>
                    <a:pt x="187" y="2747"/>
                  </a:lnTo>
                  <a:lnTo>
                    <a:pt x="181" y="2751"/>
                  </a:lnTo>
                  <a:lnTo>
                    <a:pt x="173" y="2761"/>
                  </a:lnTo>
                  <a:lnTo>
                    <a:pt x="166" y="2773"/>
                  </a:lnTo>
                  <a:lnTo>
                    <a:pt x="159" y="2787"/>
                  </a:lnTo>
                  <a:lnTo>
                    <a:pt x="153" y="2799"/>
                  </a:lnTo>
                  <a:lnTo>
                    <a:pt x="144" y="2815"/>
                  </a:lnTo>
                  <a:lnTo>
                    <a:pt x="137" y="2833"/>
                  </a:lnTo>
                  <a:lnTo>
                    <a:pt x="130" y="2850"/>
                  </a:lnTo>
                  <a:lnTo>
                    <a:pt x="122" y="2868"/>
                  </a:lnTo>
                  <a:lnTo>
                    <a:pt x="118" y="2875"/>
                  </a:lnTo>
                  <a:lnTo>
                    <a:pt x="114" y="2882"/>
                  </a:lnTo>
                  <a:lnTo>
                    <a:pt x="111" y="2890"/>
                  </a:lnTo>
                  <a:lnTo>
                    <a:pt x="110" y="2897"/>
                  </a:lnTo>
                  <a:lnTo>
                    <a:pt x="118" y="2923"/>
                  </a:lnTo>
                  <a:lnTo>
                    <a:pt x="126" y="2950"/>
                  </a:lnTo>
                  <a:lnTo>
                    <a:pt x="133" y="2976"/>
                  </a:lnTo>
                  <a:lnTo>
                    <a:pt x="139" y="3002"/>
                  </a:lnTo>
                  <a:lnTo>
                    <a:pt x="123" y="2998"/>
                  </a:lnTo>
                  <a:lnTo>
                    <a:pt x="106" y="2993"/>
                  </a:lnTo>
                  <a:lnTo>
                    <a:pt x="89" y="2986"/>
                  </a:lnTo>
                  <a:lnTo>
                    <a:pt x="73" y="2978"/>
                  </a:lnTo>
                  <a:lnTo>
                    <a:pt x="53" y="2975"/>
                  </a:lnTo>
                  <a:lnTo>
                    <a:pt x="35" y="2983"/>
                  </a:lnTo>
                  <a:lnTo>
                    <a:pt x="18" y="2999"/>
                  </a:lnTo>
                  <a:lnTo>
                    <a:pt x="0" y="3015"/>
                  </a:lnTo>
                  <a:lnTo>
                    <a:pt x="13" y="3023"/>
                  </a:lnTo>
                  <a:lnTo>
                    <a:pt x="30" y="3033"/>
                  </a:lnTo>
                  <a:lnTo>
                    <a:pt x="45" y="3044"/>
                  </a:lnTo>
                  <a:lnTo>
                    <a:pt x="51" y="3056"/>
                  </a:lnTo>
                  <a:lnTo>
                    <a:pt x="49" y="3065"/>
                  </a:lnTo>
                  <a:lnTo>
                    <a:pt x="47" y="3075"/>
                  </a:lnTo>
                  <a:lnTo>
                    <a:pt x="45" y="3085"/>
                  </a:lnTo>
                  <a:lnTo>
                    <a:pt x="44" y="3094"/>
                  </a:lnTo>
                  <a:lnTo>
                    <a:pt x="40" y="3115"/>
                  </a:lnTo>
                  <a:lnTo>
                    <a:pt x="33" y="3135"/>
                  </a:lnTo>
                  <a:lnTo>
                    <a:pt x="27" y="3156"/>
                  </a:lnTo>
                  <a:lnTo>
                    <a:pt x="23" y="3177"/>
                  </a:lnTo>
                  <a:lnTo>
                    <a:pt x="34" y="3167"/>
                  </a:lnTo>
                  <a:lnTo>
                    <a:pt x="50" y="3153"/>
                  </a:lnTo>
                  <a:lnTo>
                    <a:pt x="66" y="3143"/>
                  </a:lnTo>
                  <a:lnTo>
                    <a:pt x="76" y="3146"/>
                  </a:lnTo>
                  <a:lnTo>
                    <a:pt x="79" y="3160"/>
                  </a:lnTo>
                  <a:lnTo>
                    <a:pt x="79" y="3172"/>
                  </a:lnTo>
                  <a:lnTo>
                    <a:pt x="81" y="3184"/>
                  </a:lnTo>
                  <a:lnTo>
                    <a:pt x="87" y="3196"/>
                  </a:lnTo>
                  <a:lnTo>
                    <a:pt x="103" y="3213"/>
                  </a:lnTo>
                  <a:lnTo>
                    <a:pt x="120" y="3229"/>
                  </a:lnTo>
                  <a:lnTo>
                    <a:pt x="134" y="3247"/>
                  </a:lnTo>
                  <a:lnTo>
                    <a:pt x="139" y="3270"/>
                  </a:lnTo>
                  <a:lnTo>
                    <a:pt x="137" y="3280"/>
                  </a:lnTo>
                  <a:lnTo>
                    <a:pt x="133" y="3289"/>
                  </a:lnTo>
                  <a:lnTo>
                    <a:pt x="128" y="3296"/>
                  </a:lnTo>
                  <a:lnTo>
                    <a:pt x="122" y="3304"/>
                  </a:lnTo>
                  <a:lnTo>
                    <a:pt x="109" y="3314"/>
                  </a:lnTo>
                  <a:lnTo>
                    <a:pt x="94" y="3319"/>
                  </a:lnTo>
                  <a:lnTo>
                    <a:pt x="79" y="3324"/>
                  </a:lnTo>
                  <a:lnTo>
                    <a:pt x="65" y="3332"/>
                  </a:lnTo>
                  <a:lnTo>
                    <a:pt x="56" y="3342"/>
                  </a:lnTo>
                  <a:lnTo>
                    <a:pt x="55" y="3350"/>
                  </a:lnTo>
                  <a:lnTo>
                    <a:pt x="58" y="3357"/>
                  </a:lnTo>
                  <a:lnTo>
                    <a:pt x="65" y="3367"/>
                  </a:lnTo>
                  <a:lnTo>
                    <a:pt x="70" y="3375"/>
                  </a:lnTo>
                  <a:lnTo>
                    <a:pt x="73" y="3382"/>
                  </a:lnTo>
                  <a:lnTo>
                    <a:pt x="75" y="3391"/>
                  </a:lnTo>
                  <a:lnTo>
                    <a:pt x="76" y="3402"/>
                  </a:lnTo>
                  <a:lnTo>
                    <a:pt x="80" y="3408"/>
                  </a:lnTo>
                  <a:lnTo>
                    <a:pt x="88" y="3412"/>
                  </a:lnTo>
                  <a:lnTo>
                    <a:pt x="98" y="3415"/>
                  </a:lnTo>
                  <a:lnTo>
                    <a:pt x="106" y="3418"/>
                  </a:lnTo>
                  <a:lnTo>
                    <a:pt x="121" y="3424"/>
                  </a:lnTo>
                  <a:lnTo>
                    <a:pt x="135" y="3430"/>
                  </a:lnTo>
                  <a:lnTo>
                    <a:pt x="150" y="3437"/>
                  </a:lnTo>
                  <a:lnTo>
                    <a:pt x="164" y="3442"/>
                  </a:lnTo>
                  <a:lnTo>
                    <a:pt x="198" y="3456"/>
                  </a:lnTo>
                  <a:lnTo>
                    <a:pt x="231" y="3469"/>
                  </a:lnTo>
                  <a:lnTo>
                    <a:pt x="265" y="3483"/>
                  </a:lnTo>
                  <a:lnTo>
                    <a:pt x="298" y="3496"/>
                  </a:lnTo>
                  <a:lnTo>
                    <a:pt x="310" y="3501"/>
                  </a:lnTo>
                  <a:lnTo>
                    <a:pt x="322" y="3505"/>
                  </a:lnTo>
                  <a:lnTo>
                    <a:pt x="334" y="3509"/>
                  </a:lnTo>
                  <a:lnTo>
                    <a:pt x="346" y="3513"/>
                  </a:lnTo>
                  <a:lnTo>
                    <a:pt x="362" y="3519"/>
                  </a:lnTo>
                  <a:lnTo>
                    <a:pt x="374" y="3521"/>
                  </a:lnTo>
                  <a:lnTo>
                    <a:pt x="379" y="3516"/>
                  </a:lnTo>
                  <a:lnTo>
                    <a:pt x="379" y="3498"/>
                  </a:lnTo>
                  <a:lnTo>
                    <a:pt x="378" y="3488"/>
                  </a:lnTo>
                  <a:lnTo>
                    <a:pt x="375" y="3478"/>
                  </a:lnTo>
                  <a:lnTo>
                    <a:pt x="373" y="3468"/>
                  </a:lnTo>
                  <a:lnTo>
                    <a:pt x="371" y="3458"/>
                  </a:lnTo>
                  <a:lnTo>
                    <a:pt x="369" y="3452"/>
                  </a:lnTo>
                  <a:lnTo>
                    <a:pt x="366" y="3448"/>
                  </a:lnTo>
                  <a:lnTo>
                    <a:pt x="367" y="3445"/>
                  </a:lnTo>
                  <a:lnTo>
                    <a:pt x="372" y="3444"/>
                  </a:lnTo>
                  <a:lnTo>
                    <a:pt x="378" y="3446"/>
                  </a:lnTo>
                  <a:lnTo>
                    <a:pt x="385" y="3451"/>
                  </a:lnTo>
                  <a:lnTo>
                    <a:pt x="392" y="3456"/>
                  </a:lnTo>
                  <a:lnTo>
                    <a:pt x="398" y="3461"/>
                  </a:lnTo>
                  <a:lnTo>
                    <a:pt x="407" y="3473"/>
                  </a:lnTo>
                  <a:lnTo>
                    <a:pt x="418" y="3488"/>
                  </a:lnTo>
                  <a:lnTo>
                    <a:pt x="429" y="3502"/>
                  </a:lnTo>
                  <a:lnTo>
                    <a:pt x="440" y="3509"/>
                  </a:lnTo>
                  <a:lnTo>
                    <a:pt x="450" y="3506"/>
                  </a:lnTo>
                  <a:lnTo>
                    <a:pt x="458" y="3497"/>
                  </a:lnTo>
                  <a:lnTo>
                    <a:pt x="467" y="3486"/>
                  </a:lnTo>
                  <a:lnTo>
                    <a:pt x="474" y="3476"/>
                  </a:lnTo>
                  <a:lnTo>
                    <a:pt x="476" y="3479"/>
                  </a:lnTo>
                  <a:lnTo>
                    <a:pt x="478" y="3483"/>
                  </a:lnTo>
                  <a:lnTo>
                    <a:pt x="480" y="3487"/>
                  </a:lnTo>
                  <a:lnTo>
                    <a:pt x="482" y="3491"/>
                  </a:lnTo>
                  <a:lnTo>
                    <a:pt x="492" y="3510"/>
                  </a:lnTo>
                  <a:lnTo>
                    <a:pt x="503" y="3529"/>
                  </a:lnTo>
                  <a:lnTo>
                    <a:pt x="514" y="3547"/>
                  </a:lnTo>
                  <a:lnTo>
                    <a:pt x="524" y="3566"/>
                  </a:lnTo>
                  <a:lnTo>
                    <a:pt x="530" y="3583"/>
                  </a:lnTo>
                  <a:lnTo>
                    <a:pt x="537" y="3600"/>
                  </a:lnTo>
                  <a:lnTo>
                    <a:pt x="546" y="3616"/>
                  </a:lnTo>
                  <a:lnTo>
                    <a:pt x="556" y="3629"/>
                  </a:lnTo>
                  <a:lnTo>
                    <a:pt x="569" y="3639"/>
                  </a:lnTo>
                  <a:lnTo>
                    <a:pt x="583" y="3644"/>
                  </a:lnTo>
                  <a:lnTo>
                    <a:pt x="598" y="3646"/>
                  </a:lnTo>
                  <a:lnTo>
                    <a:pt x="613" y="3648"/>
                  </a:lnTo>
                  <a:lnTo>
                    <a:pt x="632" y="3651"/>
                  </a:lnTo>
                  <a:lnTo>
                    <a:pt x="650" y="3655"/>
                  </a:lnTo>
                  <a:lnTo>
                    <a:pt x="667" y="3660"/>
                  </a:lnTo>
                  <a:lnTo>
                    <a:pt x="686" y="3666"/>
                  </a:lnTo>
                  <a:lnTo>
                    <a:pt x="687" y="3666"/>
                  </a:lnTo>
                  <a:lnTo>
                    <a:pt x="689" y="3667"/>
                  </a:lnTo>
                  <a:lnTo>
                    <a:pt x="691" y="3668"/>
                  </a:lnTo>
                  <a:lnTo>
                    <a:pt x="693" y="3668"/>
                  </a:lnTo>
                  <a:lnTo>
                    <a:pt x="713" y="3676"/>
                  </a:lnTo>
                  <a:lnTo>
                    <a:pt x="733" y="3683"/>
                  </a:lnTo>
                  <a:lnTo>
                    <a:pt x="752" y="3688"/>
                  </a:lnTo>
                  <a:lnTo>
                    <a:pt x="773" y="3691"/>
                  </a:lnTo>
                  <a:lnTo>
                    <a:pt x="786" y="3693"/>
                  </a:lnTo>
                  <a:lnTo>
                    <a:pt x="804" y="3696"/>
                  </a:lnTo>
                  <a:lnTo>
                    <a:pt x="821" y="3698"/>
                  </a:lnTo>
                  <a:lnTo>
                    <a:pt x="833" y="3695"/>
                  </a:lnTo>
                  <a:lnTo>
                    <a:pt x="840" y="3687"/>
                  </a:lnTo>
                  <a:lnTo>
                    <a:pt x="847" y="3679"/>
                  </a:lnTo>
                  <a:lnTo>
                    <a:pt x="853" y="3671"/>
                  </a:lnTo>
                  <a:lnTo>
                    <a:pt x="863" y="3666"/>
                  </a:lnTo>
                  <a:lnTo>
                    <a:pt x="881" y="3663"/>
                  </a:lnTo>
                  <a:lnTo>
                    <a:pt x="902" y="3662"/>
                  </a:lnTo>
                  <a:lnTo>
                    <a:pt x="921" y="3655"/>
                  </a:lnTo>
                  <a:lnTo>
                    <a:pt x="932" y="3640"/>
                  </a:lnTo>
                  <a:lnTo>
                    <a:pt x="938" y="3645"/>
                  </a:lnTo>
                  <a:lnTo>
                    <a:pt x="944" y="3650"/>
                  </a:lnTo>
                  <a:lnTo>
                    <a:pt x="950" y="3654"/>
                  </a:lnTo>
                  <a:lnTo>
                    <a:pt x="957" y="3657"/>
                  </a:lnTo>
                  <a:lnTo>
                    <a:pt x="979" y="3654"/>
                  </a:lnTo>
                  <a:lnTo>
                    <a:pt x="1001" y="3649"/>
                  </a:lnTo>
                  <a:lnTo>
                    <a:pt x="1022" y="3645"/>
                  </a:lnTo>
                  <a:lnTo>
                    <a:pt x="1041" y="3647"/>
                  </a:lnTo>
                  <a:lnTo>
                    <a:pt x="1046" y="3647"/>
                  </a:lnTo>
                  <a:lnTo>
                    <a:pt x="1049" y="3646"/>
                  </a:lnTo>
                  <a:lnTo>
                    <a:pt x="1052" y="3646"/>
                  </a:lnTo>
                  <a:lnTo>
                    <a:pt x="1056" y="3649"/>
                  </a:lnTo>
                  <a:lnTo>
                    <a:pt x="1061" y="3653"/>
                  </a:lnTo>
                  <a:lnTo>
                    <a:pt x="1064" y="3652"/>
                  </a:lnTo>
                  <a:lnTo>
                    <a:pt x="1066" y="3648"/>
                  </a:lnTo>
                  <a:lnTo>
                    <a:pt x="1069" y="3647"/>
                  </a:lnTo>
                  <a:lnTo>
                    <a:pt x="1080" y="3653"/>
                  </a:lnTo>
                  <a:lnTo>
                    <a:pt x="1086" y="3660"/>
                  </a:lnTo>
                  <a:lnTo>
                    <a:pt x="1093" y="3661"/>
                  </a:lnTo>
                  <a:lnTo>
                    <a:pt x="1102" y="3653"/>
                  </a:lnTo>
                  <a:lnTo>
                    <a:pt x="1108" y="3651"/>
                  </a:lnTo>
                  <a:lnTo>
                    <a:pt x="1112" y="3661"/>
                  </a:lnTo>
                  <a:lnTo>
                    <a:pt x="1117" y="3669"/>
                  </a:lnTo>
                  <a:lnTo>
                    <a:pt x="1127" y="3664"/>
                  </a:lnTo>
                  <a:lnTo>
                    <a:pt x="1135" y="3667"/>
                  </a:lnTo>
                  <a:lnTo>
                    <a:pt x="1143" y="3670"/>
                  </a:lnTo>
                  <a:lnTo>
                    <a:pt x="1152" y="3670"/>
                  </a:lnTo>
                  <a:lnTo>
                    <a:pt x="1159" y="3665"/>
                  </a:lnTo>
                  <a:lnTo>
                    <a:pt x="1162" y="3654"/>
                  </a:lnTo>
                  <a:lnTo>
                    <a:pt x="1162" y="3637"/>
                  </a:lnTo>
                  <a:lnTo>
                    <a:pt x="1164" y="3624"/>
                  </a:lnTo>
                  <a:lnTo>
                    <a:pt x="1174" y="3623"/>
                  </a:lnTo>
                  <a:lnTo>
                    <a:pt x="1182" y="3628"/>
                  </a:lnTo>
                  <a:lnTo>
                    <a:pt x="1186" y="3630"/>
                  </a:lnTo>
                  <a:lnTo>
                    <a:pt x="1190" y="3629"/>
                  </a:lnTo>
                  <a:lnTo>
                    <a:pt x="1196" y="3627"/>
                  </a:lnTo>
                  <a:lnTo>
                    <a:pt x="1203" y="3625"/>
                  </a:lnTo>
                  <a:lnTo>
                    <a:pt x="1208" y="3621"/>
                  </a:lnTo>
                  <a:lnTo>
                    <a:pt x="1215" y="3617"/>
                  </a:lnTo>
                  <a:lnTo>
                    <a:pt x="1223" y="3615"/>
                  </a:lnTo>
                  <a:lnTo>
                    <a:pt x="1235" y="3619"/>
                  </a:lnTo>
                  <a:lnTo>
                    <a:pt x="1240" y="3634"/>
                  </a:lnTo>
                  <a:lnTo>
                    <a:pt x="1245" y="3651"/>
                  </a:lnTo>
                  <a:lnTo>
                    <a:pt x="1257" y="3662"/>
                  </a:lnTo>
                  <a:lnTo>
                    <a:pt x="1268" y="3670"/>
                  </a:lnTo>
                  <a:lnTo>
                    <a:pt x="1278" y="3680"/>
                  </a:lnTo>
                  <a:lnTo>
                    <a:pt x="1289" y="3688"/>
                  </a:lnTo>
                  <a:lnTo>
                    <a:pt x="1300" y="3690"/>
                  </a:lnTo>
                  <a:lnTo>
                    <a:pt x="1314" y="3690"/>
                  </a:lnTo>
                  <a:lnTo>
                    <a:pt x="1330" y="3695"/>
                  </a:lnTo>
                  <a:lnTo>
                    <a:pt x="1346" y="3700"/>
                  </a:lnTo>
                  <a:lnTo>
                    <a:pt x="1361" y="3702"/>
                  </a:lnTo>
                  <a:lnTo>
                    <a:pt x="1371" y="3704"/>
                  </a:lnTo>
                  <a:lnTo>
                    <a:pt x="1384" y="3711"/>
                  </a:lnTo>
                  <a:lnTo>
                    <a:pt x="1396" y="3719"/>
                  </a:lnTo>
                  <a:lnTo>
                    <a:pt x="1406" y="3725"/>
                  </a:lnTo>
                  <a:lnTo>
                    <a:pt x="1414" y="3732"/>
                  </a:lnTo>
                  <a:lnTo>
                    <a:pt x="1410" y="3741"/>
                  </a:lnTo>
                  <a:lnTo>
                    <a:pt x="1403" y="3750"/>
                  </a:lnTo>
                  <a:lnTo>
                    <a:pt x="1403" y="3760"/>
                  </a:lnTo>
                  <a:lnTo>
                    <a:pt x="1411" y="3766"/>
                  </a:lnTo>
                  <a:lnTo>
                    <a:pt x="1417" y="3772"/>
                  </a:lnTo>
                  <a:lnTo>
                    <a:pt x="1422" y="3777"/>
                  </a:lnTo>
                  <a:lnTo>
                    <a:pt x="1428" y="3785"/>
                  </a:lnTo>
                  <a:lnTo>
                    <a:pt x="1435" y="3792"/>
                  </a:lnTo>
                  <a:lnTo>
                    <a:pt x="1442" y="3792"/>
                  </a:lnTo>
                  <a:lnTo>
                    <a:pt x="1448" y="3785"/>
                  </a:lnTo>
                  <a:lnTo>
                    <a:pt x="1453" y="3778"/>
                  </a:lnTo>
                  <a:lnTo>
                    <a:pt x="1458" y="3774"/>
                  </a:lnTo>
                  <a:lnTo>
                    <a:pt x="1464" y="3772"/>
                  </a:lnTo>
                  <a:lnTo>
                    <a:pt x="1482" y="3760"/>
                  </a:lnTo>
                  <a:lnTo>
                    <a:pt x="1486" y="3756"/>
                  </a:lnTo>
                  <a:lnTo>
                    <a:pt x="1486" y="3756"/>
                  </a:lnTo>
                  <a:lnTo>
                    <a:pt x="1475" y="3725"/>
                  </a:lnTo>
                  <a:lnTo>
                    <a:pt x="1471" y="3718"/>
                  </a:lnTo>
                  <a:lnTo>
                    <a:pt x="1469" y="3710"/>
                  </a:lnTo>
                  <a:lnTo>
                    <a:pt x="1464" y="3676"/>
                  </a:lnTo>
                  <a:lnTo>
                    <a:pt x="1461" y="3667"/>
                  </a:lnTo>
                  <a:lnTo>
                    <a:pt x="1462" y="3647"/>
                  </a:lnTo>
                  <a:lnTo>
                    <a:pt x="1443" y="3578"/>
                  </a:lnTo>
                  <a:lnTo>
                    <a:pt x="1456" y="3522"/>
                  </a:lnTo>
                  <a:lnTo>
                    <a:pt x="1456" y="3503"/>
                  </a:lnTo>
                  <a:lnTo>
                    <a:pt x="1455" y="3492"/>
                  </a:lnTo>
                  <a:lnTo>
                    <a:pt x="1453" y="3485"/>
                  </a:lnTo>
                  <a:lnTo>
                    <a:pt x="1449" y="3485"/>
                  </a:lnTo>
                  <a:lnTo>
                    <a:pt x="1443" y="3494"/>
                  </a:lnTo>
                  <a:lnTo>
                    <a:pt x="1441" y="3503"/>
                  </a:lnTo>
                  <a:lnTo>
                    <a:pt x="1444" y="3524"/>
                  </a:lnTo>
                  <a:lnTo>
                    <a:pt x="1443" y="3531"/>
                  </a:lnTo>
                  <a:lnTo>
                    <a:pt x="1438" y="3537"/>
                  </a:lnTo>
                  <a:lnTo>
                    <a:pt x="1430" y="3541"/>
                  </a:lnTo>
                  <a:lnTo>
                    <a:pt x="1423" y="3541"/>
                  </a:lnTo>
                  <a:lnTo>
                    <a:pt x="1417" y="3536"/>
                  </a:lnTo>
                  <a:lnTo>
                    <a:pt x="1416" y="3526"/>
                  </a:lnTo>
                  <a:lnTo>
                    <a:pt x="1418" y="3516"/>
                  </a:lnTo>
                  <a:lnTo>
                    <a:pt x="1440" y="3466"/>
                  </a:lnTo>
                  <a:lnTo>
                    <a:pt x="1438" y="3452"/>
                  </a:lnTo>
                  <a:lnTo>
                    <a:pt x="1426" y="3438"/>
                  </a:lnTo>
                  <a:lnTo>
                    <a:pt x="1443" y="3443"/>
                  </a:lnTo>
                  <a:lnTo>
                    <a:pt x="1447" y="3442"/>
                  </a:lnTo>
                  <a:lnTo>
                    <a:pt x="1451" y="3438"/>
                  </a:lnTo>
                  <a:lnTo>
                    <a:pt x="1450" y="3428"/>
                  </a:lnTo>
                  <a:lnTo>
                    <a:pt x="1452" y="3423"/>
                  </a:lnTo>
                  <a:lnTo>
                    <a:pt x="1473" y="3401"/>
                  </a:lnTo>
                  <a:lnTo>
                    <a:pt x="1478" y="3391"/>
                  </a:lnTo>
                  <a:lnTo>
                    <a:pt x="1497" y="3320"/>
                  </a:lnTo>
                  <a:lnTo>
                    <a:pt x="1504" y="3312"/>
                  </a:lnTo>
                  <a:lnTo>
                    <a:pt x="1505" y="3323"/>
                  </a:lnTo>
                  <a:lnTo>
                    <a:pt x="1504" y="3363"/>
                  </a:lnTo>
                  <a:lnTo>
                    <a:pt x="1511" y="3279"/>
                  </a:lnTo>
                  <a:lnTo>
                    <a:pt x="1495" y="3081"/>
                  </a:lnTo>
                  <a:lnTo>
                    <a:pt x="1501" y="2957"/>
                  </a:lnTo>
                  <a:lnTo>
                    <a:pt x="1512" y="2891"/>
                  </a:lnTo>
                  <a:lnTo>
                    <a:pt x="1524" y="2752"/>
                  </a:lnTo>
                  <a:lnTo>
                    <a:pt x="1517" y="2727"/>
                  </a:lnTo>
                  <a:lnTo>
                    <a:pt x="1512" y="2748"/>
                  </a:lnTo>
                  <a:lnTo>
                    <a:pt x="1508" y="2793"/>
                  </a:lnTo>
                  <a:lnTo>
                    <a:pt x="1504" y="2812"/>
                  </a:lnTo>
                  <a:lnTo>
                    <a:pt x="1500" y="2812"/>
                  </a:lnTo>
                  <a:lnTo>
                    <a:pt x="1504" y="2749"/>
                  </a:lnTo>
                  <a:lnTo>
                    <a:pt x="1501" y="2731"/>
                  </a:lnTo>
                  <a:lnTo>
                    <a:pt x="1492" y="2724"/>
                  </a:lnTo>
                  <a:lnTo>
                    <a:pt x="1478" y="2722"/>
                  </a:lnTo>
                  <a:lnTo>
                    <a:pt x="1461" y="2722"/>
                  </a:lnTo>
                  <a:lnTo>
                    <a:pt x="1461" y="2718"/>
                  </a:lnTo>
                  <a:lnTo>
                    <a:pt x="1506" y="2722"/>
                  </a:lnTo>
                  <a:lnTo>
                    <a:pt x="1517" y="2718"/>
                  </a:lnTo>
                  <a:lnTo>
                    <a:pt x="1522" y="2706"/>
                  </a:lnTo>
                  <a:lnTo>
                    <a:pt x="1528" y="2566"/>
                  </a:lnTo>
                  <a:lnTo>
                    <a:pt x="1531" y="2538"/>
                  </a:lnTo>
                  <a:lnTo>
                    <a:pt x="1533" y="2514"/>
                  </a:lnTo>
                  <a:lnTo>
                    <a:pt x="1569" y="2215"/>
                  </a:lnTo>
                  <a:lnTo>
                    <a:pt x="1630" y="1985"/>
                  </a:lnTo>
                  <a:lnTo>
                    <a:pt x="1691" y="1754"/>
                  </a:lnTo>
                  <a:lnTo>
                    <a:pt x="1779" y="1607"/>
                  </a:lnTo>
                  <a:lnTo>
                    <a:pt x="1816" y="1531"/>
                  </a:lnTo>
                  <a:lnTo>
                    <a:pt x="1839" y="1471"/>
                  </a:lnTo>
                  <a:lnTo>
                    <a:pt x="1856" y="1428"/>
                  </a:lnTo>
                  <a:lnTo>
                    <a:pt x="1864" y="1400"/>
                  </a:lnTo>
                  <a:lnTo>
                    <a:pt x="1871" y="1388"/>
                  </a:lnTo>
                  <a:lnTo>
                    <a:pt x="1877" y="1374"/>
                  </a:lnTo>
                  <a:lnTo>
                    <a:pt x="1878" y="1342"/>
                  </a:lnTo>
                  <a:lnTo>
                    <a:pt x="1882" y="1328"/>
                  </a:lnTo>
                  <a:lnTo>
                    <a:pt x="1876" y="1301"/>
                  </a:lnTo>
                  <a:lnTo>
                    <a:pt x="1894" y="1204"/>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6" name="Freeform 14"/>
            <p:cNvSpPr>
              <a:spLocks noEditPoints="1"/>
            </p:cNvSpPr>
            <p:nvPr/>
          </p:nvSpPr>
          <p:spPr bwMode="auto">
            <a:xfrm>
              <a:off x="3232778" y="1029967"/>
              <a:ext cx="529589" cy="1059813"/>
            </a:xfrm>
            <a:custGeom>
              <a:avLst/>
              <a:gdLst>
                <a:gd name="T0" fmla="*/ 1822 w 1894"/>
                <a:gd name="T1" fmla="*/ 1206 h 3792"/>
                <a:gd name="T2" fmla="*/ 1741 w 1894"/>
                <a:gd name="T3" fmla="*/ 1283 h 3792"/>
                <a:gd name="T4" fmla="*/ 1664 w 1894"/>
                <a:gd name="T5" fmla="*/ 1249 h 3792"/>
                <a:gd name="T6" fmla="*/ 1474 w 1894"/>
                <a:gd name="T7" fmla="*/ 1136 h 3792"/>
                <a:gd name="T8" fmla="*/ 1158 w 1894"/>
                <a:gd name="T9" fmla="*/ 1102 h 3792"/>
                <a:gd name="T10" fmla="*/ 1017 w 1894"/>
                <a:gd name="T11" fmla="*/ 1011 h 3792"/>
                <a:gd name="T12" fmla="*/ 888 w 1894"/>
                <a:gd name="T13" fmla="*/ 967 h 3792"/>
                <a:gd name="T14" fmla="*/ 802 w 1894"/>
                <a:gd name="T15" fmla="*/ 923 h 3792"/>
                <a:gd name="T16" fmla="*/ 684 w 1894"/>
                <a:gd name="T17" fmla="*/ 894 h 3792"/>
                <a:gd name="T18" fmla="*/ 605 w 1894"/>
                <a:gd name="T19" fmla="*/ 784 h 3792"/>
                <a:gd name="T20" fmla="*/ 466 w 1894"/>
                <a:gd name="T21" fmla="*/ 495 h 3792"/>
                <a:gd name="T22" fmla="*/ 431 w 1894"/>
                <a:gd name="T23" fmla="*/ 394 h 3792"/>
                <a:gd name="T24" fmla="*/ 407 w 1894"/>
                <a:gd name="T25" fmla="*/ 267 h 3792"/>
                <a:gd name="T26" fmla="*/ 414 w 1894"/>
                <a:gd name="T27" fmla="*/ 144 h 3792"/>
                <a:gd name="T28" fmla="*/ 347 w 1894"/>
                <a:gd name="T29" fmla="*/ 34 h 3792"/>
                <a:gd name="T30" fmla="*/ 261 w 1894"/>
                <a:gd name="T31" fmla="*/ 1 h 3792"/>
                <a:gd name="T32" fmla="*/ 234 w 1894"/>
                <a:gd name="T33" fmla="*/ 156 h 3792"/>
                <a:gd name="T34" fmla="*/ 252 w 1894"/>
                <a:gd name="T35" fmla="*/ 481 h 3792"/>
                <a:gd name="T36" fmla="*/ 336 w 1894"/>
                <a:gd name="T37" fmla="*/ 571 h 3792"/>
                <a:gd name="T38" fmla="*/ 300 w 1894"/>
                <a:gd name="T39" fmla="*/ 699 h 3792"/>
                <a:gd name="T40" fmla="*/ 471 w 1894"/>
                <a:gd name="T41" fmla="*/ 780 h 3792"/>
                <a:gd name="T42" fmla="*/ 480 w 1894"/>
                <a:gd name="T43" fmla="*/ 916 h 3792"/>
                <a:gd name="T44" fmla="*/ 581 w 1894"/>
                <a:gd name="T45" fmla="*/ 977 h 3792"/>
                <a:gd name="T46" fmla="*/ 645 w 1894"/>
                <a:gd name="T47" fmla="*/ 1124 h 3792"/>
                <a:gd name="T48" fmla="*/ 736 w 1894"/>
                <a:gd name="T49" fmla="*/ 1153 h 3792"/>
                <a:gd name="T50" fmla="*/ 903 w 1894"/>
                <a:gd name="T51" fmla="*/ 1158 h 3792"/>
                <a:gd name="T52" fmla="*/ 996 w 1894"/>
                <a:gd name="T53" fmla="*/ 1409 h 3792"/>
                <a:gd name="T54" fmla="*/ 1065 w 1894"/>
                <a:gd name="T55" fmla="*/ 1570 h 3792"/>
                <a:gd name="T56" fmla="*/ 797 w 1894"/>
                <a:gd name="T57" fmla="*/ 1810 h 3792"/>
                <a:gd name="T58" fmla="*/ 652 w 1894"/>
                <a:gd name="T59" fmla="*/ 1836 h 3792"/>
                <a:gd name="T60" fmla="*/ 620 w 1894"/>
                <a:gd name="T61" fmla="*/ 1909 h 3792"/>
                <a:gd name="T62" fmla="*/ 610 w 1894"/>
                <a:gd name="T63" fmla="*/ 2035 h 3792"/>
                <a:gd name="T64" fmla="*/ 472 w 1894"/>
                <a:gd name="T65" fmla="*/ 2031 h 3792"/>
                <a:gd name="T66" fmla="*/ 400 w 1894"/>
                <a:gd name="T67" fmla="*/ 2076 h 3792"/>
                <a:gd name="T68" fmla="*/ 347 w 1894"/>
                <a:gd name="T69" fmla="*/ 2117 h 3792"/>
                <a:gd name="T70" fmla="*/ 264 w 1894"/>
                <a:gd name="T71" fmla="*/ 2245 h 3792"/>
                <a:gd name="T72" fmla="*/ 342 w 1894"/>
                <a:gd name="T73" fmla="*/ 2276 h 3792"/>
                <a:gd name="T74" fmla="*/ 328 w 1894"/>
                <a:gd name="T75" fmla="*/ 2509 h 3792"/>
                <a:gd name="T76" fmla="*/ 423 w 1894"/>
                <a:gd name="T77" fmla="*/ 2616 h 3792"/>
                <a:gd name="T78" fmla="*/ 334 w 1894"/>
                <a:gd name="T79" fmla="*/ 2733 h 3792"/>
                <a:gd name="T80" fmla="*/ 166 w 1894"/>
                <a:gd name="T81" fmla="*/ 2773 h 3792"/>
                <a:gd name="T82" fmla="*/ 133 w 1894"/>
                <a:gd name="T83" fmla="*/ 2976 h 3792"/>
                <a:gd name="T84" fmla="*/ 51 w 1894"/>
                <a:gd name="T85" fmla="*/ 3056 h 3792"/>
                <a:gd name="T86" fmla="*/ 79 w 1894"/>
                <a:gd name="T87" fmla="*/ 3160 h 3792"/>
                <a:gd name="T88" fmla="*/ 94 w 1894"/>
                <a:gd name="T89" fmla="*/ 3319 h 3792"/>
                <a:gd name="T90" fmla="*/ 98 w 1894"/>
                <a:gd name="T91" fmla="*/ 3415 h 3792"/>
                <a:gd name="T92" fmla="*/ 346 w 1894"/>
                <a:gd name="T93" fmla="*/ 3513 h 3792"/>
                <a:gd name="T94" fmla="*/ 378 w 1894"/>
                <a:gd name="T95" fmla="*/ 3446 h 3792"/>
                <a:gd name="T96" fmla="*/ 478 w 1894"/>
                <a:gd name="T97" fmla="*/ 3483 h 3792"/>
                <a:gd name="T98" fmla="*/ 598 w 1894"/>
                <a:gd name="T99" fmla="*/ 3646 h 3792"/>
                <a:gd name="T100" fmla="*/ 773 w 1894"/>
                <a:gd name="T101" fmla="*/ 3691 h 3792"/>
                <a:gd name="T102" fmla="*/ 938 w 1894"/>
                <a:gd name="T103" fmla="*/ 3645 h 3792"/>
                <a:gd name="T104" fmla="*/ 1064 w 1894"/>
                <a:gd name="T105" fmla="*/ 3652 h 3792"/>
                <a:gd name="T106" fmla="*/ 1152 w 1894"/>
                <a:gd name="T107" fmla="*/ 3670 h 3792"/>
                <a:gd name="T108" fmla="*/ 1223 w 1894"/>
                <a:gd name="T109" fmla="*/ 3615 h 3792"/>
                <a:gd name="T110" fmla="*/ 1371 w 1894"/>
                <a:gd name="T111" fmla="*/ 3704 h 3792"/>
                <a:gd name="T112" fmla="*/ 1442 w 1894"/>
                <a:gd name="T113" fmla="*/ 3792 h 3792"/>
                <a:gd name="T114" fmla="*/ 1462 w 1894"/>
                <a:gd name="T115" fmla="*/ 3647 h 3792"/>
                <a:gd name="T116" fmla="*/ 1423 w 1894"/>
                <a:gd name="T117" fmla="*/ 3541 h 3792"/>
                <a:gd name="T118" fmla="*/ 1478 w 1894"/>
                <a:gd name="T119" fmla="*/ 3391 h 3792"/>
                <a:gd name="T120" fmla="*/ 1504 w 1894"/>
                <a:gd name="T121" fmla="*/ 2812 h 3792"/>
                <a:gd name="T122" fmla="*/ 1533 w 1894"/>
                <a:gd name="T123" fmla="*/ 2514 h 3792"/>
                <a:gd name="T124" fmla="*/ 1876 w 1894"/>
                <a:gd name="T125" fmla="*/ 1301 h 3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94" h="3792">
                  <a:moveTo>
                    <a:pt x="1465" y="3451"/>
                  </a:moveTo>
                  <a:lnTo>
                    <a:pt x="1461" y="3457"/>
                  </a:lnTo>
                  <a:lnTo>
                    <a:pt x="1451" y="3467"/>
                  </a:lnTo>
                  <a:lnTo>
                    <a:pt x="1447" y="3475"/>
                  </a:lnTo>
                  <a:lnTo>
                    <a:pt x="1464" y="3468"/>
                  </a:lnTo>
                  <a:lnTo>
                    <a:pt x="1477" y="3448"/>
                  </a:lnTo>
                  <a:lnTo>
                    <a:pt x="1485" y="3426"/>
                  </a:lnTo>
                  <a:lnTo>
                    <a:pt x="1482" y="3414"/>
                  </a:lnTo>
                  <a:lnTo>
                    <a:pt x="1476" y="3422"/>
                  </a:lnTo>
                  <a:lnTo>
                    <a:pt x="1465" y="3451"/>
                  </a:lnTo>
                  <a:close/>
                  <a:moveTo>
                    <a:pt x="1894" y="1204"/>
                  </a:moveTo>
                  <a:lnTo>
                    <a:pt x="1852" y="1208"/>
                  </a:lnTo>
                  <a:lnTo>
                    <a:pt x="1822" y="1206"/>
                  </a:lnTo>
                  <a:lnTo>
                    <a:pt x="1813" y="1208"/>
                  </a:lnTo>
                  <a:lnTo>
                    <a:pt x="1811" y="1219"/>
                  </a:lnTo>
                  <a:lnTo>
                    <a:pt x="1800" y="1230"/>
                  </a:lnTo>
                  <a:lnTo>
                    <a:pt x="1785" y="1235"/>
                  </a:lnTo>
                  <a:lnTo>
                    <a:pt x="1774" y="1227"/>
                  </a:lnTo>
                  <a:lnTo>
                    <a:pt x="1759" y="1238"/>
                  </a:lnTo>
                  <a:lnTo>
                    <a:pt x="1757" y="1242"/>
                  </a:lnTo>
                  <a:lnTo>
                    <a:pt x="1759" y="1254"/>
                  </a:lnTo>
                  <a:lnTo>
                    <a:pt x="1763" y="1270"/>
                  </a:lnTo>
                  <a:lnTo>
                    <a:pt x="1763" y="1284"/>
                  </a:lnTo>
                  <a:lnTo>
                    <a:pt x="1750" y="1290"/>
                  </a:lnTo>
                  <a:lnTo>
                    <a:pt x="1744" y="1288"/>
                  </a:lnTo>
                  <a:lnTo>
                    <a:pt x="1741" y="1283"/>
                  </a:lnTo>
                  <a:lnTo>
                    <a:pt x="1739" y="1278"/>
                  </a:lnTo>
                  <a:lnTo>
                    <a:pt x="1735" y="1275"/>
                  </a:lnTo>
                  <a:lnTo>
                    <a:pt x="1730" y="1274"/>
                  </a:lnTo>
                  <a:lnTo>
                    <a:pt x="1729" y="1278"/>
                  </a:lnTo>
                  <a:lnTo>
                    <a:pt x="1728" y="1282"/>
                  </a:lnTo>
                  <a:lnTo>
                    <a:pt x="1726" y="1285"/>
                  </a:lnTo>
                  <a:lnTo>
                    <a:pt x="1712" y="1282"/>
                  </a:lnTo>
                  <a:lnTo>
                    <a:pt x="1706" y="1272"/>
                  </a:lnTo>
                  <a:lnTo>
                    <a:pt x="1702" y="1261"/>
                  </a:lnTo>
                  <a:lnTo>
                    <a:pt x="1698" y="1256"/>
                  </a:lnTo>
                  <a:lnTo>
                    <a:pt x="1684" y="1255"/>
                  </a:lnTo>
                  <a:lnTo>
                    <a:pt x="1674" y="1254"/>
                  </a:lnTo>
                  <a:lnTo>
                    <a:pt x="1664" y="1249"/>
                  </a:lnTo>
                  <a:lnTo>
                    <a:pt x="1652" y="1242"/>
                  </a:lnTo>
                  <a:lnTo>
                    <a:pt x="1624" y="1212"/>
                  </a:lnTo>
                  <a:lnTo>
                    <a:pt x="1605" y="1204"/>
                  </a:lnTo>
                  <a:lnTo>
                    <a:pt x="1599" y="1194"/>
                  </a:lnTo>
                  <a:lnTo>
                    <a:pt x="1593" y="1183"/>
                  </a:lnTo>
                  <a:lnTo>
                    <a:pt x="1587" y="1174"/>
                  </a:lnTo>
                  <a:lnTo>
                    <a:pt x="1575" y="1165"/>
                  </a:lnTo>
                  <a:lnTo>
                    <a:pt x="1564" y="1159"/>
                  </a:lnTo>
                  <a:lnTo>
                    <a:pt x="1551" y="1156"/>
                  </a:lnTo>
                  <a:lnTo>
                    <a:pt x="1496" y="1153"/>
                  </a:lnTo>
                  <a:lnTo>
                    <a:pt x="1487" y="1150"/>
                  </a:lnTo>
                  <a:lnTo>
                    <a:pt x="1486" y="1139"/>
                  </a:lnTo>
                  <a:lnTo>
                    <a:pt x="1474" y="1136"/>
                  </a:lnTo>
                  <a:lnTo>
                    <a:pt x="1425" y="1136"/>
                  </a:lnTo>
                  <a:lnTo>
                    <a:pt x="1385" y="1141"/>
                  </a:lnTo>
                  <a:lnTo>
                    <a:pt x="1348" y="1135"/>
                  </a:lnTo>
                  <a:lnTo>
                    <a:pt x="1340" y="1136"/>
                  </a:lnTo>
                  <a:lnTo>
                    <a:pt x="1320" y="1146"/>
                  </a:lnTo>
                  <a:lnTo>
                    <a:pt x="1306" y="1151"/>
                  </a:lnTo>
                  <a:lnTo>
                    <a:pt x="1300" y="1148"/>
                  </a:lnTo>
                  <a:lnTo>
                    <a:pt x="1295" y="1131"/>
                  </a:lnTo>
                  <a:lnTo>
                    <a:pt x="1283" y="1128"/>
                  </a:lnTo>
                  <a:lnTo>
                    <a:pt x="1253" y="1136"/>
                  </a:lnTo>
                  <a:lnTo>
                    <a:pt x="1231" y="1135"/>
                  </a:lnTo>
                  <a:lnTo>
                    <a:pt x="1207" y="1127"/>
                  </a:lnTo>
                  <a:lnTo>
                    <a:pt x="1158" y="1102"/>
                  </a:lnTo>
                  <a:lnTo>
                    <a:pt x="1152" y="1095"/>
                  </a:lnTo>
                  <a:lnTo>
                    <a:pt x="1137" y="1073"/>
                  </a:lnTo>
                  <a:lnTo>
                    <a:pt x="1133" y="1068"/>
                  </a:lnTo>
                  <a:lnTo>
                    <a:pt x="1116" y="1068"/>
                  </a:lnTo>
                  <a:lnTo>
                    <a:pt x="1109" y="1066"/>
                  </a:lnTo>
                  <a:lnTo>
                    <a:pt x="1109" y="1058"/>
                  </a:lnTo>
                  <a:lnTo>
                    <a:pt x="1114" y="1044"/>
                  </a:lnTo>
                  <a:lnTo>
                    <a:pt x="1096" y="1039"/>
                  </a:lnTo>
                  <a:lnTo>
                    <a:pt x="1076" y="1027"/>
                  </a:lnTo>
                  <a:lnTo>
                    <a:pt x="1059" y="1022"/>
                  </a:lnTo>
                  <a:lnTo>
                    <a:pt x="1048" y="1035"/>
                  </a:lnTo>
                  <a:lnTo>
                    <a:pt x="1035" y="1018"/>
                  </a:lnTo>
                  <a:lnTo>
                    <a:pt x="1017" y="1011"/>
                  </a:lnTo>
                  <a:lnTo>
                    <a:pt x="997" y="1006"/>
                  </a:lnTo>
                  <a:lnTo>
                    <a:pt x="979" y="996"/>
                  </a:lnTo>
                  <a:lnTo>
                    <a:pt x="942" y="1011"/>
                  </a:lnTo>
                  <a:lnTo>
                    <a:pt x="934" y="1009"/>
                  </a:lnTo>
                  <a:lnTo>
                    <a:pt x="927" y="1004"/>
                  </a:lnTo>
                  <a:lnTo>
                    <a:pt x="914" y="992"/>
                  </a:lnTo>
                  <a:lnTo>
                    <a:pt x="908" y="990"/>
                  </a:lnTo>
                  <a:lnTo>
                    <a:pt x="903" y="990"/>
                  </a:lnTo>
                  <a:lnTo>
                    <a:pt x="901" y="986"/>
                  </a:lnTo>
                  <a:lnTo>
                    <a:pt x="910" y="977"/>
                  </a:lnTo>
                  <a:lnTo>
                    <a:pt x="903" y="970"/>
                  </a:lnTo>
                  <a:lnTo>
                    <a:pt x="896" y="967"/>
                  </a:lnTo>
                  <a:lnTo>
                    <a:pt x="888" y="967"/>
                  </a:lnTo>
                  <a:lnTo>
                    <a:pt x="879" y="967"/>
                  </a:lnTo>
                  <a:lnTo>
                    <a:pt x="881" y="956"/>
                  </a:lnTo>
                  <a:lnTo>
                    <a:pt x="875" y="947"/>
                  </a:lnTo>
                  <a:lnTo>
                    <a:pt x="853" y="933"/>
                  </a:lnTo>
                  <a:lnTo>
                    <a:pt x="843" y="922"/>
                  </a:lnTo>
                  <a:lnTo>
                    <a:pt x="840" y="919"/>
                  </a:lnTo>
                  <a:lnTo>
                    <a:pt x="834" y="919"/>
                  </a:lnTo>
                  <a:lnTo>
                    <a:pt x="830" y="921"/>
                  </a:lnTo>
                  <a:lnTo>
                    <a:pt x="825" y="923"/>
                  </a:lnTo>
                  <a:lnTo>
                    <a:pt x="818" y="919"/>
                  </a:lnTo>
                  <a:lnTo>
                    <a:pt x="814" y="923"/>
                  </a:lnTo>
                  <a:lnTo>
                    <a:pt x="809" y="925"/>
                  </a:lnTo>
                  <a:lnTo>
                    <a:pt x="802" y="923"/>
                  </a:lnTo>
                  <a:lnTo>
                    <a:pt x="796" y="919"/>
                  </a:lnTo>
                  <a:lnTo>
                    <a:pt x="782" y="922"/>
                  </a:lnTo>
                  <a:lnTo>
                    <a:pt x="758" y="905"/>
                  </a:lnTo>
                  <a:lnTo>
                    <a:pt x="749" y="915"/>
                  </a:lnTo>
                  <a:lnTo>
                    <a:pt x="743" y="904"/>
                  </a:lnTo>
                  <a:lnTo>
                    <a:pt x="738" y="900"/>
                  </a:lnTo>
                  <a:lnTo>
                    <a:pt x="722" y="899"/>
                  </a:lnTo>
                  <a:lnTo>
                    <a:pt x="711" y="904"/>
                  </a:lnTo>
                  <a:lnTo>
                    <a:pt x="707" y="904"/>
                  </a:lnTo>
                  <a:lnTo>
                    <a:pt x="704" y="903"/>
                  </a:lnTo>
                  <a:lnTo>
                    <a:pt x="699" y="897"/>
                  </a:lnTo>
                  <a:lnTo>
                    <a:pt x="696" y="895"/>
                  </a:lnTo>
                  <a:lnTo>
                    <a:pt x="684" y="894"/>
                  </a:lnTo>
                  <a:lnTo>
                    <a:pt x="672" y="896"/>
                  </a:lnTo>
                  <a:lnTo>
                    <a:pt x="660" y="894"/>
                  </a:lnTo>
                  <a:lnTo>
                    <a:pt x="646" y="883"/>
                  </a:lnTo>
                  <a:lnTo>
                    <a:pt x="645" y="875"/>
                  </a:lnTo>
                  <a:lnTo>
                    <a:pt x="649" y="866"/>
                  </a:lnTo>
                  <a:lnTo>
                    <a:pt x="655" y="857"/>
                  </a:lnTo>
                  <a:lnTo>
                    <a:pt x="657" y="849"/>
                  </a:lnTo>
                  <a:lnTo>
                    <a:pt x="656" y="840"/>
                  </a:lnTo>
                  <a:lnTo>
                    <a:pt x="649" y="820"/>
                  </a:lnTo>
                  <a:lnTo>
                    <a:pt x="641" y="811"/>
                  </a:lnTo>
                  <a:lnTo>
                    <a:pt x="625" y="807"/>
                  </a:lnTo>
                  <a:lnTo>
                    <a:pt x="609" y="800"/>
                  </a:lnTo>
                  <a:lnTo>
                    <a:pt x="605" y="784"/>
                  </a:lnTo>
                  <a:lnTo>
                    <a:pt x="601" y="749"/>
                  </a:lnTo>
                  <a:lnTo>
                    <a:pt x="599" y="737"/>
                  </a:lnTo>
                  <a:lnTo>
                    <a:pt x="574" y="663"/>
                  </a:lnTo>
                  <a:lnTo>
                    <a:pt x="566" y="629"/>
                  </a:lnTo>
                  <a:lnTo>
                    <a:pt x="557" y="598"/>
                  </a:lnTo>
                  <a:lnTo>
                    <a:pt x="547" y="586"/>
                  </a:lnTo>
                  <a:lnTo>
                    <a:pt x="537" y="575"/>
                  </a:lnTo>
                  <a:lnTo>
                    <a:pt x="528" y="563"/>
                  </a:lnTo>
                  <a:lnTo>
                    <a:pt x="507" y="538"/>
                  </a:lnTo>
                  <a:lnTo>
                    <a:pt x="500" y="529"/>
                  </a:lnTo>
                  <a:lnTo>
                    <a:pt x="475" y="508"/>
                  </a:lnTo>
                  <a:lnTo>
                    <a:pt x="469" y="502"/>
                  </a:lnTo>
                  <a:lnTo>
                    <a:pt x="466" y="495"/>
                  </a:lnTo>
                  <a:lnTo>
                    <a:pt x="467" y="480"/>
                  </a:lnTo>
                  <a:lnTo>
                    <a:pt x="465" y="472"/>
                  </a:lnTo>
                  <a:lnTo>
                    <a:pt x="461" y="467"/>
                  </a:lnTo>
                  <a:lnTo>
                    <a:pt x="456" y="465"/>
                  </a:lnTo>
                  <a:lnTo>
                    <a:pt x="450" y="465"/>
                  </a:lnTo>
                  <a:lnTo>
                    <a:pt x="445" y="463"/>
                  </a:lnTo>
                  <a:lnTo>
                    <a:pt x="435" y="455"/>
                  </a:lnTo>
                  <a:lnTo>
                    <a:pt x="433" y="451"/>
                  </a:lnTo>
                  <a:lnTo>
                    <a:pt x="421" y="435"/>
                  </a:lnTo>
                  <a:lnTo>
                    <a:pt x="434" y="412"/>
                  </a:lnTo>
                  <a:lnTo>
                    <a:pt x="435" y="406"/>
                  </a:lnTo>
                  <a:lnTo>
                    <a:pt x="434" y="400"/>
                  </a:lnTo>
                  <a:lnTo>
                    <a:pt x="431" y="394"/>
                  </a:lnTo>
                  <a:lnTo>
                    <a:pt x="429" y="390"/>
                  </a:lnTo>
                  <a:lnTo>
                    <a:pt x="427" y="387"/>
                  </a:lnTo>
                  <a:lnTo>
                    <a:pt x="428" y="373"/>
                  </a:lnTo>
                  <a:lnTo>
                    <a:pt x="438" y="342"/>
                  </a:lnTo>
                  <a:lnTo>
                    <a:pt x="440" y="329"/>
                  </a:lnTo>
                  <a:lnTo>
                    <a:pt x="439" y="315"/>
                  </a:lnTo>
                  <a:lnTo>
                    <a:pt x="434" y="302"/>
                  </a:lnTo>
                  <a:lnTo>
                    <a:pt x="427" y="291"/>
                  </a:lnTo>
                  <a:lnTo>
                    <a:pt x="418" y="280"/>
                  </a:lnTo>
                  <a:lnTo>
                    <a:pt x="417" y="279"/>
                  </a:lnTo>
                  <a:lnTo>
                    <a:pt x="409" y="275"/>
                  </a:lnTo>
                  <a:lnTo>
                    <a:pt x="408" y="273"/>
                  </a:lnTo>
                  <a:lnTo>
                    <a:pt x="407" y="267"/>
                  </a:lnTo>
                  <a:lnTo>
                    <a:pt x="405" y="265"/>
                  </a:lnTo>
                  <a:lnTo>
                    <a:pt x="401" y="262"/>
                  </a:lnTo>
                  <a:lnTo>
                    <a:pt x="383" y="255"/>
                  </a:lnTo>
                  <a:lnTo>
                    <a:pt x="388" y="248"/>
                  </a:lnTo>
                  <a:lnTo>
                    <a:pt x="398" y="236"/>
                  </a:lnTo>
                  <a:lnTo>
                    <a:pt x="401" y="229"/>
                  </a:lnTo>
                  <a:lnTo>
                    <a:pt x="401" y="221"/>
                  </a:lnTo>
                  <a:lnTo>
                    <a:pt x="405" y="212"/>
                  </a:lnTo>
                  <a:lnTo>
                    <a:pt x="407" y="198"/>
                  </a:lnTo>
                  <a:lnTo>
                    <a:pt x="412" y="182"/>
                  </a:lnTo>
                  <a:lnTo>
                    <a:pt x="414" y="173"/>
                  </a:lnTo>
                  <a:lnTo>
                    <a:pt x="414" y="147"/>
                  </a:lnTo>
                  <a:lnTo>
                    <a:pt x="414" y="144"/>
                  </a:lnTo>
                  <a:lnTo>
                    <a:pt x="412" y="133"/>
                  </a:lnTo>
                  <a:lnTo>
                    <a:pt x="409" y="128"/>
                  </a:lnTo>
                  <a:lnTo>
                    <a:pt x="404" y="125"/>
                  </a:lnTo>
                  <a:lnTo>
                    <a:pt x="395" y="124"/>
                  </a:lnTo>
                  <a:lnTo>
                    <a:pt x="391" y="121"/>
                  </a:lnTo>
                  <a:lnTo>
                    <a:pt x="391" y="114"/>
                  </a:lnTo>
                  <a:lnTo>
                    <a:pt x="392" y="97"/>
                  </a:lnTo>
                  <a:lnTo>
                    <a:pt x="392" y="69"/>
                  </a:lnTo>
                  <a:lnTo>
                    <a:pt x="387" y="58"/>
                  </a:lnTo>
                  <a:lnTo>
                    <a:pt x="375" y="46"/>
                  </a:lnTo>
                  <a:lnTo>
                    <a:pt x="362" y="40"/>
                  </a:lnTo>
                  <a:lnTo>
                    <a:pt x="351" y="37"/>
                  </a:lnTo>
                  <a:lnTo>
                    <a:pt x="347" y="34"/>
                  </a:lnTo>
                  <a:lnTo>
                    <a:pt x="340" y="20"/>
                  </a:lnTo>
                  <a:lnTo>
                    <a:pt x="333" y="17"/>
                  </a:lnTo>
                  <a:lnTo>
                    <a:pt x="326" y="19"/>
                  </a:lnTo>
                  <a:lnTo>
                    <a:pt x="312" y="26"/>
                  </a:lnTo>
                  <a:lnTo>
                    <a:pt x="305" y="27"/>
                  </a:lnTo>
                  <a:lnTo>
                    <a:pt x="303" y="24"/>
                  </a:lnTo>
                  <a:lnTo>
                    <a:pt x="296" y="11"/>
                  </a:lnTo>
                  <a:lnTo>
                    <a:pt x="292" y="8"/>
                  </a:lnTo>
                  <a:lnTo>
                    <a:pt x="270" y="8"/>
                  </a:lnTo>
                  <a:lnTo>
                    <a:pt x="267" y="5"/>
                  </a:lnTo>
                  <a:lnTo>
                    <a:pt x="263" y="0"/>
                  </a:lnTo>
                  <a:lnTo>
                    <a:pt x="263" y="0"/>
                  </a:lnTo>
                  <a:lnTo>
                    <a:pt x="261" y="1"/>
                  </a:lnTo>
                  <a:lnTo>
                    <a:pt x="229" y="15"/>
                  </a:lnTo>
                  <a:lnTo>
                    <a:pt x="197" y="31"/>
                  </a:lnTo>
                  <a:lnTo>
                    <a:pt x="166" y="50"/>
                  </a:lnTo>
                  <a:lnTo>
                    <a:pt x="137" y="70"/>
                  </a:lnTo>
                  <a:lnTo>
                    <a:pt x="134" y="79"/>
                  </a:lnTo>
                  <a:lnTo>
                    <a:pt x="134" y="97"/>
                  </a:lnTo>
                  <a:lnTo>
                    <a:pt x="136" y="113"/>
                  </a:lnTo>
                  <a:lnTo>
                    <a:pt x="141" y="121"/>
                  </a:lnTo>
                  <a:lnTo>
                    <a:pt x="161" y="124"/>
                  </a:lnTo>
                  <a:lnTo>
                    <a:pt x="181" y="128"/>
                  </a:lnTo>
                  <a:lnTo>
                    <a:pt x="201" y="131"/>
                  </a:lnTo>
                  <a:lnTo>
                    <a:pt x="221" y="134"/>
                  </a:lnTo>
                  <a:lnTo>
                    <a:pt x="234" y="156"/>
                  </a:lnTo>
                  <a:lnTo>
                    <a:pt x="245" y="204"/>
                  </a:lnTo>
                  <a:lnTo>
                    <a:pt x="252" y="255"/>
                  </a:lnTo>
                  <a:lnTo>
                    <a:pt x="256" y="289"/>
                  </a:lnTo>
                  <a:lnTo>
                    <a:pt x="258" y="301"/>
                  </a:lnTo>
                  <a:lnTo>
                    <a:pt x="259" y="318"/>
                  </a:lnTo>
                  <a:lnTo>
                    <a:pt x="263" y="334"/>
                  </a:lnTo>
                  <a:lnTo>
                    <a:pt x="268" y="344"/>
                  </a:lnTo>
                  <a:lnTo>
                    <a:pt x="281" y="356"/>
                  </a:lnTo>
                  <a:lnTo>
                    <a:pt x="285" y="367"/>
                  </a:lnTo>
                  <a:lnTo>
                    <a:pt x="283" y="380"/>
                  </a:lnTo>
                  <a:lnTo>
                    <a:pt x="277" y="400"/>
                  </a:lnTo>
                  <a:lnTo>
                    <a:pt x="265" y="435"/>
                  </a:lnTo>
                  <a:lnTo>
                    <a:pt x="252" y="481"/>
                  </a:lnTo>
                  <a:lnTo>
                    <a:pt x="250" y="524"/>
                  </a:lnTo>
                  <a:lnTo>
                    <a:pt x="270" y="549"/>
                  </a:lnTo>
                  <a:lnTo>
                    <a:pt x="277" y="549"/>
                  </a:lnTo>
                  <a:lnTo>
                    <a:pt x="281" y="550"/>
                  </a:lnTo>
                  <a:lnTo>
                    <a:pt x="285" y="552"/>
                  </a:lnTo>
                  <a:lnTo>
                    <a:pt x="290" y="553"/>
                  </a:lnTo>
                  <a:lnTo>
                    <a:pt x="294" y="554"/>
                  </a:lnTo>
                  <a:lnTo>
                    <a:pt x="303" y="556"/>
                  </a:lnTo>
                  <a:lnTo>
                    <a:pt x="311" y="558"/>
                  </a:lnTo>
                  <a:lnTo>
                    <a:pt x="314" y="558"/>
                  </a:lnTo>
                  <a:lnTo>
                    <a:pt x="322" y="564"/>
                  </a:lnTo>
                  <a:lnTo>
                    <a:pt x="329" y="568"/>
                  </a:lnTo>
                  <a:lnTo>
                    <a:pt x="336" y="571"/>
                  </a:lnTo>
                  <a:lnTo>
                    <a:pt x="343" y="576"/>
                  </a:lnTo>
                  <a:lnTo>
                    <a:pt x="347" y="581"/>
                  </a:lnTo>
                  <a:lnTo>
                    <a:pt x="349" y="586"/>
                  </a:lnTo>
                  <a:lnTo>
                    <a:pt x="351" y="590"/>
                  </a:lnTo>
                  <a:lnTo>
                    <a:pt x="357" y="592"/>
                  </a:lnTo>
                  <a:lnTo>
                    <a:pt x="349" y="605"/>
                  </a:lnTo>
                  <a:lnTo>
                    <a:pt x="339" y="617"/>
                  </a:lnTo>
                  <a:lnTo>
                    <a:pt x="331" y="631"/>
                  </a:lnTo>
                  <a:lnTo>
                    <a:pt x="328" y="646"/>
                  </a:lnTo>
                  <a:lnTo>
                    <a:pt x="327" y="665"/>
                  </a:lnTo>
                  <a:lnTo>
                    <a:pt x="321" y="676"/>
                  </a:lnTo>
                  <a:lnTo>
                    <a:pt x="312" y="686"/>
                  </a:lnTo>
                  <a:lnTo>
                    <a:pt x="300" y="699"/>
                  </a:lnTo>
                  <a:lnTo>
                    <a:pt x="313" y="699"/>
                  </a:lnTo>
                  <a:lnTo>
                    <a:pt x="326" y="699"/>
                  </a:lnTo>
                  <a:lnTo>
                    <a:pt x="339" y="699"/>
                  </a:lnTo>
                  <a:lnTo>
                    <a:pt x="352" y="697"/>
                  </a:lnTo>
                  <a:lnTo>
                    <a:pt x="360" y="699"/>
                  </a:lnTo>
                  <a:lnTo>
                    <a:pt x="370" y="703"/>
                  </a:lnTo>
                  <a:lnTo>
                    <a:pt x="379" y="708"/>
                  </a:lnTo>
                  <a:lnTo>
                    <a:pt x="388" y="712"/>
                  </a:lnTo>
                  <a:lnTo>
                    <a:pt x="408" y="720"/>
                  </a:lnTo>
                  <a:lnTo>
                    <a:pt x="431" y="729"/>
                  </a:lnTo>
                  <a:lnTo>
                    <a:pt x="452" y="741"/>
                  </a:lnTo>
                  <a:lnTo>
                    <a:pt x="466" y="760"/>
                  </a:lnTo>
                  <a:lnTo>
                    <a:pt x="471" y="780"/>
                  </a:lnTo>
                  <a:lnTo>
                    <a:pt x="470" y="800"/>
                  </a:lnTo>
                  <a:lnTo>
                    <a:pt x="466" y="820"/>
                  </a:lnTo>
                  <a:lnTo>
                    <a:pt x="457" y="838"/>
                  </a:lnTo>
                  <a:lnTo>
                    <a:pt x="452" y="844"/>
                  </a:lnTo>
                  <a:lnTo>
                    <a:pt x="448" y="848"/>
                  </a:lnTo>
                  <a:lnTo>
                    <a:pt x="446" y="854"/>
                  </a:lnTo>
                  <a:lnTo>
                    <a:pt x="445" y="864"/>
                  </a:lnTo>
                  <a:lnTo>
                    <a:pt x="444" y="878"/>
                  </a:lnTo>
                  <a:lnTo>
                    <a:pt x="445" y="889"/>
                  </a:lnTo>
                  <a:lnTo>
                    <a:pt x="448" y="900"/>
                  </a:lnTo>
                  <a:lnTo>
                    <a:pt x="455" y="911"/>
                  </a:lnTo>
                  <a:lnTo>
                    <a:pt x="465" y="923"/>
                  </a:lnTo>
                  <a:lnTo>
                    <a:pt x="480" y="916"/>
                  </a:lnTo>
                  <a:lnTo>
                    <a:pt x="494" y="904"/>
                  </a:lnTo>
                  <a:lnTo>
                    <a:pt x="503" y="903"/>
                  </a:lnTo>
                  <a:lnTo>
                    <a:pt x="508" y="912"/>
                  </a:lnTo>
                  <a:lnTo>
                    <a:pt x="513" y="921"/>
                  </a:lnTo>
                  <a:lnTo>
                    <a:pt x="518" y="930"/>
                  </a:lnTo>
                  <a:lnTo>
                    <a:pt x="525" y="937"/>
                  </a:lnTo>
                  <a:lnTo>
                    <a:pt x="532" y="946"/>
                  </a:lnTo>
                  <a:lnTo>
                    <a:pt x="539" y="955"/>
                  </a:lnTo>
                  <a:lnTo>
                    <a:pt x="546" y="964"/>
                  </a:lnTo>
                  <a:lnTo>
                    <a:pt x="553" y="973"/>
                  </a:lnTo>
                  <a:lnTo>
                    <a:pt x="561" y="978"/>
                  </a:lnTo>
                  <a:lnTo>
                    <a:pt x="571" y="979"/>
                  </a:lnTo>
                  <a:lnTo>
                    <a:pt x="581" y="977"/>
                  </a:lnTo>
                  <a:lnTo>
                    <a:pt x="591" y="976"/>
                  </a:lnTo>
                  <a:lnTo>
                    <a:pt x="600" y="978"/>
                  </a:lnTo>
                  <a:lnTo>
                    <a:pt x="604" y="984"/>
                  </a:lnTo>
                  <a:lnTo>
                    <a:pt x="606" y="994"/>
                  </a:lnTo>
                  <a:lnTo>
                    <a:pt x="608" y="1005"/>
                  </a:lnTo>
                  <a:lnTo>
                    <a:pt x="612" y="1037"/>
                  </a:lnTo>
                  <a:lnTo>
                    <a:pt x="613" y="1082"/>
                  </a:lnTo>
                  <a:lnTo>
                    <a:pt x="617" y="1121"/>
                  </a:lnTo>
                  <a:lnTo>
                    <a:pt x="630" y="1141"/>
                  </a:lnTo>
                  <a:lnTo>
                    <a:pt x="633" y="1137"/>
                  </a:lnTo>
                  <a:lnTo>
                    <a:pt x="637" y="1132"/>
                  </a:lnTo>
                  <a:lnTo>
                    <a:pt x="641" y="1128"/>
                  </a:lnTo>
                  <a:lnTo>
                    <a:pt x="645" y="1124"/>
                  </a:lnTo>
                  <a:lnTo>
                    <a:pt x="649" y="1123"/>
                  </a:lnTo>
                  <a:lnTo>
                    <a:pt x="654" y="1125"/>
                  </a:lnTo>
                  <a:lnTo>
                    <a:pt x="658" y="1126"/>
                  </a:lnTo>
                  <a:lnTo>
                    <a:pt x="663" y="1126"/>
                  </a:lnTo>
                  <a:lnTo>
                    <a:pt x="667" y="1123"/>
                  </a:lnTo>
                  <a:lnTo>
                    <a:pt x="669" y="1119"/>
                  </a:lnTo>
                  <a:lnTo>
                    <a:pt x="672" y="1114"/>
                  </a:lnTo>
                  <a:lnTo>
                    <a:pt x="677" y="1111"/>
                  </a:lnTo>
                  <a:lnTo>
                    <a:pt x="690" y="1110"/>
                  </a:lnTo>
                  <a:lnTo>
                    <a:pt x="701" y="1115"/>
                  </a:lnTo>
                  <a:lnTo>
                    <a:pt x="711" y="1125"/>
                  </a:lnTo>
                  <a:lnTo>
                    <a:pt x="721" y="1136"/>
                  </a:lnTo>
                  <a:lnTo>
                    <a:pt x="736" y="1153"/>
                  </a:lnTo>
                  <a:lnTo>
                    <a:pt x="752" y="1169"/>
                  </a:lnTo>
                  <a:lnTo>
                    <a:pt x="768" y="1185"/>
                  </a:lnTo>
                  <a:lnTo>
                    <a:pt x="784" y="1201"/>
                  </a:lnTo>
                  <a:lnTo>
                    <a:pt x="792" y="1186"/>
                  </a:lnTo>
                  <a:lnTo>
                    <a:pt x="801" y="1167"/>
                  </a:lnTo>
                  <a:lnTo>
                    <a:pt x="812" y="1149"/>
                  </a:lnTo>
                  <a:lnTo>
                    <a:pt x="822" y="1139"/>
                  </a:lnTo>
                  <a:lnTo>
                    <a:pt x="834" y="1138"/>
                  </a:lnTo>
                  <a:lnTo>
                    <a:pt x="852" y="1143"/>
                  </a:lnTo>
                  <a:lnTo>
                    <a:pt x="870" y="1149"/>
                  </a:lnTo>
                  <a:lnTo>
                    <a:pt x="883" y="1153"/>
                  </a:lnTo>
                  <a:lnTo>
                    <a:pt x="893" y="1156"/>
                  </a:lnTo>
                  <a:lnTo>
                    <a:pt x="903" y="1158"/>
                  </a:lnTo>
                  <a:lnTo>
                    <a:pt x="913" y="1161"/>
                  </a:lnTo>
                  <a:lnTo>
                    <a:pt x="923" y="1164"/>
                  </a:lnTo>
                  <a:lnTo>
                    <a:pt x="939" y="1168"/>
                  </a:lnTo>
                  <a:lnTo>
                    <a:pt x="955" y="1173"/>
                  </a:lnTo>
                  <a:lnTo>
                    <a:pt x="971" y="1178"/>
                  </a:lnTo>
                  <a:lnTo>
                    <a:pt x="987" y="1182"/>
                  </a:lnTo>
                  <a:lnTo>
                    <a:pt x="996" y="1201"/>
                  </a:lnTo>
                  <a:lnTo>
                    <a:pt x="997" y="1237"/>
                  </a:lnTo>
                  <a:lnTo>
                    <a:pt x="996" y="1276"/>
                  </a:lnTo>
                  <a:lnTo>
                    <a:pt x="995" y="1302"/>
                  </a:lnTo>
                  <a:lnTo>
                    <a:pt x="995" y="1338"/>
                  </a:lnTo>
                  <a:lnTo>
                    <a:pt x="996" y="1374"/>
                  </a:lnTo>
                  <a:lnTo>
                    <a:pt x="996" y="1409"/>
                  </a:lnTo>
                  <a:lnTo>
                    <a:pt x="996" y="1445"/>
                  </a:lnTo>
                  <a:lnTo>
                    <a:pt x="995" y="1467"/>
                  </a:lnTo>
                  <a:lnTo>
                    <a:pt x="993" y="1498"/>
                  </a:lnTo>
                  <a:lnTo>
                    <a:pt x="992" y="1529"/>
                  </a:lnTo>
                  <a:lnTo>
                    <a:pt x="997" y="1547"/>
                  </a:lnTo>
                  <a:lnTo>
                    <a:pt x="1006" y="1550"/>
                  </a:lnTo>
                  <a:lnTo>
                    <a:pt x="1021" y="1550"/>
                  </a:lnTo>
                  <a:lnTo>
                    <a:pt x="1037" y="1549"/>
                  </a:lnTo>
                  <a:lnTo>
                    <a:pt x="1048" y="1549"/>
                  </a:lnTo>
                  <a:lnTo>
                    <a:pt x="1058" y="1550"/>
                  </a:lnTo>
                  <a:lnTo>
                    <a:pt x="1063" y="1552"/>
                  </a:lnTo>
                  <a:lnTo>
                    <a:pt x="1065" y="1559"/>
                  </a:lnTo>
                  <a:lnTo>
                    <a:pt x="1065" y="1570"/>
                  </a:lnTo>
                  <a:lnTo>
                    <a:pt x="1065" y="1583"/>
                  </a:lnTo>
                  <a:lnTo>
                    <a:pt x="1058" y="1594"/>
                  </a:lnTo>
                  <a:lnTo>
                    <a:pt x="1047" y="1602"/>
                  </a:lnTo>
                  <a:lnTo>
                    <a:pt x="1037" y="1610"/>
                  </a:lnTo>
                  <a:lnTo>
                    <a:pt x="1014" y="1628"/>
                  </a:lnTo>
                  <a:lnTo>
                    <a:pt x="992" y="1647"/>
                  </a:lnTo>
                  <a:lnTo>
                    <a:pt x="970" y="1665"/>
                  </a:lnTo>
                  <a:lnTo>
                    <a:pt x="948" y="1684"/>
                  </a:lnTo>
                  <a:lnTo>
                    <a:pt x="914" y="1713"/>
                  </a:lnTo>
                  <a:lnTo>
                    <a:pt x="879" y="1741"/>
                  </a:lnTo>
                  <a:lnTo>
                    <a:pt x="845" y="1770"/>
                  </a:lnTo>
                  <a:lnTo>
                    <a:pt x="810" y="1799"/>
                  </a:lnTo>
                  <a:lnTo>
                    <a:pt x="797" y="1810"/>
                  </a:lnTo>
                  <a:lnTo>
                    <a:pt x="785" y="1819"/>
                  </a:lnTo>
                  <a:lnTo>
                    <a:pt x="773" y="1825"/>
                  </a:lnTo>
                  <a:lnTo>
                    <a:pt x="757" y="1827"/>
                  </a:lnTo>
                  <a:lnTo>
                    <a:pt x="742" y="1831"/>
                  </a:lnTo>
                  <a:lnTo>
                    <a:pt x="726" y="1830"/>
                  </a:lnTo>
                  <a:lnTo>
                    <a:pt x="712" y="1823"/>
                  </a:lnTo>
                  <a:lnTo>
                    <a:pt x="702" y="1810"/>
                  </a:lnTo>
                  <a:lnTo>
                    <a:pt x="693" y="1796"/>
                  </a:lnTo>
                  <a:lnTo>
                    <a:pt x="684" y="1798"/>
                  </a:lnTo>
                  <a:lnTo>
                    <a:pt x="676" y="1809"/>
                  </a:lnTo>
                  <a:lnTo>
                    <a:pt x="667" y="1824"/>
                  </a:lnTo>
                  <a:lnTo>
                    <a:pt x="657" y="1827"/>
                  </a:lnTo>
                  <a:lnTo>
                    <a:pt x="652" y="1836"/>
                  </a:lnTo>
                  <a:lnTo>
                    <a:pt x="646" y="1845"/>
                  </a:lnTo>
                  <a:lnTo>
                    <a:pt x="634" y="1845"/>
                  </a:lnTo>
                  <a:lnTo>
                    <a:pt x="622" y="1843"/>
                  </a:lnTo>
                  <a:lnTo>
                    <a:pt x="618" y="1848"/>
                  </a:lnTo>
                  <a:lnTo>
                    <a:pt x="620" y="1858"/>
                  </a:lnTo>
                  <a:lnTo>
                    <a:pt x="624" y="1870"/>
                  </a:lnTo>
                  <a:lnTo>
                    <a:pt x="614" y="1869"/>
                  </a:lnTo>
                  <a:lnTo>
                    <a:pt x="603" y="1870"/>
                  </a:lnTo>
                  <a:lnTo>
                    <a:pt x="594" y="1874"/>
                  </a:lnTo>
                  <a:lnTo>
                    <a:pt x="597" y="1882"/>
                  </a:lnTo>
                  <a:lnTo>
                    <a:pt x="603" y="1889"/>
                  </a:lnTo>
                  <a:lnTo>
                    <a:pt x="612" y="1899"/>
                  </a:lnTo>
                  <a:lnTo>
                    <a:pt x="620" y="1909"/>
                  </a:lnTo>
                  <a:lnTo>
                    <a:pt x="624" y="1917"/>
                  </a:lnTo>
                  <a:lnTo>
                    <a:pt x="620" y="1924"/>
                  </a:lnTo>
                  <a:lnTo>
                    <a:pt x="613" y="1934"/>
                  </a:lnTo>
                  <a:lnTo>
                    <a:pt x="605" y="1943"/>
                  </a:lnTo>
                  <a:lnTo>
                    <a:pt x="600" y="1950"/>
                  </a:lnTo>
                  <a:lnTo>
                    <a:pt x="592" y="1964"/>
                  </a:lnTo>
                  <a:lnTo>
                    <a:pt x="592" y="1979"/>
                  </a:lnTo>
                  <a:lnTo>
                    <a:pt x="598" y="1995"/>
                  </a:lnTo>
                  <a:lnTo>
                    <a:pt x="605" y="2010"/>
                  </a:lnTo>
                  <a:lnTo>
                    <a:pt x="607" y="2016"/>
                  </a:lnTo>
                  <a:lnTo>
                    <a:pt x="608" y="2022"/>
                  </a:lnTo>
                  <a:lnTo>
                    <a:pt x="609" y="2029"/>
                  </a:lnTo>
                  <a:lnTo>
                    <a:pt x="610" y="2035"/>
                  </a:lnTo>
                  <a:lnTo>
                    <a:pt x="595" y="2031"/>
                  </a:lnTo>
                  <a:lnTo>
                    <a:pt x="577" y="2025"/>
                  </a:lnTo>
                  <a:lnTo>
                    <a:pt x="560" y="2019"/>
                  </a:lnTo>
                  <a:lnTo>
                    <a:pt x="547" y="2011"/>
                  </a:lnTo>
                  <a:lnTo>
                    <a:pt x="535" y="2003"/>
                  </a:lnTo>
                  <a:lnTo>
                    <a:pt x="528" y="2000"/>
                  </a:lnTo>
                  <a:lnTo>
                    <a:pt x="521" y="2003"/>
                  </a:lnTo>
                  <a:lnTo>
                    <a:pt x="513" y="2015"/>
                  </a:lnTo>
                  <a:lnTo>
                    <a:pt x="507" y="2021"/>
                  </a:lnTo>
                  <a:lnTo>
                    <a:pt x="501" y="2025"/>
                  </a:lnTo>
                  <a:lnTo>
                    <a:pt x="494" y="2028"/>
                  </a:lnTo>
                  <a:lnTo>
                    <a:pt x="487" y="2030"/>
                  </a:lnTo>
                  <a:lnTo>
                    <a:pt x="472" y="2031"/>
                  </a:lnTo>
                  <a:lnTo>
                    <a:pt x="461" y="2031"/>
                  </a:lnTo>
                  <a:lnTo>
                    <a:pt x="451" y="2033"/>
                  </a:lnTo>
                  <a:lnTo>
                    <a:pt x="440" y="2041"/>
                  </a:lnTo>
                  <a:lnTo>
                    <a:pt x="438" y="2045"/>
                  </a:lnTo>
                  <a:lnTo>
                    <a:pt x="436" y="2049"/>
                  </a:lnTo>
                  <a:lnTo>
                    <a:pt x="434" y="2052"/>
                  </a:lnTo>
                  <a:lnTo>
                    <a:pt x="428" y="2055"/>
                  </a:lnTo>
                  <a:lnTo>
                    <a:pt x="424" y="2057"/>
                  </a:lnTo>
                  <a:lnTo>
                    <a:pt x="419" y="2057"/>
                  </a:lnTo>
                  <a:lnTo>
                    <a:pt x="415" y="2058"/>
                  </a:lnTo>
                  <a:lnTo>
                    <a:pt x="411" y="2060"/>
                  </a:lnTo>
                  <a:lnTo>
                    <a:pt x="403" y="2068"/>
                  </a:lnTo>
                  <a:lnTo>
                    <a:pt x="400" y="2076"/>
                  </a:lnTo>
                  <a:lnTo>
                    <a:pt x="399" y="2086"/>
                  </a:lnTo>
                  <a:lnTo>
                    <a:pt x="399" y="2097"/>
                  </a:lnTo>
                  <a:lnTo>
                    <a:pt x="397" y="2105"/>
                  </a:lnTo>
                  <a:lnTo>
                    <a:pt x="393" y="2108"/>
                  </a:lnTo>
                  <a:lnTo>
                    <a:pt x="388" y="2110"/>
                  </a:lnTo>
                  <a:lnTo>
                    <a:pt x="381" y="2112"/>
                  </a:lnTo>
                  <a:lnTo>
                    <a:pt x="376" y="2117"/>
                  </a:lnTo>
                  <a:lnTo>
                    <a:pt x="372" y="2121"/>
                  </a:lnTo>
                  <a:lnTo>
                    <a:pt x="367" y="2125"/>
                  </a:lnTo>
                  <a:lnTo>
                    <a:pt x="361" y="2127"/>
                  </a:lnTo>
                  <a:lnTo>
                    <a:pt x="356" y="2125"/>
                  </a:lnTo>
                  <a:lnTo>
                    <a:pt x="352" y="2121"/>
                  </a:lnTo>
                  <a:lnTo>
                    <a:pt x="347" y="2117"/>
                  </a:lnTo>
                  <a:lnTo>
                    <a:pt x="342" y="2116"/>
                  </a:lnTo>
                  <a:lnTo>
                    <a:pt x="329" y="2120"/>
                  </a:lnTo>
                  <a:lnTo>
                    <a:pt x="315" y="2124"/>
                  </a:lnTo>
                  <a:lnTo>
                    <a:pt x="301" y="2130"/>
                  </a:lnTo>
                  <a:lnTo>
                    <a:pt x="291" y="2137"/>
                  </a:lnTo>
                  <a:lnTo>
                    <a:pt x="280" y="2148"/>
                  </a:lnTo>
                  <a:lnTo>
                    <a:pt x="269" y="2158"/>
                  </a:lnTo>
                  <a:lnTo>
                    <a:pt x="258" y="2168"/>
                  </a:lnTo>
                  <a:lnTo>
                    <a:pt x="247" y="2178"/>
                  </a:lnTo>
                  <a:lnTo>
                    <a:pt x="246" y="2192"/>
                  </a:lnTo>
                  <a:lnTo>
                    <a:pt x="251" y="2210"/>
                  </a:lnTo>
                  <a:lnTo>
                    <a:pt x="258" y="2230"/>
                  </a:lnTo>
                  <a:lnTo>
                    <a:pt x="264" y="2245"/>
                  </a:lnTo>
                  <a:lnTo>
                    <a:pt x="297" y="2231"/>
                  </a:lnTo>
                  <a:lnTo>
                    <a:pt x="313" y="2224"/>
                  </a:lnTo>
                  <a:lnTo>
                    <a:pt x="330" y="2218"/>
                  </a:lnTo>
                  <a:lnTo>
                    <a:pt x="331" y="2226"/>
                  </a:lnTo>
                  <a:lnTo>
                    <a:pt x="333" y="2234"/>
                  </a:lnTo>
                  <a:lnTo>
                    <a:pt x="335" y="2243"/>
                  </a:lnTo>
                  <a:lnTo>
                    <a:pt x="337" y="2251"/>
                  </a:lnTo>
                  <a:lnTo>
                    <a:pt x="337" y="2253"/>
                  </a:lnTo>
                  <a:lnTo>
                    <a:pt x="337" y="2254"/>
                  </a:lnTo>
                  <a:lnTo>
                    <a:pt x="338" y="2256"/>
                  </a:lnTo>
                  <a:lnTo>
                    <a:pt x="338" y="2257"/>
                  </a:lnTo>
                  <a:lnTo>
                    <a:pt x="340" y="2266"/>
                  </a:lnTo>
                  <a:lnTo>
                    <a:pt x="342" y="2276"/>
                  </a:lnTo>
                  <a:lnTo>
                    <a:pt x="344" y="2285"/>
                  </a:lnTo>
                  <a:lnTo>
                    <a:pt x="345" y="2294"/>
                  </a:lnTo>
                  <a:lnTo>
                    <a:pt x="349" y="2309"/>
                  </a:lnTo>
                  <a:lnTo>
                    <a:pt x="350" y="2322"/>
                  </a:lnTo>
                  <a:lnTo>
                    <a:pt x="349" y="2334"/>
                  </a:lnTo>
                  <a:lnTo>
                    <a:pt x="345" y="2348"/>
                  </a:lnTo>
                  <a:lnTo>
                    <a:pt x="340" y="2366"/>
                  </a:lnTo>
                  <a:lnTo>
                    <a:pt x="335" y="2384"/>
                  </a:lnTo>
                  <a:lnTo>
                    <a:pt x="331" y="2402"/>
                  </a:lnTo>
                  <a:lnTo>
                    <a:pt x="327" y="2420"/>
                  </a:lnTo>
                  <a:lnTo>
                    <a:pt x="323" y="2443"/>
                  </a:lnTo>
                  <a:lnTo>
                    <a:pt x="323" y="2477"/>
                  </a:lnTo>
                  <a:lnTo>
                    <a:pt x="328" y="2509"/>
                  </a:lnTo>
                  <a:lnTo>
                    <a:pt x="338" y="2527"/>
                  </a:lnTo>
                  <a:lnTo>
                    <a:pt x="340" y="2529"/>
                  </a:lnTo>
                  <a:lnTo>
                    <a:pt x="343" y="2531"/>
                  </a:lnTo>
                  <a:lnTo>
                    <a:pt x="345" y="2534"/>
                  </a:lnTo>
                  <a:lnTo>
                    <a:pt x="347" y="2536"/>
                  </a:lnTo>
                  <a:lnTo>
                    <a:pt x="358" y="2546"/>
                  </a:lnTo>
                  <a:lnTo>
                    <a:pt x="368" y="2556"/>
                  </a:lnTo>
                  <a:lnTo>
                    <a:pt x="379" y="2565"/>
                  </a:lnTo>
                  <a:lnTo>
                    <a:pt x="390" y="2574"/>
                  </a:lnTo>
                  <a:lnTo>
                    <a:pt x="402" y="2583"/>
                  </a:lnTo>
                  <a:lnTo>
                    <a:pt x="412" y="2591"/>
                  </a:lnTo>
                  <a:lnTo>
                    <a:pt x="420" y="2601"/>
                  </a:lnTo>
                  <a:lnTo>
                    <a:pt x="423" y="2616"/>
                  </a:lnTo>
                  <a:lnTo>
                    <a:pt x="425" y="2623"/>
                  </a:lnTo>
                  <a:lnTo>
                    <a:pt x="427" y="2632"/>
                  </a:lnTo>
                  <a:lnTo>
                    <a:pt x="429" y="2641"/>
                  </a:lnTo>
                  <a:lnTo>
                    <a:pt x="428" y="2647"/>
                  </a:lnTo>
                  <a:lnTo>
                    <a:pt x="421" y="2648"/>
                  </a:lnTo>
                  <a:lnTo>
                    <a:pt x="412" y="2646"/>
                  </a:lnTo>
                  <a:lnTo>
                    <a:pt x="403" y="2644"/>
                  </a:lnTo>
                  <a:lnTo>
                    <a:pt x="396" y="2648"/>
                  </a:lnTo>
                  <a:lnTo>
                    <a:pt x="383" y="2666"/>
                  </a:lnTo>
                  <a:lnTo>
                    <a:pt x="370" y="2685"/>
                  </a:lnTo>
                  <a:lnTo>
                    <a:pt x="357" y="2703"/>
                  </a:lnTo>
                  <a:lnTo>
                    <a:pt x="345" y="2722"/>
                  </a:lnTo>
                  <a:lnTo>
                    <a:pt x="334" y="2733"/>
                  </a:lnTo>
                  <a:lnTo>
                    <a:pt x="316" y="2736"/>
                  </a:lnTo>
                  <a:lnTo>
                    <a:pt x="297" y="2736"/>
                  </a:lnTo>
                  <a:lnTo>
                    <a:pt x="280" y="2738"/>
                  </a:lnTo>
                  <a:lnTo>
                    <a:pt x="262" y="2742"/>
                  </a:lnTo>
                  <a:lnTo>
                    <a:pt x="244" y="2744"/>
                  </a:lnTo>
                  <a:lnTo>
                    <a:pt x="226" y="2744"/>
                  </a:lnTo>
                  <a:lnTo>
                    <a:pt x="208" y="2743"/>
                  </a:lnTo>
                  <a:lnTo>
                    <a:pt x="200" y="2744"/>
                  </a:lnTo>
                  <a:lnTo>
                    <a:pt x="193" y="2745"/>
                  </a:lnTo>
                  <a:lnTo>
                    <a:pt x="187" y="2747"/>
                  </a:lnTo>
                  <a:lnTo>
                    <a:pt x="181" y="2751"/>
                  </a:lnTo>
                  <a:lnTo>
                    <a:pt x="173" y="2761"/>
                  </a:lnTo>
                  <a:lnTo>
                    <a:pt x="166" y="2773"/>
                  </a:lnTo>
                  <a:lnTo>
                    <a:pt x="159" y="2787"/>
                  </a:lnTo>
                  <a:lnTo>
                    <a:pt x="153" y="2799"/>
                  </a:lnTo>
                  <a:lnTo>
                    <a:pt x="144" y="2815"/>
                  </a:lnTo>
                  <a:lnTo>
                    <a:pt x="137" y="2833"/>
                  </a:lnTo>
                  <a:lnTo>
                    <a:pt x="130" y="2850"/>
                  </a:lnTo>
                  <a:lnTo>
                    <a:pt x="122" y="2868"/>
                  </a:lnTo>
                  <a:lnTo>
                    <a:pt x="118" y="2875"/>
                  </a:lnTo>
                  <a:lnTo>
                    <a:pt x="114" y="2882"/>
                  </a:lnTo>
                  <a:lnTo>
                    <a:pt x="111" y="2890"/>
                  </a:lnTo>
                  <a:lnTo>
                    <a:pt x="110" y="2897"/>
                  </a:lnTo>
                  <a:lnTo>
                    <a:pt x="118" y="2923"/>
                  </a:lnTo>
                  <a:lnTo>
                    <a:pt x="126" y="2950"/>
                  </a:lnTo>
                  <a:lnTo>
                    <a:pt x="133" y="2976"/>
                  </a:lnTo>
                  <a:lnTo>
                    <a:pt x="139" y="3002"/>
                  </a:lnTo>
                  <a:lnTo>
                    <a:pt x="123" y="2998"/>
                  </a:lnTo>
                  <a:lnTo>
                    <a:pt x="106" y="2993"/>
                  </a:lnTo>
                  <a:lnTo>
                    <a:pt x="89" y="2986"/>
                  </a:lnTo>
                  <a:lnTo>
                    <a:pt x="73" y="2978"/>
                  </a:lnTo>
                  <a:lnTo>
                    <a:pt x="53" y="2975"/>
                  </a:lnTo>
                  <a:lnTo>
                    <a:pt x="35" y="2983"/>
                  </a:lnTo>
                  <a:lnTo>
                    <a:pt x="18" y="2999"/>
                  </a:lnTo>
                  <a:lnTo>
                    <a:pt x="0" y="3015"/>
                  </a:lnTo>
                  <a:lnTo>
                    <a:pt x="13" y="3023"/>
                  </a:lnTo>
                  <a:lnTo>
                    <a:pt x="30" y="3033"/>
                  </a:lnTo>
                  <a:lnTo>
                    <a:pt x="45" y="3044"/>
                  </a:lnTo>
                  <a:lnTo>
                    <a:pt x="51" y="3056"/>
                  </a:lnTo>
                  <a:lnTo>
                    <a:pt x="49" y="3065"/>
                  </a:lnTo>
                  <a:lnTo>
                    <a:pt x="47" y="3075"/>
                  </a:lnTo>
                  <a:lnTo>
                    <a:pt x="45" y="3085"/>
                  </a:lnTo>
                  <a:lnTo>
                    <a:pt x="44" y="3094"/>
                  </a:lnTo>
                  <a:lnTo>
                    <a:pt x="40" y="3115"/>
                  </a:lnTo>
                  <a:lnTo>
                    <a:pt x="33" y="3135"/>
                  </a:lnTo>
                  <a:lnTo>
                    <a:pt x="27" y="3156"/>
                  </a:lnTo>
                  <a:lnTo>
                    <a:pt x="23" y="3177"/>
                  </a:lnTo>
                  <a:lnTo>
                    <a:pt x="34" y="3167"/>
                  </a:lnTo>
                  <a:lnTo>
                    <a:pt x="50" y="3153"/>
                  </a:lnTo>
                  <a:lnTo>
                    <a:pt x="66" y="3143"/>
                  </a:lnTo>
                  <a:lnTo>
                    <a:pt x="76" y="3146"/>
                  </a:lnTo>
                  <a:lnTo>
                    <a:pt x="79" y="3160"/>
                  </a:lnTo>
                  <a:lnTo>
                    <a:pt x="79" y="3172"/>
                  </a:lnTo>
                  <a:lnTo>
                    <a:pt x="81" y="3184"/>
                  </a:lnTo>
                  <a:lnTo>
                    <a:pt x="87" y="3196"/>
                  </a:lnTo>
                  <a:lnTo>
                    <a:pt x="103" y="3213"/>
                  </a:lnTo>
                  <a:lnTo>
                    <a:pt x="120" y="3229"/>
                  </a:lnTo>
                  <a:lnTo>
                    <a:pt x="134" y="3247"/>
                  </a:lnTo>
                  <a:lnTo>
                    <a:pt x="139" y="3270"/>
                  </a:lnTo>
                  <a:lnTo>
                    <a:pt x="137" y="3280"/>
                  </a:lnTo>
                  <a:lnTo>
                    <a:pt x="133" y="3289"/>
                  </a:lnTo>
                  <a:lnTo>
                    <a:pt x="128" y="3296"/>
                  </a:lnTo>
                  <a:lnTo>
                    <a:pt x="122" y="3304"/>
                  </a:lnTo>
                  <a:lnTo>
                    <a:pt x="109" y="3314"/>
                  </a:lnTo>
                  <a:lnTo>
                    <a:pt x="94" y="3319"/>
                  </a:lnTo>
                  <a:lnTo>
                    <a:pt x="79" y="3324"/>
                  </a:lnTo>
                  <a:lnTo>
                    <a:pt x="65" y="3332"/>
                  </a:lnTo>
                  <a:lnTo>
                    <a:pt x="56" y="3342"/>
                  </a:lnTo>
                  <a:lnTo>
                    <a:pt x="55" y="3350"/>
                  </a:lnTo>
                  <a:lnTo>
                    <a:pt x="58" y="3357"/>
                  </a:lnTo>
                  <a:lnTo>
                    <a:pt x="65" y="3367"/>
                  </a:lnTo>
                  <a:lnTo>
                    <a:pt x="70" y="3375"/>
                  </a:lnTo>
                  <a:lnTo>
                    <a:pt x="73" y="3382"/>
                  </a:lnTo>
                  <a:lnTo>
                    <a:pt x="75" y="3391"/>
                  </a:lnTo>
                  <a:lnTo>
                    <a:pt x="76" y="3402"/>
                  </a:lnTo>
                  <a:lnTo>
                    <a:pt x="80" y="3408"/>
                  </a:lnTo>
                  <a:lnTo>
                    <a:pt x="88" y="3412"/>
                  </a:lnTo>
                  <a:lnTo>
                    <a:pt x="98" y="3415"/>
                  </a:lnTo>
                  <a:lnTo>
                    <a:pt x="106" y="3418"/>
                  </a:lnTo>
                  <a:lnTo>
                    <a:pt x="121" y="3424"/>
                  </a:lnTo>
                  <a:lnTo>
                    <a:pt x="135" y="3430"/>
                  </a:lnTo>
                  <a:lnTo>
                    <a:pt x="150" y="3437"/>
                  </a:lnTo>
                  <a:lnTo>
                    <a:pt x="164" y="3442"/>
                  </a:lnTo>
                  <a:lnTo>
                    <a:pt x="198" y="3456"/>
                  </a:lnTo>
                  <a:lnTo>
                    <a:pt x="231" y="3469"/>
                  </a:lnTo>
                  <a:lnTo>
                    <a:pt x="265" y="3483"/>
                  </a:lnTo>
                  <a:lnTo>
                    <a:pt x="298" y="3496"/>
                  </a:lnTo>
                  <a:lnTo>
                    <a:pt x="310" y="3501"/>
                  </a:lnTo>
                  <a:lnTo>
                    <a:pt x="322" y="3505"/>
                  </a:lnTo>
                  <a:lnTo>
                    <a:pt x="334" y="3509"/>
                  </a:lnTo>
                  <a:lnTo>
                    <a:pt x="346" y="3513"/>
                  </a:lnTo>
                  <a:lnTo>
                    <a:pt x="362" y="3519"/>
                  </a:lnTo>
                  <a:lnTo>
                    <a:pt x="374" y="3521"/>
                  </a:lnTo>
                  <a:lnTo>
                    <a:pt x="379" y="3516"/>
                  </a:lnTo>
                  <a:lnTo>
                    <a:pt x="379" y="3498"/>
                  </a:lnTo>
                  <a:lnTo>
                    <a:pt x="378" y="3488"/>
                  </a:lnTo>
                  <a:lnTo>
                    <a:pt x="375" y="3478"/>
                  </a:lnTo>
                  <a:lnTo>
                    <a:pt x="373" y="3468"/>
                  </a:lnTo>
                  <a:lnTo>
                    <a:pt x="371" y="3458"/>
                  </a:lnTo>
                  <a:lnTo>
                    <a:pt x="369" y="3452"/>
                  </a:lnTo>
                  <a:lnTo>
                    <a:pt x="366" y="3448"/>
                  </a:lnTo>
                  <a:lnTo>
                    <a:pt x="367" y="3445"/>
                  </a:lnTo>
                  <a:lnTo>
                    <a:pt x="372" y="3444"/>
                  </a:lnTo>
                  <a:lnTo>
                    <a:pt x="378" y="3446"/>
                  </a:lnTo>
                  <a:lnTo>
                    <a:pt x="385" y="3451"/>
                  </a:lnTo>
                  <a:lnTo>
                    <a:pt x="392" y="3456"/>
                  </a:lnTo>
                  <a:lnTo>
                    <a:pt x="398" y="3461"/>
                  </a:lnTo>
                  <a:lnTo>
                    <a:pt x="407" y="3473"/>
                  </a:lnTo>
                  <a:lnTo>
                    <a:pt x="418" y="3488"/>
                  </a:lnTo>
                  <a:lnTo>
                    <a:pt x="429" y="3502"/>
                  </a:lnTo>
                  <a:lnTo>
                    <a:pt x="440" y="3509"/>
                  </a:lnTo>
                  <a:lnTo>
                    <a:pt x="450" y="3506"/>
                  </a:lnTo>
                  <a:lnTo>
                    <a:pt x="458" y="3497"/>
                  </a:lnTo>
                  <a:lnTo>
                    <a:pt x="467" y="3486"/>
                  </a:lnTo>
                  <a:lnTo>
                    <a:pt x="474" y="3476"/>
                  </a:lnTo>
                  <a:lnTo>
                    <a:pt x="476" y="3479"/>
                  </a:lnTo>
                  <a:lnTo>
                    <a:pt x="478" y="3483"/>
                  </a:lnTo>
                  <a:lnTo>
                    <a:pt x="480" y="3487"/>
                  </a:lnTo>
                  <a:lnTo>
                    <a:pt x="482" y="3491"/>
                  </a:lnTo>
                  <a:lnTo>
                    <a:pt x="492" y="3510"/>
                  </a:lnTo>
                  <a:lnTo>
                    <a:pt x="503" y="3529"/>
                  </a:lnTo>
                  <a:lnTo>
                    <a:pt x="514" y="3547"/>
                  </a:lnTo>
                  <a:lnTo>
                    <a:pt x="524" y="3566"/>
                  </a:lnTo>
                  <a:lnTo>
                    <a:pt x="530" y="3583"/>
                  </a:lnTo>
                  <a:lnTo>
                    <a:pt x="537" y="3600"/>
                  </a:lnTo>
                  <a:lnTo>
                    <a:pt x="546" y="3616"/>
                  </a:lnTo>
                  <a:lnTo>
                    <a:pt x="556" y="3629"/>
                  </a:lnTo>
                  <a:lnTo>
                    <a:pt x="569" y="3639"/>
                  </a:lnTo>
                  <a:lnTo>
                    <a:pt x="583" y="3644"/>
                  </a:lnTo>
                  <a:lnTo>
                    <a:pt x="598" y="3646"/>
                  </a:lnTo>
                  <a:lnTo>
                    <a:pt x="613" y="3648"/>
                  </a:lnTo>
                  <a:lnTo>
                    <a:pt x="632" y="3651"/>
                  </a:lnTo>
                  <a:lnTo>
                    <a:pt x="650" y="3655"/>
                  </a:lnTo>
                  <a:lnTo>
                    <a:pt x="667" y="3660"/>
                  </a:lnTo>
                  <a:lnTo>
                    <a:pt x="686" y="3666"/>
                  </a:lnTo>
                  <a:lnTo>
                    <a:pt x="687" y="3666"/>
                  </a:lnTo>
                  <a:lnTo>
                    <a:pt x="689" y="3667"/>
                  </a:lnTo>
                  <a:lnTo>
                    <a:pt x="691" y="3668"/>
                  </a:lnTo>
                  <a:lnTo>
                    <a:pt x="693" y="3668"/>
                  </a:lnTo>
                  <a:lnTo>
                    <a:pt x="713" y="3676"/>
                  </a:lnTo>
                  <a:lnTo>
                    <a:pt x="733" y="3683"/>
                  </a:lnTo>
                  <a:lnTo>
                    <a:pt x="752" y="3688"/>
                  </a:lnTo>
                  <a:lnTo>
                    <a:pt x="773" y="3691"/>
                  </a:lnTo>
                  <a:lnTo>
                    <a:pt x="786" y="3693"/>
                  </a:lnTo>
                  <a:lnTo>
                    <a:pt x="804" y="3696"/>
                  </a:lnTo>
                  <a:lnTo>
                    <a:pt x="821" y="3698"/>
                  </a:lnTo>
                  <a:lnTo>
                    <a:pt x="833" y="3695"/>
                  </a:lnTo>
                  <a:lnTo>
                    <a:pt x="840" y="3687"/>
                  </a:lnTo>
                  <a:lnTo>
                    <a:pt x="847" y="3679"/>
                  </a:lnTo>
                  <a:lnTo>
                    <a:pt x="853" y="3671"/>
                  </a:lnTo>
                  <a:lnTo>
                    <a:pt x="863" y="3666"/>
                  </a:lnTo>
                  <a:lnTo>
                    <a:pt x="881" y="3663"/>
                  </a:lnTo>
                  <a:lnTo>
                    <a:pt x="902" y="3662"/>
                  </a:lnTo>
                  <a:lnTo>
                    <a:pt x="921" y="3655"/>
                  </a:lnTo>
                  <a:lnTo>
                    <a:pt x="932" y="3640"/>
                  </a:lnTo>
                  <a:lnTo>
                    <a:pt x="938" y="3645"/>
                  </a:lnTo>
                  <a:lnTo>
                    <a:pt x="944" y="3650"/>
                  </a:lnTo>
                  <a:lnTo>
                    <a:pt x="950" y="3654"/>
                  </a:lnTo>
                  <a:lnTo>
                    <a:pt x="957" y="3657"/>
                  </a:lnTo>
                  <a:lnTo>
                    <a:pt x="979" y="3654"/>
                  </a:lnTo>
                  <a:lnTo>
                    <a:pt x="1001" y="3649"/>
                  </a:lnTo>
                  <a:lnTo>
                    <a:pt x="1022" y="3645"/>
                  </a:lnTo>
                  <a:lnTo>
                    <a:pt x="1041" y="3647"/>
                  </a:lnTo>
                  <a:lnTo>
                    <a:pt x="1046" y="3647"/>
                  </a:lnTo>
                  <a:lnTo>
                    <a:pt x="1049" y="3646"/>
                  </a:lnTo>
                  <a:lnTo>
                    <a:pt x="1052" y="3646"/>
                  </a:lnTo>
                  <a:lnTo>
                    <a:pt x="1056" y="3649"/>
                  </a:lnTo>
                  <a:lnTo>
                    <a:pt x="1061" y="3653"/>
                  </a:lnTo>
                  <a:lnTo>
                    <a:pt x="1064" y="3652"/>
                  </a:lnTo>
                  <a:lnTo>
                    <a:pt x="1066" y="3648"/>
                  </a:lnTo>
                  <a:lnTo>
                    <a:pt x="1069" y="3647"/>
                  </a:lnTo>
                  <a:lnTo>
                    <a:pt x="1080" y="3653"/>
                  </a:lnTo>
                  <a:lnTo>
                    <a:pt x="1086" y="3660"/>
                  </a:lnTo>
                  <a:lnTo>
                    <a:pt x="1093" y="3661"/>
                  </a:lnTo>
                  <a:lnTo>
                    <a:pt x="1102" y="3653"/>
                  </a:lnTo>
                  <a:lnTo>
                    <a:pt x="1108" y="3651"/>
                  </a:lnTo>
                  <a:lnTo>
                    <a:pt x="1112" y="3661"/>
                  </a:lnTo>
                  <a:lnTo>
                    <a:pt x="1117" y="3669"/>
                  </a:lnTo>
                  <a:lnTo>
                    <a:pt x="1127" y="3664"/>
                  </a:lnTo>
                  <a:lnTo>
                    <a:pt x="1135" y="3667"/>
                  </a:lnTo>
                  <a:lnTo>
                    <a:pt x="1143" y="3670"/>
                  </a:lnTo>
                  <a:lnTo>
                    <a:pt x="1152" y="3670"/>
                  </a:lnTo>
                  <a:lnTo>
                    <a:pt x="1159" y="3665"/>
                  </a:lnTo>
                  <a:lnTo>
                    <a:pt x="1162" y="3654"/>
                  </a:lnTo>
                  <a:lnTo>
                    <a:pt x="1162" y="3637"/>
                  </a:lnTo>
                  <a:lnTo>
                    <a:pt x="1164" y="3624"/>
                  </a:lnTo>
                  <a:lnTo>
                    <a:pt x="1174" y="3623"/>
                  </a:lnTo>
                  <a:lnTo>
                    <a:pt x="1182" y="3628"/>
                  </a:lnTo>
                  <a:lnTo>
                    <a:pt x="1186" y="3630"/>
                  </a:lnTo>
                  <a:lnTo>
                    <a:pt x="1190" y="3629"/>
                  </a:lnTo>
                  <a:lnTo>
                    <a:pt x="1196" y="3627"/>
                  </a:lnTo>
                  <a:lnTo>
                    <a:pt x="1203" y="3625"/>
                  </a:lnTo>
                  <a:lnTo>
                    <a:pt x="1208" y="3621"/>
                  </a:lnTo>
                  <a:lnTo>
                    <a:pt x="1215" y="3617"/>
                  </a:lnTo>
                  <a:lnTo>
                    <a:pt x="1223" y="3615"/>
                  </a:lnTo>
                  <a:lnTo>
                    <a:pt x="1235" y="3619"/>
                  </a:lnTo>
                  <a:lnTo>
                    <a:pt x="1240" y="3634"/>
                  </a:lnTo>
                  <a:lnTo>
                    <a:pt x="1245" y="3651"/>
                  </a:lnTo>
                  <a:lnTo>
                    <a:pt x="1257" y="3662"/>
                  </a:lnTo>
                  <a:lnTo>
                    <a:pt x="1268" y="3670"/>
                  </a:lnTo>
                  <a:lnTo>
                    <a:pt x="1278" y="3680"/>
                  </a:lnTo>
                  <a:lnTo>
                    <a:pt x="1289" y="3688"/>
                  </a:lnTo>
                  <a:lnTo>
                    <a:pt x="1300" y="3690"/>
                  </a:lnTo>
                  <a:lnTo>
                    <a:pt x="1314" y="3690"/>
                  </a:lnTo>
                  <a:lnTo>
                    <a:pt x="1330" y="3695"/>
                  </a:lnTo>
                  <a:lnTo>
                    <a:pt x="1346" y="3700"/>
                  </a:lnTo>
                  <a:lnTo>
                    <a:pt x="1361" y="3702"/>
                  </a:lnTo>
                  <a:lnTo>
                    <a:pt x="1371" y="3704"/>
                  </a:lnTo>
                  <a:lnTo>
                    <a:pt x="1384" y="3711"/>
                  </a:lnTo>
                  <a:lnTo>
                    <a:pt x="1396" y="3719"/>
                  </a:lnTo>
                  <a:lnTo>
                    <a:pt x="1406" y="3725"/>
                  </a:lnTo>
                  <a:lnTo>
                    <a:pt x="1414" y="3732"/>
                  </a:lnTo>
                  <a:lnTo>
                    <a:pt x="1410" y="3741"/>
                  </a:lnTo>
                  <a:lnTo>
                    <a:pt x="1403" y="3750"/>
                  </a:lnTo>
                  <a:lnTo>
                    <a:pt x="1403" y="3760"/>
                  </a:lnTo>
                  <a:lnTo>
                    <a:pt x="1411" y="3766"/>
                  </a:lnTo>
                  <a:lnTo>
                    <a:pt x="1417" y="3772"/>
                  </a:lnTo>
                  <a:lnTo>
                    <a:pt x="1422" y="3777"/>
                  </a:lnTo>
                  <a:lnTo>
                    <a:pt x="1428" y="3785"/>
                  </a:lnTo>
                  <a:lnTo>
                    <a:pt x="1435" y="3792"/>
                  </a:lnTo>
                  <a:lnTo>
                    <a:pt x="1442" y="3792"/>
                  </a:lnTo>
                  <a:lnTo>
                    <a:pt x="1448" y="3785"/>
                  </a:lnTo>
                  <a:lnTo>
                    <a:pt x="1453" y="3778"/>
                  </a:lnTo>
                  <a:lnTo>
                    <a:pt x="1458" y="3774"/>
                  </a:lnTo>
                  <a:lnTo>
                    <a:pt x="1464" y="3772"/>
                  </a:lnTo>
                  <a:lnTo>
                    <a:pt x="1482" y="3760"/>
                  </a:lnTo>
                  <a:lnTo>
                    <a:pt x="1486" y="3756"/>
                  </a:lnTo>
                  <a:lnTo>
                    <a:pt x="1486" y="3756"/>
                  </a:lnTo>
                  <a:lnTo>
                    <a:pt x="1475" y="3725"/>
                  </a:lnTo>
                  <a:lnTo>
                    <a:pt x="1471" y="3718"/>
                  </a:lnTo>
                  <a:lnTo>
                    <a:pt x="1469" y="3710"/>
                  </a:lnTo>
                  <a:lnTo>
                    <a:pt x="1464" y="3676"/>
                  </a:lnTo>
                  <a:lnTo>
                    <a:pt x="1461" y="3667"/>
                  </a:lnTo>
                  <a:lnTo>
                    <a:pt x="1462" y="3647"/>
                  </a:lnTo>
                  <a:lnTo>
                    <a:pt x="1443" y="3578"/>
                  </a:lnTo>
                  <a:lnTo>
                    <a:pt x="1456" y="3522"/>
                  </a:lnTo>
                  <a:lnTo>
                    <a:pt x="1456" y="3503"/>
                  </a:lnTo>
                  <a:lnTo>
                    <a:pt x="1455" y="3492"/>
                  </a:lnTo>
                  <a:lnTo>
                    <a:pt x="1453" y="3485"/>
                  </a:lnTo>
                  <a:lnTo>
                    <a:pt x="1449" y="3485"/>
                  </a:lnTo>
                  <a:lnTo>
                    <a:pt x="1443" y="3494"/>
                  </a:lnTo>
                  <a:lnTo>
                    <a:pt x="1441" y="3503"/>
                  </a:lnTo>
                  <a:lnTo>
                    <a:pt x="1444" y="3524"/>
                  </a:lnTo>
                  <a:lnTo>
                    <a:pt x="1443" y="3531"/>
                  </a:lnTo>
                  <a:lnTo>
                    <a:pt x="1438" y="3537"/>
                  </a:lnTo>
                  <a:lnTo>
                    <a:pt x="1430" y="3541"/>
                  </a:lnTo>
                  <a:lnTo>
                    <a:pt x="1423" y="3541"/>
                  </a:lnTo>
                  <a:lnTo>
                    <a:pt x="1417" y="3536"/>
                  </a:lnTo>
                  <a:lnTo>
                    <a:pt x="1416" y="3526"/>
                  </a:lnTo>
                  <a:lnTo>
                    <a:pt x="1418" y="3516"/>
                  </a:lnTo>
                  <a:lnTo>
                    <a:pt x="1440" y="3466"/>
                  </a:lnTo>
                  <a:lnTo>
                    <a:pt x="1438" y="3452"/>
                  </a:lnTo>
                  <a:lnTo>
                    <a:pt x="1426" y="3438"/>
                  </a:lnTo>
                  <a:lnTo>
                    <a:pt x="1443" y="3443"/>
                  </a:lnTo>
                  <a:lnTo>
                    <a:pt x="1447" y="3442"/>
                  </a:lnTo>
                  <a:lnTo>
                    <a:pt x="1451" y="3438"/>
                  </a:lnTo>
                  <a:lnTo>
                    <a:pt x="1450" y="3428"/>
                  </a:lnTo>
                  <a:lnTo>
                    <a:pt x="1452" y="3423"/>
                  </a:lnTo>
                  <a:lnTo>
                    <a:pt x="1473" y="3401"/>
                  </a:lnTo>
                  <a:lnTo>
                    <a:pt x="1478" y="3391"/>
                  </a:lnTo>
                  <a:lnTo>
                    <a:pt x="1497" y="3320"/>
                  </a:lnTo>
                  <a:lnTo>
                    <a:pt x="1504" y="3312"/>
                  </a:lnTo>
                  <a:lnTo>
                    <a:pt x="1505" y="3323"/>
                  </a:lnTo>
                  <a:lnTo>
                    <a:pt x="1504" y="3363"/>
                  </a:lnTo>
                  <a:lnTo>
                    <a:pt x="1511" y="3279"/>
                  </a:lnTo>
                  <a:lnTo>
                    <a:pt x="1495" y="3081"/>
                  </a:lnTo>
                  <a:lnTo>
                    <a:pt x="1501" y="2957"/>
                  </a:lnTo>
                  <a:lnTo>
                    <a:pt x="1512" y="2891"/>
                  </a:lnTo>
                  <a:lnTo>
                    <a:pt x="1524" y="2752"/>
                  </a:lnTo>
                  <a:lnTo>
                    <a:pt x="1517" y="2727"/>
                  </a:lnTo>
                  <a:lnTo>
                    <a:pt x="1512" y="2748"/>
                  </a:lnTo>
                  <a:lnTo>
                    <a:pt x="1508" y="2793"/>
                  </a:lnTo>
                  <a:lnTo>
                    <a:pt x="1504" y="2812"/>
                  </a:lnTo>
                  <a:lnTo>
                    <a:pt x="1500" y="2812"/>
                  </a:lnTo>
                  <a:lnTo>
                    <a:pt x="1504" y="2749"/>
                  </a:lnTo>
                  <a:lnTo>
                    <a:pt x="1501" y="2731"/>
                  </a:lnTo>
                  <a:lnTo>
                    <a:pt x="1492" y="2724"/>
                  </a:lnTo>
                  <a:lnTo>
                    <a:pt x="1478" y="2722"/>
                  </a:lnTo>
                  <a:lnTo>
                    <a:pt x="1461" y="2722"/>
                  </a:lnTo>
                  <a:lnTo>
                    <a:pt x="1461" y="2718"/>
                  </a:lnTo>
                  <a:lnTo>
                    <a:pt x="1506" y="2722"/>
                  </a:lnTo>
                  <a:lnTo>
                    <a:pt x="1517" y="2718"/>
                  </a:lnTo>
                  <a:lnTo>
                    <a:pt x="1522" y="2706"/>
                  </a:lnTo>
                  <a:lnTo>
                    <a:pt x="1528" y="2566"/>
                  </a:lnTo>
                  <a:lnTo>
                    <a:pt x="1531" y="2538"/>
                  </a:lnTo>
                  <a:lnTo>
                    <a:pt x="1533" y="2514"/>
                  </a:lnTo>
                  <a:lnTo>
                    <a:pt x="1569" y="2215"/>
                  </a:lnTo>
                  <a:lnTo>
                    <a:pt x="1630" y="1985"/>
                  </a:lnTo>
                  <a:lnTo>
                    <a:pt x="1691" y="1754"/>
                  </a:lnTo>
                  <a:lnTo>
                    <a:pt x="1779" y="1607"/>
                  </a:lnTo>
                  <a:lnTo>
                    <a:pt x="1816" y="1531"/>
                  </a:lnTo>
                  <a:lnTo>
                    <a:pt x="1839" y="1471"/>
                  </a:lnTo>
                  <a:lnTo>
                    <a:pt x="1856" y="1428"/>
                  </a:lnTo>
                  <a:lnTo>
                    <a:pt x="1864" y="1400"/>
                  </a:lnTo>
                  <a:lnTo>
                    <a:pt x="1871" y="1388"/>
                  </a:lnTo>
                  <a:lnTo>
                    <a:pt x="1877" y="1374"/>
                  </a:lnTo>
                  <a:lnTo>
                    <a:pt x="1878" y="1342"/>
                  </a:lnTo>
                  <a:lnTo>
                    <a:pt x="1882" y="1328"/>
                  </a:lnTo>
                  <a:lnTo>
                    <a:pt x="1876" y="1301"/>
                  </a:lnTo>
                  <a:lnTo>
                    <a:pt x="1894" y="1204"/>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7" name="Freeform 15"/>
            <p:cNvSpPr>
              <a:spLocks/>
            </p:cNvSpPr>
            <p:nvPr/>
          </p:nvSpPr>
          <p:spPr bwMode="auto">
            <a:xfrm>
              <a:off x="4293860" y="2760976"/>
              <a:ext cx="557529" cy="258444"/>
            </a:xfrm>
            <a:custGeom>
              <a:avLst/>
              <a:gdLst>
                <a:gd name="T0" fmla="*/ 1901 w 1995"/>
                <a:gd name="T1" fmla="*/ 438 h 926"/>
                <a:gd name="T2" fmla="*/ 1810 w 1995"/>
                <a:gd name="T3" fmla="*/ 409 h 926"/>
                <a:gd name="T4" fmla="*/ 1721 w 1995"/>
                <a:gd name="T5" fmla="*/ 374 h 926"/>
                <a:gd name="T6" fmla="*/ 1629 w 1995"/>
                <a:gd name="T7" fmla="*/ 363 h 926"/>
                <a:gd name="T8" fmla="*/ 1609 w 1995"/>
                <a:gd name="T9" fmla="*/ 409 h 926"/>
                <a:gd name="T10" fmla="*/ 1495 w 1995"/>
                <a:gd name="T11" fmla="*/ 464 h 926"/>
                <a:gd name="T12" fmla="*/ 1371 w 1995"/>
                <a:gd name="T13" fmla="*/ 404 h 926"/>
                <a:gd name="T14" fmla="*/ 1282 w 1995"/>
                <a:gd name="T15" fmla="*/ 345 h 926"/>
                <a:gd name="T16" fmla="*/ 1260 w 1995"/>
                <a:gd name="T17" fmla="*/ 155 h 926"/>
                <a:gd name="T18" fmla="*/ 1128 w 1995"/>
                <a:gd name="T19" fmla="*/ 128 h 926"/>
                <a:gd name="T20" fmla="*/ 1083 w 1995"/>
                <a:gd name="T21" fmla="*/ 65 h 926"/>
                <a:gd name="T22" fmla="*/ 968 w 1995"/>
                <a:gd name="T23" fmla="*/ 19 h 926"/>
                <a:gd name="T24" fmla="*/ 930 w 1995"/>
                <a:gd name="T25" fmla="*/ 118 h 926"/>
                <a:gd name="T26" fmla="*/ 895 w 1995"/>
                <a:gd name="T27" fmla="*/ 41 h 926"/>
                <a:gd name="T28" fmla="*/ 644 w 1995"/>
                <a:gd name="T29" fmla="*/ 141 h 926"/>
                <a:gd name="T30" fmla="*/ 653 w 1995"/>
                <a:gd name="T31" fmla="*/ 187 h 926"/>
                <a:gd name="T32" fmla="*/ 629 w 1995"/>
                <a:gd name="T33" fmla="*/ 183 h 926"/>
                <a:gd name="T34" fmla="*/ 622 w 1995"/>
                <a:gd name="T35" fmla="*/ 142 h 926"/>
                <a:gd name="T36" fmla="*/ 213 w 1995"/>
                <a:gd name="T37" fmla="*/ 210 h 926"/>
                <a:gd name="T38" fmla="*/ 234 w 1995"/>
                <a:gd name="T39" fmla="*/ 206 h 926"/>
                <a:gd name="T40" fmla="*/ 339 w 1995"/>
                <a:gd name="T41" fmla="*/ 159 h 926"/>
                <a:gd name="T42" fmla="*/ 292 w 1995"/>
                <a:gd name="T43" fmla="*/ 208 h 926"/>
                <a:gd name="T44" fmla="*/ 238 w 1995"/>
                <a:gd name="T45" fmla="*/ 217 h 926"/>
                <a:gd name="T46" fmla="*/ 164 w 1995"/>
                <a:gd name="T47" fmla="*/ 261 h 926"/>
                <a:gd name="T48" fmla="*/ 82 w 1995"/>
                <a:gd name="T49" fmla="*/ 267 h 926"/>
                <a:gd name="T50" fmla="*/ 4 w 1995"/>
                <a:gd name="T51" fmla="*/ 314 h 926"/>
                <a:gd name="T52" fmla="*/ 28 w 1995"/>
                <a:gd name="T53" fmla="*/ 361 h 926"/>
                <a:gd name="T54" fmla="*/ 38 w 1995"/>
                <a:gd name="T55" fmla="*/ 395 h 926"/>
                <a:gd name="T56" fmla="*/ 43 w 1995"/>
                <a:gd name="T57" fmla="*/ 454 h 926"/>
                <a:gd name="T58" fmla="*/ 62 w 1995"/>
                <a:gd name="T59" fmla="*/ 519 h 926"/>
                <a:gd name="T60" fmla="*/ 97 w 1995"/>
                <a:gd name="T61" fmla="*/ 540 h 926"/>
                <a:gd name="T62" fmla="*/ 180 w 1995"/>
                <a:gd name="T63" fmla="*/ 606 h 926"/>
                <a:gd name="T64" fmla="*/ 256 w 1995"/>
                <a:gd name="T65" fmla="*/ 649 h 926"/>
                <a:gd name="T66" fmla="*/ 329 w 1995"/>
                <a:gd name="T67" fmla="*/ 745 h 926"/>
                <a:gd name="T68" fmla="*/ 314 w 1995"/>
                <a:gd name="T69" fmla="*/ 809 h 926"/>
                <a:gd name="T70" fmla="*/ 373 w 1995"/>
                <a:gd name="T71" fmla="*/ 788 h 926"/>
                <a:gd name="T72" fmla="*/ 414 w 1995"/>
                <a:gd name="T73" fmla="*/ 718 h 926"/>
                <a:gd name="T74" fmla="*/ 450 w 1995"/>
                <a:gd name="T75" fmla="*/ 678 h 926"/>
                <a:gd name="T76" fmla="*/ 506 w 1995"/>
                <a:gd name="T77" fmla="*/ 508 h 926"/>
                <a:gd name="T78" fmla="*/ 574 w 1995"/>
                <a:gd name="T79" fmla="*/ 442 h 926"/>
                <a:gd name="T80" fmla="*/ 701 w 1995"/>
                <a:gd name="T81" fmla="*/ 487 h 926"/>
                <a:gd name="T82" fmla="*/ 725 w 1995"/>
                <a:gd name="T83" fmla="*/ 510 h 926"/>
                <a:gd name="T84" fmla="*/ 714 w 1995"/>
                <a:gd name="T85" fmla="*/ 598 h 926"/>
                <a:gd name="T86" fmla="*/ 757 w 1995"/>
                <a:gd name="T87" fmla="*/ 741 h 926"/>
                <a:gd name="T88" fmla="*/ 838 w 1995"/>
                <a:gd name="T89" fmla="*/ 835 h 926"/>
                <a:gd name="T90" fmla="*/ 924 w 1995"/>
                <a:gd name="T91" fmla="*/ 831 h 926"/>
                <a:gd name="T92" fmla="*/ 988 w 1995"/>
                <a:gd name="T93" fmla="*/ 771 h 926"/>
                <a:gd name="T94" fmla="*/ 1090 w 1995"/>
                <a:gd name="T95" fmla="*/ 688 h 926"/>
                <a:gd name="T96" fmla="*/ 1202 w 1995"/>
                <a:gd name="T97" fmla="*/ 604 h 926"/>
                <a:gd name="T98" fmla="*/ 1306 w 1995"/>
                <a:gd name="T99" fmla="*/ 542 h 926"/>
                <a:gd name="T100" fmla="*/ 1391 w 1995"/>
                <a:gd name="T101" fmla="*/ 528 h 926"/>
                <a:gd name="T102" fmla="*/ 1456 w 1995"/>
                <a:gd name="T103" fmla="*/ 505 h 926"/>
                <a:gd name="T104" fmla="*/ 1495 w 1995"/>
                <a:gd name="T105" fmla="*/ 561 h 926"/>
                <a:gd name="T106" fmla="*/ 1534 w 1995"/>
                <a:gd name="T107" fmla="*/ 617 h 926"/>
                <a:gd name="T108" fmla="*/ 1576 w 1995"/>
                <a:gd name="T109" fmla="*/ 728 h 926"/>
                <a:gd name="T110" fmla="*/ 1622 w 1995"/>
                <a:gd name="T111" fmla="*/ 765 h 926"/>
                <a:gd name="T112" fmla="*/ 1677 w 1995"/>
                <a:gd name="T113" fmla="*/ 801 h 926"/>
                <a:gd name="T114" fmla="*/ 1726 w 1995"/>
                <a:gd name="T115" fmla="*/ 845 h 926"/>
                <a:gd name="T116" fmla="*/ 1711 w 1995"/>
                <a:gd name="T117" fmla="*/ 903 h 926"/>
                <a:gd name="T118" fmla="*/ 1995 w 1995"/>
                <a:gd name="T119" fmla="*/ 53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95" h="926">
                  <a:moveTo>
                    <a:pt x="1995" y="530"/>
                  </a:moveTo>
                  <a:lnTo>
                    <a:pt x="1995" y="453"/>
                  </a:lnTo>
                  <a:lnTo>
                    <a:pt x="1957" y="451"/>
                  </a:lnTo>
                  <a:lnTo>
                    <a:pt x="1938" y="450"/>
                  </a:lnTo>
                  <a:lnTo>
                    <a:pt x="1920" y="450"/>
                  </a:lnTo>
                  <a:lnTo>
                    <a:pt x="1911" y="447"/>
                  </a:lnTo>
                  <a:lnTo>
                    <a:pt x="1906" y="443"/>
                  </a:lnTo>
                  <a:lnTo>
                    <a:pt x="1901" y="438"/>
                  </a:lnTo>
                  <a:lnTo>
                    <a:pt x="1894" y="431"/>
                  </a:lnTo>
                  <a:lnTo>
                    <a:pt x="1883" y="427"/>
                  </a:lnTo>
                  <a:lnTo>
                    <a:pt x="1870" y="426"/>
                  </a:lnTo>
                  <a:lnTo>
                    <a:pt x="1857" y="426"/>
                  </a:lnTo>
                  <a:lnTo>
                    <a:pt x="1845" y="427"/>
                  </a:lnTo>
                  <a:lnTo>
                    <a:pt x="1834" y="424"/>
                  </a:lnTo>
                  <a:lnTo>
                    <a:pt x="1821" y="417"/>
                  </a:lnTo>
                  <a:lnTo>
                    <a:pt x="1810" y="409"/>
                  </a:lnTo>
                  <a:lnTo>
                    <a:pt x="1800" y="401"/>
                  </a:lnTo>
                  <a:lnTo>
                    <a:pt x="1789" y="393"/>
                  </a:lnTo>
                  <a:lnTo>
                    <a:pt x="1779" y="387"/>
                  </a:lnTo>
                  <a:lnTo>
                    <a:pt x="1768" y="384"/>
                  </a:lnTo>
                  <a:lnTo>
                    <a:pt x="1754" y="383"/>
                  </a:lnTo>
                  <a:lnTo>
                    <a:pt x="1742" y="381"/>
                  </a:lnTo>
                  <a:lnTo>
                    <a:pt x="1731" y="378"/>
                  </a:lnTo>
                  <a:lnTo>
                    <a:pt x="1721" y="374"/>
                  </a:lnTo>
                  <a:lnTo>
                    <a:pt x="1709" y="371"/>
                  </a:lnTo>
                  <a:lnTo>
                    <a:pt x="1701" y="368"/>
                  </a:lnTo>
                  <a:lnTo>
                    <a:pt x="1694" y="366"/>
                  </a:lnTo>
                  <a:lnTo>
                    <a:pt x="1687" y="364"/>
                  </a:lnTo>
                  <a:lnTo>
                    <a:pt x="1679" y="363"/>
                  </a:lnTo>
                  <a:lnTo>
                    <a:pt x="1665" y="363"/>
                  </a:lnTo>
                  <a:lnTo>
                    <a:pt x="1646" y="362"/>
                  </a:lnTo>
                  <a:lnTo>
                    <a:pt x="1629" y="363"/>
                  </a:lnTo>
                  <a:lnTo>
                    <a:pt x="1616" y="367"/>
                  </a:lnTo>
                  <a:lnTo>
                    <a:pt x="1614" y="370"/>
                  </a:lnTo>
                  <a:lnTo>
                    <a:pt x="1611" y="376"/>
                  </a:lnTo>
                  <a:lnTo>
                    <a:pt x="1608" y="383"/>
                  </a:lnTo>
                  <a:lnTo>
                    <a:pt x="1607" y="387"/>
                  </a:lnTo>
                  <a:lnTo>
                    <a:pt x="1606" y="394"/>
                  </a:lnTo>
                  <a:lnTo>
                    <a:pt x="1607" y="402"/>
                  </a:lnTo>
                  <a:lnTo>
                    <a:pt x="1609" y="409"/>
                  </a:lnTo>
                  <a:lnTo>
                    <a:pt x="1609" y="414"/>
                  </a:lnTo>
                  <a:lnTo>
                    <a:pt x="1606" y="426"/>
                  </a:lnTo>
                  <a:lnTo>
                    <a:pt x="1600" y="442"/>
                  </a:lnTo>
                  <a:lnTo>
                    <a:pt x="1593" y="457"/>
                  </a:lnTo>
                  <a:lnTo>
                    <a:pt x="1588" y="464"/>
                  </a:lnTo>
                  <a:lnTo>
                    <a:pt x="1557" y="464"/>
                  </a:lnTo>
                  <a:lnTo>
                    <a:pt x="1526" y="464"/>
                  </a:lnTo>
                  <a:lnTo>
                    <a:pt x="1495" y="464"/>
                  </a:lnTo>
                  <a:lnTo>
                    <a:pt x="1465" y="463"/>
                  </a:lnTo>
                  <a:lnTo>
                    <a:pt x="1444" y="462"/>
                  </a:lnTo>
                  <a:lnTo>
                    <a:pt x="1424" y="454"/>
                  </a:lnTo>
                  <a:lnTo>
                    <a:pt x="1405" y="442"/>
                  </a:lnTo>
                  <a:lnTo>
                    <a:pt x="1387" y="431"/>
                  </a:lnTo>
                  <a:lnTo>
                    <a:pt x="1377" y="424"/>
                  </a:lnTo>
                  <a:lnTo>
                    <a:pt x="1374" y="414"/>
                  </a:lnTo>
                  <a:lnTo>
                    <a:pt x="1371" y="404"/>
                  </a:lnTo>
                  <a:lnTo>
                    <a:pt x="1359" y="397"/>
                  </a:lnTo>
                  <a:lnTo>
                    <a:pt x="1350" y="394"/>
                  </a:lnTo>
                  <a:lnTo>
                    <a:pt x="1341" y="390"/>
                  </a:lnTo>
                  <a:lnTo>
                    <a:pt x="1333" y="385"/>
                  </a:lnTo>
                  <a:lnTo>
                    <a:pt x="1325" y="380"/>
                  </a:lnTo>
                  <a:lnTo>
                    <a:pt x="1310" y="369"/>
                  </a:lnTo>
                  <a:lnTo>
                    <a:pt x="1296" y="357"/>
                  </a:lnTo>
                  <a:lnTo>
                    <a:pt x="1282" y="345"/>
                  </a:lnTo>
                  <a:lnTo>
                    <a:pt x="1266" y="335"/>
                  </a:lnTo>
                  <a:lnTo>
                    <a:pt x="1257" y="320"/>
                  </a:lnTo>
                  <a:lnTo>
                    <a:pt x="1255" y="294"/>
                  </a:lnTo>
                  <a:lnTo>
                    <a:pt x="1257" y="266"/>
                  </a:lnTo>
                  <a:lnTo>
                    <a:pt x="1259" y="247"/>
                  </a:lnTo>
                  <a:lnTo>
                    <a:pt x="1259" y="216"/>
                  </a:lnTo>
                  <a:lnTo>
                    <a:pt x="1260" y="186"/>
                  </a:lnTo>
                  <a:lnTo>
                    <a:pt x="1260" y="155"/>
                  </a:lnTo>
                  <a:lnTo>
                    <a:pt x="1261" y="125"/>
                  </a:lnTo>
                  <a:lnTo>
                    <a:pt x="1232" y="126"/>
                  </a:lnTo>
                  <a:lnTo>
                    <a:pt x="1202" y="128"/>
                  </a:lnTo>
                  <a:lnTo>
                    <a:pt x="1171" y="128"/>
                  </a:lnTo>
                  <a:lnTo>
                    <a:pt x="1143" y="124"/>
                  </a:lnTo>
                  <a:lnTo>
                    <a:pt x="1137" y="124"/>
                  </a:lnTo>
                  <a:lnTo>
                    <a:pt x="1133" y="127"/>
                  </a:lnTo>
                  <a:lnTo>
                    <a:pt x="1128" y="128"/>
                  </a:lnTo>
                  <a:lnTo>
                    <a:pt x="1122" y="126"/>
                  </a:lnTo>
                  <a:lnTo>
                    <a:pt x="1117" y="122"/>
                  </a:lnTo>
                  <a:lnTo>
                    <a:pt x="1112" y="118"/>
                  </a:lnTo>
                  <a:lnTo>
                    <a:pt x="1107" y="113"/>
                  </a:lnTo>
                  <a:lnTo>
                    <a:pt x="1101" y="109"/>
                  </a:lnTo>
                  <a:lnTo>
                    <a:pt x="1091" y="97"/>
                  </a:lnTo>
                  <a:lnTo>
                    <a:pt x="1086" y="82"/>
                  </a:lnTo>
                  <a:lnTo>
                    <a:pt x="1083" y="65"/>
                  </a:lnTo>
                  <a:lnTo>
                    <a:pt x="1078" y="49"/>
                  </a:lnTo>
                  <a:lnTo>
                    <a:pt x="1070" y="37"/>
                  </a:lnTo>
                  <a:lnTo>
                    <a:pt x="1061" y="25"/>
                  </a:lnTo>
                  <a:lnTo>
                    <a:pt x="1053" y="12"/>
                  </a:lnTo>
                  <a:lnTo>
                    <a:pt x="1051" y="0"/>
                  </a:lnTo>
                  <a:lnTo>
                    <a:pt x="1047" y="1"/>
                  </a:lnTo>
                  <a:lnTo>
                    <a:pt x="982" y="17"/>
                  </a:lnTo>
                  <a:lnTo>
                    <a:pt x="968" y="19"/>
                  </a:lnTo>
                  <a:lnTo>
                    <a:pt x="939" y="17"/>
                  </a:lnTo>
                  <a:lnTo>
                    <a:pt x="923" y="18"/>
                  </a:lnTo>
                  <a:lnTo>
                    <a:pt x="914" y="23"/>
                  </a:lnTo>
                  <a:lnTo>
                    <a:pt x="916" y="31"/>
                  </a:lnTo>
                  <a:lnTo>
                    <a:pt x="931" y="62"/>
                  </a:lnTo>
                  <a:lnTo>
                    <a:pt x="935" y="76"/>
                  </a:lnTo>
                  <a:lnTo>
                    <a:pt x="931" y="103"/>
                  </a:lnTo>
                  <a:lnTo>
                    <a:pt x="930" y="118"/>
                  </a:lnTo>
                  <a:lnTo>
                    <a:pt x="935" y="128"/>
                  </a:lnTo>
                  <a:lnTo>
                    <a:pt x="931" y="147"/>
                  </a:lnTo>
                  <a:lnTo>
                    <a:pt x="923" y="129"/>
                  </a:lnTo>
                  <a:lnTo>
                    <a:pt x="918" y="64"/>
                  </a:lnTo>
                  <a:lnTo>
                    <a:pt x="909" y="44"/>
                  </a:lnTo>
                  <a:lnTo>
                    <a:pt x="907" y="39"/>
                  </a:lnTo>
                  <a:lnTo>
                    <a:pt x="901" y="38"/>
                  </a:lnTo>
                  <a:lnTo>
                    <a:pt x="895" y="41"/>
                  </a:lnTo>
                  <a:lnTo>
                    <a:pt x="892" y="48"/>
                  </a:lnTo>
                  <a:lnTo>
                    <a:pt x="887" y="57"/>
                  </a:lnTo>
                  <a:lnTo>
                    <a:pt x="874" y="75"/>
                  </a:lnTo>
                  <a:lnTo>
                    <a:pt x="844" y="104"/>
                  </a:lnTo>
                  <a:lnTo>
                    <a:pt x="813" y="122"/>
                  </a:lnTo>
                  <a:lnTo>
                    <a:pt x="759" y="136"/>
                  </a:lnTo>
                  <a:lnTo>
                    <a:pt x="657" y="138"/>
                  </a:lnTo>
                  <a:lnTo>
                    <a:pt x="644" y="141"/>
                  </a:lnTo>
                  <a:lnTo>
                    <a:pt x="634" y="147"/>
                  </a:lnTo>
                  <a:lnTo>
                    <a:pt x="633" y="153"/>
                  </a:lnTo>
                  <a:lnTo>
                    <a:pt x="646" y="155"/>
                  </a:lnTo>
                  <a:lnTo>
                    <a:pt x="660" y="160"/>
                  </a:lnTo>
                  <a:lnTo>
                    <a:pt x="665" y="171"/>
                  </a:lnTo>
                  <a:lnTo>
                    <a:pt x="661" y="181"/>
                  </a:lnTo>
                  <a:lnTo>
                    <a:pt x="648" y="183"/>
                  </a:lnTo>
                  <a:lnTo>
                    <a:pt x="653" y="187"/>
                  </a:lnTo>
                  <a:lnTo>
                    <a:pt x="649" y="192"/>
                  </a:lnTo>
                  <a:lnTo>
                    <a:pt x="640" y="206"/>
                  </a:lnTo>
                  <a:lnTo>
                    <a:pt x="635" y="206"/>
                  </a:lnTo>
                  <a:lnTo>
                    <a:pt x="636" y="196"/>
                  </a:lnTo>
                  <a:lnTo>
                    <a:pt x="643" y="183"/>
                  </a:lnTo>
                  <a:lnTo>
                    <a:pt x="644" y="173"/>
                  </a:lnTo>
                  <a:lnTo>
                    <a:pt x="639" y="178"/>
                  </a:lnTo>
                  <a:lnTo>
                    <a:pt x="629" y="183"/>
                  </a:lnTo>
                  <a:lnTo>
                    <a:pt x="619" y="187"/>
                  </a:lnTo>
                  <a:lnTo>
                    <a:pt x="613" y="187"/>
                  </a:lnTo>
                  <a:lnTo>
                    <a:pt x="609" y="181"/>
                  </a:lnTo>
                  <a:lnTo>
                    <a:pt x="608" y="166"/>
                  </a:lnTo>
                  <a:lnTo>
                    <a:pt x="605" y="160"/>
                  </a:lnTo>
                  <a:lnTo>
                    <a:pt x="611" y="157"/>
                  </a:lnTo>
                  <a:lnTo>
                    <a:pt x="616" y="152"/>
                  </a:lnTo>
                  <a:lnTo>
                    <a:pt x="622" y="142"/>
                  </a:lnTo>
                  <a:lnTo>
                    <a:pt x="622" y="138"/>
                  </a:lnTo>
                  <a:lnTo>
                    <a:pt x="527" y="141"/>
                  </a:lnTo>
                  <a:lnTo>
                    <a:pt x="439" y="138"/>
                  </a:lnTo>
                  <a:lnTo>
                    <a:pt x="371" y="147"/>
                  </a:lnTo>
                  <a:lnTo>
                    <a:pt x="343" y="153"/>
                  </a:lnTo>
                  <a:lnTo>
                    <a:pt x="225" y="197"/>
                  </a:lnTo>
                  <a:lnTo>
                    <a:pt x="218" y="203"/>
                  </a:lnTo>
                  <a:lnTo>
                    <a:pt x="213" y="210"/>
                  </a:lnTo>
                  <a:lnTo>
                    <a:pt x="201" y="214"/>
                  </a:lnTo>
                  <a:lnTo>
                    <a:pt x="189" y="220"/>
                  </a:lnTo>
                  <a:lnTo>
                    <a:pt x="184" y="233"/>
                  </a:lnTo>
                  <a:lnTo>
                    <a:pt x="191" y="226"/>
                  </a:lnTo>
                  <a:lnTo>
                    <a:pt x="198" y="225"/>
                  </a:lnTo>
                  <a:lnTo>
                    <a:pt x="205" y="225"/>
                  </a:lnTo>
                  <a:lnTo>
                    <a:pt x="212" y="221"/>
                  </a:lnTo>
                  <a:lnTo>
                    <a:pt x="234" y="206"/>
                  </a:lnTo>
                  <a:lnTo>
                    <a:pt x="262" y="201"/>
                  </a:lnTo>
                  <a:lnTo>
                    <a:pt x="265" y="198"/>
                  </a:lnTo>
                  <a:lnTo>
                    <a:pt x="271" y="190"/>
                  </a:lnTo>
                  <a:lnTo>
                    <a:pt x="275" y="187"/>
                  </a:lnTo>
                  <a:lnTo>
                    <a:pt x="320" y="172"/>
                  </a:lnTo>
                  <a:lnTo>
                    <a:pt x="327" y="167"/>
                  </a:lnTo>
                  <a:lnTo>
                    <a:pt x="331" y="163"/>
                  </a:lnTo>
                  <a:lnTo>
                    <a:pt x="339" y="159"/>
                  </a:lnTo>
                  <a:lnTo>
                    <a:pt x="348" y="156"/>
                  </a:lnTo>
                  <a:lnTo>
                    <a:pt x="353" y="155"/>
                  </a:lnTo>
                  <a:lnTo>
                    <a:pt x="356" y="158"/>
                  </a:lnTo>
                  <a:lnTo>
                    <a:pt x="362" y="173"/>
                  </a:lnTo>
                  <a:lnTo>
                    <a:pt x="353" y="195"/>
                  </a:lnTo>
                  <a:lnTo>
                    <a:pt x="345" y="203"/>
                  </a:lnTo>
                  <a:lnTo>
                    <a:pt x="305" y="210"/>
                  </a:lnTo>
                  <a:lnTo>
                    <a:pt x="292" y="208"/>
                  </a:lnTo>
                  <a:lnTo>
                    <a:pt x="288" y="196"/>
                  </a:lnTo>
                  <a:lnTo>
                    <a:pt x="280" y="202"/>
                  </a:lnTo>
                  <a:lnTo>
                    <a:pt x="271" y="206"/>
                  </a:lnTo>
                  <a:lnTo>
                    <a:pt x="261" y="208"/>
                  </a:lnTo>
                  <a:lnTo>
                    <a:pt x="253" y="206"/>
                  </a:lnTo>
                  <a:lnTo>
                    <a:pt x="249" y="209"/>
                  </a:lnTo>
                  <a:lnTo>
                    <a:pt x="242" y="213"/>
                  </a:lnTo>
                  <a:lnTo>
                    <a:pt x="238" y="217"/>
                  </a:lnTo>
                  <a:lnTo>
                    <a:pt x="235" y="223"/>
                  </a:lnTo>
                  <a:lnTo>
                    <a:pt x="237" y="227"/>
                  </a:lnTo>
                  <a:lnTo>
                    <a:pt x="240" y="231"/>
                  </a:lnTo>
                  <a:lnTo>
                    <a:pt x="240" y="238"/>
                  </a:lnTo>
                  <a:lnTo>
                    <a:pt x="235" y="245"/>
                  </a:lnTo>
                  <a:lnTo>
                    <a:pt x="226" y="251"/>
                  </a:lnTo>
                  <a:lnTo>
                    <a:pt x="215" y="254"/>
                  </a:lnTo>
                  <a:lnTo>
                    <a:pt x="164" y="261"/>
                  </a:lnTo>
                  <a:lnTo>
                    <a:pt x="158" y="258"/>
                  </a:lnTo>
                  <a:lnTo>
                    <a:pt x="160" y="248"/>
                  </a:lnTo>
                  <a:lnTo>
                    <a:pt x="165" y="241"/>
                  </a:lnTo>
                  <a:lnTo>
                    <a:pt x="171" y="235"/>
                  </a:lnTo>
                  <a:lnTo>
                    <a:pt x="175" y="228"/>
                  </a:lnTo>
                  <a:lnTo>
                    <a:pt x="105" y="251"/>
                  </a:lnTo>
                  <a:lnTo>
                    <a:pt x="92" y="258"/>
                  </a:lnTo>
                  <a:lnTo>
                    <a:pt x="82" y="267"/>
                  </a:lnTo>
                  <a:lnTo>
                    <a:pt x="34" y="277"/>
                  </a:lnTo>
                  <a:lnTo>
                    <a:pt x="16" y="285"/>
                  </a:lnTo>
                  <a:lnTo>
                    <a:pt x="2" y="294"/>
                  </a:lnTo>
                  <a:lnTo>
                    <a:pt x="0" y="294"/>
                  </a:lnTo>
                  <a:lnTo>
                    <a:pt x="0" y="294"/>
                  </a:lnTo>
                  <a:lnTo>
                    <a:pt x="2" y="300"/>
                  </a:lnTo>
                  <a:lnTo>
                    <a:pt x="3" y="307"/>
                  </a:lnTo>
                  <a:lnTo>
                    <a:pt x="4" y="314"/>
                  </a:lnTo>
                  <a:lnTo>
                    <a:pt x="8" y="320"/>
                  </a:lnTo>
                  <a:lnTo>
                    <a:pt x="14" y="324"/>
                  </a:lnTo>
                  <a:lnTo>
                    <a:pt x="21" y="324"/>
                  </a:lnTo>
                  <a:lnTo>
                    <a:pt x="26" y="327"/>
                  </a:lnTo>
                  <a:lnTo>
                    <a:pt x="28" y="335"/>
                  </a:lnTo>
                  <a:lnTo>
                    <a:pt x="27" y="343"/>
                  </a:lnTo>
                  <a:lnTo>
                    <a:pt x="26" y="352"/>
                  </a:lnTo>
                  <a:lnTo>
                    <a:pt x="28" y="361"/>
                  </a:lnTo>
                  <a:lnTo>
                    <a:pt x="33" y="367"/>
                  </a:lnTo>
                  <a:lnTo>
                    <a:pt x="38" y="372"/>
                  </a:lnTo>
                  <a:lnTo>
                    <a:pt x="36" y="376"/>
                  </a:lnTo>
                  <a:lnTo>
                    <a:pt x="32" y="380"/>
                  </a:lnTo>
                  <a:lnTo>
                    <a:pt x="30" y="383"/>
                  </a:lnTo>
                  <a:lnTo>
                    <a:pt x="32" y="387"/>
                  </a:lnTo>
                  <a:lnTo>
                    <a:pt x="35" y="391"/>
                  </a:lnTo>
                  <a:lnTo>
                    <a:pt x="38" y="395"/>
                  </a:lnTo>
                  <a:lnTo>
                    <a:pt x="42" y="400"/>
                  </a:lnTo>
                  <a:lnTo>
                    <a:pt x="43" y="407"/>
                  </a:lnTo>
                  <a:lnTo>
                    <a:pt x="43" y="414"/>
                  </a:lnTo>
                  <a:lnTo>
                    <a:pt x="44" y="421"/>
                  </a:lnTo>
                  <a:lnTo>
                    <a:pt x="49" y="427"/>
                  </a:lnTo>
                  <a:lnTo>
                    <a:pt x="55" y="436"/>
                  </a:lnTo>
                  <a:lnTo>
                    <a:pt x="51" y="445"/>
                  </a:lnTo>
                  <a:lnTo>
                    <a:pt x="43" y="454"/>
                  </a:lnTo>
                  <a:lnTo>
                    <a:pt x="41" y="464"/>
                  </a:lnTo>
                  <a:lnTo>
                    <a:pt x="39" y="477"/>
                  </a:lnTo>
                  <a:lnTo>
                    <a:pt x="37" y="494"/>
                  </a:lnTo>
                  <a:lnTo>
                    <a:pt x="39" y="510"/>
                  </a:lnTo>
                  <a:lnTo>
                    <a:pt x="48" y="518"/>
                  </a:lnTo>
                  <a:lnTo>
                    <a:pt x="52" y="519"/>
                  </a:lnTo>
                  <a:lnTo>
                    <a:pt x="57" y="519"/>
                  </a:lnTo>
                  <a:lnTo>
                    <a:pt x="62" y="519"/>
                  </a:lnTo>
                  <a:lnTo>
                    <a:pt x="66" y="520"/>
                  </a:lnTo>
                  <a:lnTo>
                    <a:pt x="69" y="523"/>
                  </a:lnTo>
                  <a:lnTo>
                    <a:pt x="70" y="527"/>
                  </a:lnTo>
                  <a:lnTo>
                    <a:pt x="71" y="531"/>
                  </a:lnTo>
                  <a:lnTo>
                    <a:pt x="72" y="533"/>
                  </a:lnTo>
                  <a:lnTo>
                    <a:pt x="80" y="536"/>
                  </a:lnTo>
                  <a:lnTo>
                    <a:pt x="89" y="538"/>
                  </a:lnTo>
                  <a:lnTo>
                    <a:pt x="97" y="540"/>
                  </a:lnTo>
                  <a:lnTo>
                    <a:pt x="106" y="543"/>
                  </a:lnTo>
                  <a:lnTo>
                    <a:pt x="119" y="557"/>
                  </a:lnTo>
                  <a:lnTo>
                    <a:pt x="121" y="575"/>
                  </a:lnTo>
                  <a:lnTo>
                    <a:pt x="127" y="591"/>
                  </a:lnTo>
                  <a:lnTo>
                    <a:pt x="152" y="599"/>
                  </a:lnTo>
                  <a:lnTo>
                    <a:pt x="165" y="599"/>
                  </a:lnTo>
                  <a:lnTo>
                    <a:pt x="175" y="601"/>
                  </a:lnTo>
                  <a:lnTo>
                    <a:pt x="180" y="606"/>
                  </a:lnTo>
                  <a:lnTo>
                    <a:pt x="182" y="619"/>
                  </a:lnTo>
                  <a:lnTo>
                    <a:pt x="185" y="623"/>
                  </a:lnTo>
                  <a:lnTo>
                    <a:pt x="191" y="625"/>
                  </a:lnTo>
                  <a:lnTo>
                    <a:pt x="198" y="625"/>
                  </a:lnTo>
                  <a:lnTo>
                    <a:pt x="205" y="625"/>
                  </a:lnTo>
                  <a:lnTo>
                    <a:pt x="222" y="630"/>
                  </a:lnTo>
                  <a:lnTo>
                    <a:pt x="240" y="638"/>
                  </a:lnTo>
                  <a:lnTo>
                    <a:pt x="256" y="649"/>
                  </a:lnTo>
                  <a:lnTo>
                    <a:pt x="265" y="664"/>
                  </a:lnTo>
                  <a:lnTo>
                    <a:pt x="272" y="675"/>
                  </a:lnTo>
                  <a:lnTo>
                    <a:pt x="285" y="691"/>
                  </a:lnTo>
                  <a:lnTo>
                    <a:pt x="299" y="705"/>
                  </a:lnTo>
                  <a:lnTo>
                    <a:pt x="308" y="712"/>
                  </a:lnTo>
                  <a:lnTo>
                    <a:pt x="326" y="721"/>
                  </a:lnTo>
                  <a:lnTo>
                    <a:pt x="331" y="732"/>
                  </a:lnTo>
                  <a:lnTo>
                    <a:pt x="329" y="745"/>
                  </a:lnTo>
                  <a:lnTo>
                    <a:pt x="325" y="761"/>
                  </a:lnTo>
                  <a:lnTo>
                    <a:pt x="323" y="768"/>
                  </a:lnTo>
                  <a:lnTo>
                    <a:pt x="322" y="774"/>
                  </a:lnTo>
                  <a:lnTo>
                    <a:pt x="321" y="781"/>
                  </a:lnTo>
                  <a:lnTo>
                    <a:pt x="320" y="786"/>
                  </a:lnTo>
                  <a:lnTo>
                    <a:pt x="319" y="794"/>
                  </a:lnTo>
                  <a:lnTo>
                    <a:pt x="316" y="802"/>
                  </a:lnTo>
                  <a:lnTo>
                    <a:pt x="314" y="809"/>
                  </a:lnTo>
                  <a:lnTo>
                    <a:pt x="313" y="815"/>
                  </a:lnTo>
                  <a:lnTo>
                    <a:pt x="317" y="827"/>
                  </a:lnTo>
                  <a:lnTo>
                    <a:pt x="325" y="835"/>
                  </a:lnTo>
                  <a:lnTo>
                    <a:pt x="336" y="840"/>
                  </a:lnTo>
                  <a:lnTo>
                    <a:pt x="347" y="845"/>
                  </a:lnTo>
                  <a:lnTo>
                    <a:pt x="356" y="826"/>
                  </a:lnTo>
                  <a:lnTo>
                    <a:pt x="365" y="807"/>
                  </a:lnTo>
                  <a:lnTo>
                    <a:pt x="373" y="788"/>
                  </a:lnTo>
                  <a:lnTo>
                    <a:pt x="382" y="769"/>
                  </a:lnTo>
                  <a:lnTo>
                    <a:pt x="387" y="752"/>
                  </a:lnTo>
                  <a:lnTo>
                    <a:pt x="390" y="743"/>
                  </a:lnTo>
                  <a:lnTo>
                    <a:pt x="393" y="739"/>
                  </a:lnTo>
                  <a:lnTo>
                    <a:pt x="397" y="732"/>
                  </a:lnTo>
                  <a:lnTo>
                    <a:pt x="400" y="727"/>
                  </a:lnTo>
                  <a:lnTo>
                    <a:pt x="411" y="720"/>
                  </a:lnTo>
                  <a:lnTo>
                    <a:pt x="414" y="718"/>
                  </a:lnTo>
                  <a:lnTo>
                    <a:pt x="417" y="716"/>
                  </a:lnTo>
                  <a:lnTo>
                    <a:pt x="420" y="716"/>
                  </a:lnTo>
                  <a:lnTo>
                    <a:pt x="422" y="714"/>
                  </a:lnTo>
                  <a:lnTo>
                    <a:pt x="423" y="703"/>
                  </a:lnTo>
                  <a:lnTo>
                    <a:pt x="425" y="699"/>
                  </a:lnTo>
                  <a:lnTo>
                    <a:pt x="431" y="691"/>
                  </a:lnTo>
                  <a:lnTo>
                    <a:pt x="440" y="684"/>
                  </a:lnTo>
                  <a:lnTo>
                    <a:pt x="450" y="678"/>
                  </a:lnTo>
                  <a:lnTo>
                    <a:pt x="458" y="671"/>
                  </a:lnTo>
                  <a:lnTo>
                    <a:pt x="462" y="662"/>
                  </a:lnTo>
                  <a:lnTo>
                    <a:pt x="467" y="649"/>
                  </a:lnTo>
                  <a:lnTo>
                    <a:pt x="469" y="637"/>
                  </a:lnTo>
                  <a:lnTo>
                    <a:pt x="472" y="626"/>
                  </a:lnTo>
                  <a:lnTo>
                    <a:pt x="483" y="587"/>
                  </a:lnTo>
                  <a:lnTo>
                    <a:pt x="494" y="547"/>
                  </a:lnTo>
                  <a:lnTo>
                    <a:pt x="506" y="508"/>
                  </a:lnTo>
                  <a:lnTo>
                    <a:pt x="521" y="470"/>
                  </a:lnTo>
                  <a:lnTo>
                    <a:pt x="522" y="455"/>
                  </a:lnTo>
                  <a:lnTo>
                    <a:pt x="530" y="453"/>
                  </a:lnTo>
                  <a:lnTo>
                    <a:pt x="534" y="450"/>
                  </a:lnTo>
                  <a:lnTo>
                    <a:pt x="542" y="439"/>
                  </a:lnTo>
                  <a:lnTo>
                    <a:pt x="549" y="436"/>
                  </a:lnTo>
                  <a:lnTo>
                    <a:pt x="559" y="437"/>
                  </a:lnTo>
                  <a:lnTo>
                    <a:pt x="574" y="442"/>
                  </a:lnTo>
                  <a:lnTo>
                    <a:pt x="597" y="445"/>
                  </a:lnTo>
                  <a:lnTo>
                    <a:pt x="603" y="448"/>
                  </a:lnTo>
                  <a:lnTo>
                    <a:pt x="616" y="457"/>
                  </a:lnTo>
                  <a:lnTo>
                    <a:pt x="631" y="465"/>
                  </a:lnTo>
                  <a:lnTo>
                    <a:pt x="645" y="483"/>
                  </a:lnTo>
                  <a:lnTo>
                    <a:pt x="666" y="497"/>
                  </a:lnTo>
                  <a:lnTo>
                    <a:pt x="687" y="501"/>
                  </a:lnTo>
                  <a:lnTo>
                    <a:pt x="701" y="487"/>
                  </a:lnTo>
                  <a:lnTo>
                    <a:pt x="714" y="489"/>
                  </a:lnTo>
                  <a:lnTo>
                    <a:pt x="723" y="476"/>
                  </a:lnTo>
                  <a:lnTo>
                    <a:pt x="724" y="487"/>
                  </a:lnTo>
                  <a:lnTo>
                    <a:pt x="725" y="491"/>
                  </a:lnTo>
                  <a:lnTo>
                    <a:pt x="725" y="505"/>
                  </a:lnTo>
                  <a:lnTo>
                    <a:pt x="725" y="507"/>
                  </a:lnTo>
                  <a:lnTo>
                    <a:pt x="725" y="509"/>
                  </a:lnTo>
                  <a:lnTo>
                    <a:pt x="725" y="510"/>
                  </a:lnTo>
                  <a:lnTo>
                    <a:pt x="726" y="522"/>
                  </a:lnTo>
                  <a:lnTo>
                    <a:pt x="727" y="534"/>
                  </a:lnTo>
                  <a:lnTo>
                    <a:pt x="728" y="546"/>
                  </a:lnTo>
                  <a:lnTo>
                    <a:pt x="727" y="557"/>
                  </a:lnTo>
                  <a:lnTo>
                    <a:pt x="725" y="568"/>
                  </a:lnTo>
                  <a:lnTo>
                    <a:pt x="721" y="577"/>
                  </a:lnTo>
                  <a:lnTo>
                    <a:pt x="717" y="587"/>
                  </a:lnTo>
                  <a:lnTo>
                    <a:pt x="714" y="598"/>
                  </a:lnTo>
                  <a:lnTo>
                    <a:pt x="714" y="625"/>
                  </a:lnTo>
                  <a:lnTo>
                    <a:pt x="720" y="651"/>
                  </a:lnTo>
                  <a:lnTo>
                    <a:pt x="726" y="678"/>
                  </a:lnTo>
                  <a:lnTo>
                    <a:pt x="726" y="705"/>
                  </a:lnTo>
                  <a:lnTo>
                    <a:pt x="728" y="722"/>
                  </a:lnTo>
                  <a:lnTo>
                    <a:pt x="732" y="734"/>
                  </a:lnTo>
                  <a:lnTo>
                    <a:pt x="741" y="741"/>
                  </a:lnTo>
                  <a:lnTo>
                    <a:pt x="757" y="741"/>
                  </a:lnTo>
                  <a:lnTo>
                    <a:pt x="778" y="745"/>
                  </a:lnTo>
                  <a:lnTo>
                    <a:pt x="789" y="758"/>
                  </a:lnTo>
                  <a:lnTo>
                    <a:pt x="796" y="777"/>
                  </a:lnTo>
                  <a:lnTo>
                    <a:pt x="807" y="797"/>
                  </a:lnTo>
                  <a:lnTo>
                    <a:pt x="814" y="807"/>
                  </a:lnTo>
                  <a:lnTo>
                    <a:pt x="821" y="817"/>
                  </a:lnTo>
                  <a:lnTo>
                    <a:pt x="829" y="827"/>
                  </a:lnTo>
                  <a:lnTo>
                    <a:pt x="838" y="835"/>
                  </a:lnTo>
                  <a:lnTo>
                    <a:pt x="856" y="845"/>
                  </a:lnTo>
                  <a:lnTo>
                    <a:pt x="876" y="852"/>
                  </a:lnTo>
                  <a:lnTo>
                    <a:pt x="897" y="851"/>
                  </a:lnTo>
                  <a:lnTo>
                    <a:pt x="914" y="839"/>
                  </a:lnTo>
                  <a:lnTo>
                    <a:pt x="917" y="837"/>
                  </a:lnTo>
                  <a:lnTo>
                    <a:pt x="919" y="835"/>
                  </a:lnTo>
                  <a:lnTo>
                    <a:pt x="922" y="833"/>
                  </a:lnTo>
                  <a:lnTo>
                    <a:pt x="924" y="831"/>
                  </a:lnTo>
                  <a:lnTo>
                    <a:pt x="934" y="822"/>
                  </a:lnTo>
                  <a:lnTo>
                    <a:pt x="943" y="813"/>
                  </a:lnTo>
                  <a:lnTo>
                    <a:pt x="953" y="804"/>
                  </a:lnTo>
                  <a:lnTo>
                    <a:pt x="963" y="795"/>
                  </a:lnTo>
                  <a:lnTo>
                    <a:pt x="969" y="789"/>
                  </a:lnTo>
                  <a:lnTo>
                    <a:pt x="975" y="783"/>
                  </a:lnTo>
                  <a:lnTo>
                    <a:pt x="982" y="777"/>
                  </a:lnTo>
                  <a:lnTo>
                    <a:pt x="988" y="771"/>
                  </a:lnTo>
                  <a:lnTo>
                    <a:pt x="1002" y="760"/>
                  </a:lnTo>
                  <a:lnTo>
                    <a:pt x="1015" y="748"/>
                  </a:lnTo>
                  <a:lnTo>
                    <a:pt x="1029" y="736"/>
                  </a:lnTo>
                  <a:lnTo>
                    <a:pt x="1043" y="724"/>
                  </a:lnTo>
                  <a:lnTo>
                    <a:pt x="1053" y="713"/>
                  </a:lnTo>
                  <a:lnTo>
                    <a:pt x="1064" y="701"/>
                  </a:lnTo>
                  <a:lnTo>
                    <a:pt x="1077" y="691"/>
                  </a:lnTo>
                  <a:lnTo>
                    <a:pt x="1090" y="688"/>
                  </a:lnTo>
                  <a:lnTo>
                    <a:pt x="1112" y="681"/>
                  </a:lnTo>
                  <a:lnTo>
                    <a:pt x="1117" y="669"/>
                  </a:lnTo>
                  <a:lnTo>
                    <a:pt x="1117" y="653"/>
                  </a:lnTo>
                  <a:lnTo>
                    <a:pt x="1122" y="632"/>
                  </a:lnTo>
                  <a:lnTo>
                    <a:pt x="1137" y="622"/>
                  </a:lnTo>
                  <a:lnTo>
                    <a:pt x="1159" y="614"/>
                  </a:lnTo>
                  <a:lnTo>
                    <a:pt x="1182" y="609"/>
                  </a:lnTo>
                  <a:lnTo>
                    <a:pt x="1202" y="604"/>
                  </a:lnTo>
                  <a:lnTo>
                    <a:pt x="1218" y="598"/>
                  </a:lnTo>
                  <a:lnTo>
                    <a:pt x="1234" y="590"/>
                  </a:lnTo>
                  <a:lnTo>
                    <a:pt x="1248" y="581"/>
                  </a:lnTo>
                  <a:lnTo>
                    <a:pt x="1261" y="572"/>
                  </a:lnTo>
                  <a:lnTo>
                    <a:pt x="1281" y="575"/>
                  </a:lnTo>
                  <a:lnTo>
                    <a:pt x="1304" y="572"/>
                  </a:lnTo>
                  <a:lnTo>
                    <a:pt x="1317" y="562"/>
                  </a:lnTo>
                  <a:lnTo>
                    <a:pt x="1306" y="542"/>
                  </a:lnTo>
                  <a:lnTo>
                    <a:pt x="1322" y="525"/>
                  </a:lnTo>
                  <a:lnTo>
                    <a:pt x="1339" y="507"/>
                  </a:lnTo>
                  <a:lnTo>
                    <a:pt x="1358" y="495"/>
                  </a:lnTo>
                  <a:lnTo>
                    <a:pt x="1372" y="492"/>
                  </a:lnTo>
                  <a:lnTo>
                    <a:pt x="1376" y="492"/>
                  </a:lnTo>
                  <a:lnTo>
                    <a:pt x="1385" y="496"/>
                  </a:lnTo>
                  <a:lnTo>
                    <a:pt x="1384" y="519"/>
                  </a:lnTo>
                  <a:lnTo>
                    <a:pt x="1391" y="528"/>
                  </a:lnTo>
                  <a:lnTo>
                    <a:pt x="1396" y="522"/>
                  </a:lnTo>
                  <a:lnTo>
                    <a:pt x="1398" y="515"/>
                  </a:lnTo>
                  <a:lnTo>
                    <a:pt x="1402" y="509"/>
                  </a:lnTo>
                  <a:lnTo>
                    <a:pt x="1409" y="506"/>
                  </a:lnTo>
                  <a:lnTo>
                    <a:pt x="1419" y="505"/>
                  </a:lnTo>
                  <a:lnTo>
                    <a:pt x="1427" y="507"/>
                  </a:lnTo>
                  <a:lnTo>
                    <a:pt x="1444" y="515"/>
                  </a:lnTo>
                  <a:lnTo>
                    <a:pt x="1456" y="505"/>
                  </a:lnTo>
                  <a:lnTo>
                    <a:pt x="1470" y="507"/>
                  </a:lnTo>
                  <a:lnTo>
                    <a:pt x="1483" y="518"/>
                  </a:lnTo>
                  <a:lnTo>
                    <a:pt x="1491" y="533"/>
                  </a:lnTo>
                  <a:lnTo>
                    <a:pt x="1492" y="537"/>
                  </a:lnTo>
                  <a:lnTo>
                    <a:pt x="1491" y="550"/>
                  </a:lnTo>
                  <a:lnTo>
                    <a:pt x="1492" y="554"/>
                  </a:lnTo>
                  <a:lnTo>
                    <a:pt x="1494" y="557"/>
                  </a:lnTo>
                  <a:lnTo>
                    <a:pt x="1495" y="561"/>
                  </a:lnTo>
                  <a:lnTo>
                    <a:pt x="1498" y="581"/>
                  </a:lnTo>
                  <a:lnTo>
                    <a:pt x="1494" y="587"/>
                  </a:lnTo>
                  <a:lnTo>
                    <a:pt x="1488" y="600"/>
                  </a:lnTo>
                  <a:lnTo>
                    <a:pt x="1486" y="611"/>
                  </a:lnTo>
                  <a:lnTo>
                    <a:pt x="1494" y="616"/>
                  </a:lnTo>
                  <a:lnTo>
                    <a:pt x="1507" y="616"/>
                  </a:lnTo>
                  <a:lnTo>
                    <a:pt x="1521" y="616"/>
                  </a:lnTo>
                  <a:lnTo>
                    <a:pt x="1534" y="617"/>
                  </a:lnTo>
                  <a:lnTo>
                    <a:pt x="1547" y="621"/>
                  </a:lnTo>
                  <a:lnTo>
                    <a:pt x="1558" y="640"/>
                  </a:lnTo>
                  <a:lnTo>
                    <a:pt x="1567" y="662"/>
                  </a:lnTo>
                  <a:lnTo>
                    <a:pt x="1572" y="686"/>
                  </a:lnTo>
                  <a:lnTo>
                    <a:pt x="1577" y="708"/>
                  </a:lnTo>
                  <a:lnTo>
                    <a:pt x="1577" y="715"/>
                  </a:lnTo>
                  <a:lnTo>
                    <a:pt x="1577" y="722"/>
                  </a:lnTo>
                  <a:lnTo>
                    <a:pt x="1576" y="728"/>
                  </a:lnTo>
                  <a:lnTo>
                    <a:pt x="1576" y="735"/>
                  </a:lnTo>
                  <a:lnTo>
                    <a:pt x="1581" y="746"/>
                  </a:lnTo>
                  <a:lnTo>
                    <a:pt x="1591" y="753"/>
                  </a:lnTo>
                  <a:lnTo>
                    <a:pt x="1604" y="758"/>
                  </a:lnTo>
                  <a:lnTo>
                    <a:pt x="1615" y="762"/>
                  </a:lnTo>
                  <a:lnTo>
                    <a:pt x="1618" y="763"/>
                  </a:lnTo>
                  <a:lnTo>
                    <a:pt x="1620" y="764"/>
                  </a:lnTo>
                  <a:lnTo>
                    <a:pt x="1622" y="765"/>
                  </a:lnTo>
                  <a:lnTo>
                    <a:pt x="1624" y="766"/>
                  </a:lnTo>
                  <a:lnTo>
                    <a:pt x="1635" y="770"/>
                  </a:lnTo>
                  <a:lnTo>
                    <a:pt x="1649" y="775"/>
                  </a:lnTo>
                  <a:lnTo>
                    <a:pt x="1662" y="780"/>
                  </a:lnTo>
                  <a:lnTo>
                    <a:pt x="1666" y="784"/>
                  </a:lnTo>
                  <a:lnTo>
                    <a:pt x="1672" y="786"/>
                  </a:lnTo>
                  <a:lnTo>
                    <a:pt x="1677" y="791"/>
                  </a:lnTo>
                  <a:lnTo>
                    <a:pt x="1677" y="801"/>
                  </a:lnTo>
                  <a:lnTo>
                    <a:pt x="1674" y="820"/>
                  </a:lnTo>
                  <a:lnTo>
                    <a:pt x="1677" y="827"/>
                  </a:lnTo>
                  <a:lnTo>
                    <a:pt x="1685" y="832"/>
                  </a:lnTo>
                  <a:lnTo>
                    <a:pt x="1694" y="835"/>
                  </a:lnTo>
                  <a:lnTo>
                    <a:pt x="1702" y="836"/>
                  </a:lnTo>
                  <a:lnTo>
                    <a:pt x="1716" y="835"/>
                  </a:lnTo>
                  <a:lnTo>
                    <a:pt x="1721" y="838"/>
                  </a:lnTo>
                  <a:lnTo>
                    <a:pt x="1726" y="845"/>
                  </a:lnTo>
                  <a:lnTo>
                    <a:pt x="1741" y="870"/>
                  </a:lnTo>
                  <a:lnTo>
                    <a:pt x="1744" y="872"/>
                  </a:lnTo>
                  <a:lnTo>
                    <a:pt x="1741" y="882"/>
                  </a:lnTo>
                  <a:lnTo>
                    <a:pt x="1734" y="884"/>
                  </a:lnTo>
                  <a:lnTo>
                    <a:pt x="1725" y="883"/>
                  </a:lnTo>
                  <a:lnTo>
                    <a:pt x="1717" y="886"/>
                  </a:lnTo>
                  <a:lnTo>
                    <a:pt x="1714" y="892"/>
                  </a:lnTo>
                  <a:lnTo>
                    <a:pt x="1711" y="903"/>
                  </a:lnTo>
                  <a:lnTo>
                    <a:pt x="1710" y="913"/>
                  </a:lnTo>
                  <a:lnTo>
                    <a:pt x="1713" y="922"/>
                  </a:lnTo>
                  <a:lnTo>
                    <a:pt x="1715" y="924"/>
                  </a:lnTo>
                  <a:lnTo>
                    <a:pt x="1716" y="924"/>
                  </a:lnTo>
                  <a:lnTo>
                    <a:pt x="1994" y="926"/>
                  </a:lnTo>
                  <a:lnTo>
                    <a:pt x="1995" y="744"/>
                  </a:lnTo>
                  <a:lnTo>
                    <a:pt x="1995" y="563"/>
                  </a:lnTo>
                  <a:lnTo>
                    <a:pt x="1995" y="53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88" name="Freeform 16"/>
            <p:cNvSpPr>
              <a:spLocks/>
            </p:cNvSpPr>
            <p:nvPr/>
          </p:nvSpPr>
          <p:spPr bwMode="auto">
            <a:xfrm>
              <a:off x="4293860" y="2760976"/>
              <a:ext cx="557529" cy="258444"/>
            </a:xfrm>
            <a:custGeom>
              <a:avLst/>
              <a:gdLst>
                <a:gd name="T0" fmla="*/ 1901 w 1995"/>
                <a:gd name="T1" fmla="*/ 438 h 926"/>
                <a:gd name="T2" fmla="*/ 1810 w 1995"/>
                <a:gd name="T3" fmla="*/ 409 h 926"/>
                <a:gd name="T4" fmla="*/ 1721 w 1995"/>
                <a:gd name="T5" fmla="*/ 374 h 926"/>
                <a:gd name="T6" fmla="*/ 1629 w 1995"/>
                <a:gd name="T7" fmla="*/ 363 h 926"/>
                <a:gd name="T8" fmla="*/ 1609 w 1995"/>
                <a:gd name="T9" fmla="*/ 409 h 926"/>
                <a:gd name="T10" fmla="*/ 1495 w 1995"/>
                <a:gd name="T11" fmla="*/ 464 h 926"/>
                <a:gd name="T12" fmla="*/ 1371 w 1995"/>
                <a:gd name="T13" fmla="*/ 404 h 926"/>
                <a:gd name="T14" fmla="*/ 1282 w 1995"/>
                <a:gd name="T15" fmla="*/ 345 h 926"/>
                <a:gd name="T16" fmla="*/ 1260 w 1995"/>
                <a:gd name="T17" fmla="*/ 155 h 926"/>
                <a:gd name="T18" fmla="*/ 1128 w 1995"/>
                <a:gd name="T19" fmla="*/ 128 h 926"/>
                <a:gd name="T20" fmla="*/ 1083 w 1995"/>
                <a:gd name="T21" fmla="*/ 65 h 926"/>
                <a:gd name="T22" fmla="*/ 968 w 1995"/>
                <a:gd name="T23" fmla="*/ 19 h 926"/>
                <a:gd name="T24" fmla="*/ 930 w 1995"/>
                <a:gd name="T25" fmla="*/ 118 h 926"/>
                <a:gd name="T26" fmla="*/ 895 w 1995"/>
                <a:gd name="T27" fmla="*/ 41 h 926"/>
                <a:gd name="T28" fmla="*/ 644 w 1995"/>
                <a:gd name="T29" fmla="*/ 141 h 926"/>
                <a:gd name="T30" fmla="*/ 653 w 1995"/>
                <a:gd name="T31" fmla="*/ 187 h 926"/>
                <a:gd name="T32" fmla="*/ 629 w 1995"/>
                <a:gd name="T33" fmla="*/ 183 h 926"/>
                <a:gd name="T34" fmla="*/ 622 w 1995"/>
                <a:gd name="T35" fmla="*/ 142 h 926"/>
                <a:gd name="T36" fmla="*/ 213 w 1995"/>
                <a:gd name="T37" fmla="*/ 210 h 926"/>
                <a:gd name="T38" fmla="*/ 234 w 1995"/>
                <a:gd name="T39" fmla="*/ 206 h 926"/>
                <a:gd name="T40" fmla="*/ 339 w 1995"/>
                <a:gd name="T41" fmla="*/ 159 h 926"/>
                <a:gd name="T42" fmla="*/ 292 w 1995"/>
                <a:gd name="T43" fmla="*/ 208 h 926"/>
                <a:gd name="T44" fmla="*/ 238 w 1995"/>
                <a:gd name="T45" fmla="*/ 217 h 926"/>
                <a:gd name="T46" fmla="*/ 164 w 1995"/>
                <a:gd name="T47" fmla="*/ 261 h 926"/>
                <a:gd name="T48" fmla="*/ 82 w 1995"/>
                <a:gd name="T49" fmla="*/ 267 h 926"/>
                <a:gd name="T50" fmla="*/ 4 w 1995"/>
                <a:gd name="T51" fmla="*/ 314 h 926"/>
                <a:gd name="T52" fmla="*/ 28 w 1995"/>
                <a:gd name="T53" fmla="*/ 361 h 926"/>
                <a:gd name="T54" fmla="*/ 38 w 1995"/>
                <a:gd name="T55" fmla="*/ 395 h 926"/>
                <a:gd name="T56" fmla="*/ 43 w 1995"/>
                <a:gd name="T57" fmla="*/ 454 h 926"/>
                <a:gd name="T58" fmla="*/ 62 w 1995"/>
                <a:gd name="T59" fmla="*/ 519 h 926"/>
                <a:gd name="T60" fmla="*/ 97 w 1995"/>
                <a:gd name="T61" fmla="*/ 540 h 926"/>
                <a:gd name="T62" fmla="*/ 180 w 1995"/>
                <a:gd name="T63" fmla="*/ 606 h 926"/>
                <a:gd name="T64" fmla="*/ 256 w 1995"/>
                <a:gd name="T65" fmla="*/ 649 h 926"/>
                <a:gd name="T66" fmla="*/ 329 w 1995"/>
                <a:gd name="T67" fmla="*/ 745 h 926"/>
                <a:gd name="T68" fmla="*/ 314 w 1995"/>
                <a:gd name="T69" fmla="*/ 809 h 926"/>
                <a:gd name="T70" fmla="*/ 373 w 1995"/>
                <a:gd name="T71" fmla="*/ 788 h 926"/>
                <a:gd name="T72" fmla="*/ 414 w 1995"/>
                <a:gd name="T73" fmla="*/ 718 h 926"/>
                <a:gd name="T74" fmla="*/ 450 w 1995"/>
                <a:gd name="T75" fmla="*/ 678 h 926"/>
                <a:gd name="T76" fmla="*/ 506 w 1995"/>
                <a:gd name="T77" fmla="*/ 508 h 926"/>
                <a:gd name="T78" fmla="*/ 574 w 1995"/>
                <a:gd name="T79" fmla="*/ 442 h 926"/>
                <a:gd name="T80" fmla="*/ 701 w 1995"/>
                <a:gd name="T81" fmla="*/ 487 h 926"/>
                <a:gd name="T82" fmla="*/ 725 w 1995"/>
                <a:gd name="T83" fmla="*/ 510 h 926"/>
                <a:gd name="T84" fmla="*/ 714 w 1995"/>
                <a:gd name="T85" fmla="*/ 598 h 926"/>
                <a:gd name="T86" fmla="*/ 757 w 1995"/>
                <a:gd name="T87" fmla="*/ 741 h 926"/>
                <a:gd name="T88" fmla="*/ 838 w 1995"/>
                <a:gd name="T89" fmla="*/ 835 h 926"/>
                <a:gd name="T90" fmla="*/ 924 w 1995"/>
                <a:gd name="T91" fmla="*/ 831 h 926"/>
                <a:gd name="T92" fmla="*/ 988 w 1995"/>
                <a:gd name="T93" fmla="*/ 771 h 926"/>
                <a:gd name="T94" fmla="*/ 1090 w 1995"/>
                <a:gd name="T95" fmla="*/ 688 h 926"/>
                <a:gd name="T96" fmla="*/ 1202 w 1995"/>
                <a:gd name="T97" fmla="*/ 604 h 926"/>
                <a:gd name="T98" fmla="*/ 1306 w 1995"/>
                <a:gd name="T99" fmla="*/ 542 h 926"/>
                <a:gd name="T100" fmla="*/ 1391 w 1995"/>
                <a:gd name="T101" fmla="*/ 528 h 926"/>
                <a:gd name="T102" fmla="*/ 1456 w 1995"/>
                <a:gd name="T103" fmla="*/ 505 h 926"/>
                <a:gd name="T104" fmla="*/ 1495 w 1995"/>
                <a:gd name="T105" fmla="*/ 561 h 926"/>
                <a:gd name="T106" fmla="*/ 1534 w 1995"/>
                <a:gd name="T107" fmla="*/ 617 h 926"/>
                <a:gd name="T108" fmla="*/ 1576 w 1995"/>
                <a:gd name="T109" fmla="*/ 728 h 926"/>
                <a:gd name="T110" fmla="*/ 1622 w 1995"/>
                <a:gd name="T111" fmla="*/ 765 h 926"/>
                <a:gd name="T112" fmla="*/ 1677 w 1995"/>
                <a:gd name="T113" fmla="*/ 801 h 926"/>
                <a:gd name="T114" fmla="*/ 1726 w 1995"/>
                <a:gd name="T115" fmla="*/ 845 h 926"/>
                <a:gd name="T116" fmla="*/ 1711 w 1995"/>
                <a:gd name="T117" fmla="*/ 903 h 926"/>
                <a:gd name="T118" fmla="*/ 1995 w 1995"/>
                <a:gd name="T119" fmla="*/ 53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95" h="926">
                  <a:moveTo>
                    <a:pt x="1995" y="530"/>
                  </a:moveTo>
                  <a:lnTo>
                    <a:pt x="1995" y="453"/>
                  </a:lnTo>
                  <a:lnTo>
                    <a:pt x="1957" y="451"/>
                  </a:lnTo>
                  <a:lnTo>
                    <a:pt x="1938" y="450"/>
                  </a:lnTo>
                  <a:lnTo>
                    <a:pt x="1920" y="450"/>
                  </a:lnTo>
                  <a:lnTo>
                    <a:pt x="1911" y="447"/>
                  </a:lnTo>
                  <a:lnTo>
                    <a:pt x="1906" y="443"/>
                  </a:lnTo>
                  <a:lnTo>
                    <a:pt x="1901" y="438"/>
                  </a:lnTo>
                  <a:lnTo>
                    <a:pt x="1894" y="431"/>
                  </a:lnTo>
                  <a:lnTo>
                    <a:pt x="1883" y="427"/>
                  </a:lnTo>
                  <a:lnTo>
                    <a:pt x="1870" y="426"/>
                  </a:lnTo>
                  <a:lnTo>
                    <a:pt x="1857" y="426"/>
                  </a:lnTo>
                  <a:lnTo>
                    <a:pt x="1845" y="427"/>
                  </a:lnTo>
                  <a:lnTo>
                    <a:pt x="1834" y="424"/>
                  </a:lnTo>
                  <a:lnTo>
                    <a:pt x="1821" y="417"/>
                  </a:lnTo>
                  <a:lnTo>
                    <a:pt x="1810" y="409"/>
                  </a:lnTo>
                  <a:lnTo>
                    <a:pt x="1800" y="401"/>
                  </a:lnTo>
                  <a:lnTo>
                    <a:pt x="1789" y="393"/>
                  </a:lnTo>
                  <a:lnTo>
                    <a:pt x="1779" y="387"/>
                  </a:lnTo>
                  <a:lnTo>
                    <a:pt x="1768" y="384"/>
                  </a:lnTo>
                  <a:lnTo>
                    <a:pt x="1754" y="383"/>
                  </a:lnTo>
                  <a:lnTo>
                    <a:pt x="1742" y="381"/>
                  </a:lnTo>
                  <a:lnTo>
                    <a:pt x="1731" y="378"/>
                  </a:lnTo>
                  <a:lnTo>
                    <a:pt x="1721" y="374"/>
                  </a:lnTo>
                  <a:lnTo>
                    <a:pt x="1709" y="371"/>
                  </a:lnTo>
                  <a:lnTo>
                    <a:pt x="1701" y="368"/>
                  </a:lnTo>
                  <a:lnTo>
                    <a:pt x="1694" y="366"/>
                  </a:lnTo>
                  <a:lnTo>
                    <a:pt x="1687" y="364"/>
                  </a:lnTo>
                  <a:lnTo>
                    <a:pt x="1679" y="363"/>
                  </a:lnTo>
                  <a:lnTo>
                    <a:pt x="1665" y="363"/>
                  </a:lnTo>
                  <a:lnTo>
                    <a:pt x="1646" y="362"/>
                  </a:lnTo>
                  <a:lnTo>
                    <a:pt x="1629" y="363"/>
                  </a:lnTo>
                  <a:lnTo>
                    <a:pt x="1616" y="367"/>
                  </a:lnTo>
                  <a:lnTo>
                    <a:pt x="1614" y="370"/>
                  </a:lnTo>
                  <a:lnTo>
                    <a:pt x="1611" y="376"/>
                  </a:lnTo>
                  <a:lnTo>
                    <a:pt x="1608" y="383"/>
                  </a:lnTo>
                  <a:lnTo>
                    <a:pt x="1607" y="387"/>
                  </a:lnTo>
                  <a:lnTo>
                    <a:pt x="1606" y="394"/>
                  </a:lnTo>
                  <a:lnTo>
                    <a:pt x="1607" y="402"/>
                  </a:lnTo>
                  <a:lnTo>
                    <a:pt x="1609" y="409"/>
                  </a:lnTo>
                  <a:lnTo>
                    <a:pt x="1609" y="414"/>
                  </a:lnTo>
                  <a:lnTo>
                    <a:pt x="1606" y="426"/>
                  </a:lnTo>
                  <a:lnTo>
                    <a:pt x="1600" y="442"/>
                  </a:lnTo>
                  <a:lnTo>
                    <a:pt x="1593" y="457"/>
                  </a:lnTo>
                  <a:lnTo>
                    <a:pt x="1588" y="464"/>
                  </a:lnTo>
                  <a:lnTo>
                    <a:pt x="1557" y="464"/>
                  </a:lnTo>
                  <a:lnTo>
                    <a:pt x="1526" y="464"/>
                  </a:lnTo>
                  <a:lnTo>
                    <a:pt x="1495" y="464"/>
                  </a:lnTo>
                  <a:lnTo>
                    <a:pt x="1465" y="463"/>
                  </a:lnTo>
                  <a:lnTo>
                    <a:pt x="1444" y="462"/>
                  </a:lnTo>
                  <a:lnTo>
                    <a:pt x="1424" y="454"/>
                  </a:lnTo>
                  <a:lnTo>
                    <a:pt x="1405" y="442"/>
                  </a:lnTo>
                  <a:lnTo>
                    <a:pt x="1387" y="431"/>
                  </a:lnTo>
                  <a:lnTo>
                    <a:pt x="1377" y="424"/>
                  </a:lnTo>
                  <a:lnTo>
                    <a:pt x="1374" y="414"/>
                  </a:lnTo>
                  <a:lnTo>
                    <a:pt x="1371" y="404"/>
                  </a:lnTo>
                  <a:lnTo>
                    <a:pt x="1359" y="397"/>
                  </a:lnTo>
                  <a:lnTo>
                    <a:pt x="1350" y="394"/>
                  </a:lnTo>
                  <a:lnTo>
                    <a:pt x="1341" y="390"/>
                  </a:lnTo>
                  <a:lnTo>
                    <a:pt x="1333" y="385"/>
                  </a:lnTo>
                  <a:lnTo>
                    <a:pt x="1325" y="380"/>
                  </a:lnTo>
                  <a:lnTo>
                    <a:pt x="1310" y="369"/>
                  </a:lnTo>
                  <a:lnTo>
                    <a:pt x="1296" y="357"/>
                  </a:lnTo>
                  <a:lnTo>
                    <a:pt x="1282" y="345"/>
                  </a:lnTo>
                  <a:lnTo>
                    <a:pt x="1266" y="335"/>
                  </a:lnTo>
                  <a:lnTo>
                    <a:pt x="1257" y="320"/>
                  </a:lnTo>
                  <a:lnTo>
                    <a:pt x="1255" y="294"/>
                  </a:lnTo>
                  <a:lnTo>
                    <a:pt x="1257" y="266"/>
                  </a:lnTo>
                  <a:lnTo>
                    <a:pt x="1259" y="247"/>
                  </a:lnTo>
                  <a:lnTo>
                    <a:pt x="1259" y="216"/>
                  </a:lnTo>
                  <a:lnTo>
                    <a:pt x="1260" y="186"/>
                  </a:lnTo>
                  <a:lnTo>
                    <a:pt x="1260" y="155"/>
                  </a:lnTo>
                  <a:lnTo>
                    <a:pt x="1261" y="125"/>
                  </a:lnTo>
                  <a:lnTo>
                    <a:pt x="1232" y="126"/>
                  </a:lnTo>
                  <a:lnTo>
                    <a:pt x="1202" y="128"/>
                  </a:lnTo>
                  <a:lnTo>
                    <a:pt x="1171" y="128"/>
                  </a:lnTo>
                  <a:lnTo>
                    <a:pt x="1143" y="124"/>
                  </a:lnTo>
                  <a:lnTo>
                    <a:pt x="1137" y="124"/>
                  </a:lnTo>
                  <a:lnTo>
                    <a:pt x="1133" y="127"/>
                  </a:lnTo>
                  <a:lnTo>
                    <a:pt x="1128" y="128"/>
                  </a:lnTo>
                  <a:lnTo>
                    <a:pt x="1122" y="126"/>
                  </a:lnTo>
                  <a:lnTo>
                    <a:pt x="1117" y="122"/>
                  </a:lnTo>
                  <a:lnTo>
                    <a:pt x="1112" y="118"/>
                  </a:lnTo>
                  <a:lnTo>
                    <a:pt x="1107" y="113"/>
                  </a:lnTo>
                  <a:lnTo>
                    <a:pt x="1101" y="109"/>
                  </a:lnTo>
                  <a:lnTo>
                    <a:pt x="1091" y="97"/>
                  </a:lnTo>
                  <a:lnTo>
                    <a:pt x="1086" y="82"/>
                  </a:lnTo>
                  <a:lnTo>
                    <a:pt x="1083" y="65"/>
                  </a:lnTo>
                  <a:lnTo>
                    <a:pt x="1078" y="49"/>
                  </a:lnTo>
                  <a:lnTo>
                    <a:pt x="1070" y="37"/>
                  </a:lnTo>
                  <a:lnTo>
                    <a:pt x="1061" y="25"/>
                  </a:lnTo>
                  <a:lnTo>
                    <a:pt x="1053" y="12"/>
                  </a:lnTo>
                  <a:lnTo>
                    <a:pt x="1051" y="0"/>
                  </a:lnTo>
                  <a:lnTo>
                    <a:pt x="1047" y="1"/>
                  </a:lnTo>
                  <a:lnTo>
                    <a:pt x="982" y="17"/>
                  </a:lnTo>
                  <a:lnTo>
                    <a:pt x="968" y="19"/>
                  </a:lnTo>
                  <a:lnTo>
                    <a:pt x="939" y="17"/>
                  </a:lnTo>
                  <a:lnTo>
                    <a:pt x="923" y="18"/>
                  </a:lnTo>
                  <a:lnTo>
                    <a:pt x="914" y="23"/>
                  </a:lnTo>
                  <a:lnTo>
                    <a:pt x="916" y="31"/>
                  </a:lnTo>
                  <a:lnTo>
                    <a:pt x="931" y="62"/>
                  </a:lnTo>
                  <a:lnTo>
                    <a:pt x="935" y="76"/>
                  </a:lnTo>
                  <a:lnTo>
                    <a:pt x="931" y="103"/>
                  </a:lnTo>
                  <a:lnTo>
                    <a:pt x="930" y="118"/>
                  </a:lnTo>
                  <a:lnTo>
                    <a:pt x="935" y="128"/>
                  </a:lnTo>
                  <a:lnTo>
                    <a:pt x="931" y="147"/>
                  </a:lnTo>
                  <a:lnTo>
                    <a:pt x="923" y="129"/>
                  </a:lnTo>
                  <a:lnTo>
                    <a:pt x="918" y="64"/>
                  </a:lnTo>
                  <a:lnTo>
                    <a:pt x="909" y="44"/>
                  </a:lnTo>
                  <a:lnTo>
                    <a:pt x="907" y="39"/>
                  </a:lnTo>
                  <a:lnTo>
                    <a:pt x="901" y="38"/>
                  </a:lnTo>
                  <a:lnTo>
                    <a:pt x="895" y="41"/>
                  </a:lnTo>
                  <a:lnTo>
                    <a:pt x="892" y="48"/>
                  </a:lnTo>
                  <a:lnTo>
                    <a:pt x="887" y="57"/>
                  </a:lnTo>
                  <a:lnTo>
                    <a:pt x="874" y="75"/>
                  </a:lnTo>
                  <a:lnTo>
                    <a:pt x="844" y="104"/>
                  </a:lnTo>
                  <a:lnTo>
                    <a:pt x="813" y="122"/>
                  </a:lnTo>
                  <a:lnTo>
                    <a:pt x="759" y="136"/>
                  </a:lnTo>
                  <a:lnTo>
                    <a:pt x="657" y="138"/>
                  </a:lnTo>
                  <a:lnTo>
                    <a:pt x="644" y="141"/>
                  </a:lnTo>
                  <a:lnTo>
                    <a:pt x="634" y="147"/>
                  </a:lnTo>
                  <a:lnTo>
                    <a:pt x="633" y="153"/>
                  </a:lnTo>
                  <a:lnTo>
                    <a:pt x="646" y="155"/>
                  </a:lnTo>
                  <a:lnTo>
                    <a:pt x="660" y="160"/>
                  </a:lnTo>
                  <a:lnTo>
                    <a:pt x="665" y="171"/>
                  </a:lnTo>
                  <a:lnTo>
                    <a:pt x="661" y="181"/>
                  </a:lnTo>
                  <a:lnTo>
                    <a:pt x="648" y="183"/>
                  </a:lnTo>
                  <a:lnTo>
                    <a:pt x="653" y="187"/>
                  </a:lnTo>
                  <a:lnTo>
                    <a:pt x="649" y="192"/>
                  </a:lnTo>
                  <a:lnTo>
                    <a:pt x="640" y="206"/>
                  </a:lnTo>
                  <a:lnTo>
                    <a:pt x="635" y="206"/>
                  </a:lnTo>
                  <a:lnTo>
                    <a:pt x="636" y="196"/>
                  </a:lnTo>
                  <a:lnTo>
                    <a:pt x="643" y="183"/>
                  </a:lnTo>
                  <a:lnTo>
                    <a:pt x="644" y="173"/>
                  </a:lnTo>
                  <a:lnTo>
                    <a:pt x="639" y="178"/>
                  </a:lnTo>
                  <a:lnTo>
                    <a:pt x="629" y="183"/>
                  </a:lnTo>
                  <a:lnTo>
                    <a:pt x="619" y="187"/>
                  </a:lnTo>
                  <a:lnTo>
                    <a:pt x="613" y="187"/>
                  </a:lnTo>
                  <a:lnTo>
                    <a:pt x="609" y="181"/>
                  </a:lnTo>
                  <a:lnTo>
                    <a:pt x="608" y="166"/>
                  </a:lnTo>
                  <a:lnTo>
                    <a:pt x="605" y="160"/>
                  </a:lnTo>
                  <a:lnTo>
                    <a:pt x="611" y="157"/>
                  </a:lnTo>
                  <a:lnTo>
                    <a:pt x="616" y="152"/>
                  </a:lnTo>
                  <a:lnTo>
                    <a:pt x="622" y="142"/>
                  </a:lnTo>
                  <a:lnTo>
                    <a:pt x="622" y="138"/>
                  </a:lnTo>
                  <a:lnTo>
                    <a:pt x="527" y="141"/>
                  </a:lnTo>
                  <a:lnTo>
                    <a:pt x="439" y="138"/>
                  </a:lnTo>
                  <a:lnTo>
                    <a:pt x="371" y="147"/>
                  </a:lnTo>
                  <a:lnTo>
                    <a:pt x="343" y="153"/>
                  </a:lnTo>
                  <a:lnTo>
                    <a:pt x="225" y="197"/>
                  </a:lnTo>
                  <a:lnTo>
                    <a:pt x="218" y="203"/>
                  </a:lnTo>
                  <a:lnTo>
                    <a:pt x="213" y="210"/>
                  </a:lnTo>
                  <a:lnTo>
                    <a:pt x="201" y="214"/>
                  </a:lnTo>
                  <a:lnTo>
                    <a:pt x="189" y="220"/>
                  </a:lnTo>
                  <a:lnTo>
                    <a:pt x="184" y="233"/>
                  </a:lnTo>
                  <a:lnTo>
                    <a:pt x="191" y="226"/>
                  </a:lnTo>
                  <a:lnTo>
                    <a:pt x="198" y="225"/>
                  </a:lnTo>
                  <a:lnTo>
                    <a:pt x="205" y="225"/>
                  </a:lnTo>
                  <a:lnTo>
                    <a:pt x="212" y="221"/>
                  </a:lnTo>
                  <a:lnTo>
                    <a:pt x="234" y="206"/>
                  </a:lnTo>
                  <a:lnTo>
                    <a:pt x="262" y="201"/>
                  </a:lnTo>
                  <a:lnTo>
                    <a:pt x="265" y="198"/>
                  </a:lnTo>
                  <a:lnTo>
                    <a:pt x="271" y="190"/>
                  </a:lnTo>
                  <a:lnTo>
                    <a:pt x="275" y="187"/>
                  </a:lnTo>
                  <a:lnTo>
                    <a:pt x="320" y="172"/>
                  </a:lnTo>
                  <a:lnTo>
                    <a:pt x="327" y="167"/>
                  </a:lnTo>
                  <a:lnTo>
                    <a:pt x="331" y="163"/>
                  </a:lnTo>
                  <a:lnTo>
                    <a:pt x="339" y="159"/>
                  </a:lnTo>
                  <a:lnTo>
                    <a:pt x="348" y="156"/>
                  </a:lnTo>
                  <a:lnTo>
                    <a:pt x="353" y="155"/>
                  </a:lnTo>
                  <a:lnTo>
                    <a:pt x="356" y="158"/>
                  </a:lnTo>
                  <a:lnTo>
                    <a:pt x="362" y="173"/>
                  </a:lnTo>
                  <a:lnTo>
                    <a:pt x="353" y="195"/>
                  </a:lnTo>
                  <a:lnTo>
                    <a:pt x="345" y="203"/>
                  </a:lnTo>
                  <a:lnTo>
                    <a:pt x="305" y="210"/>
                  </a:lnTo>
                  <a:lnTo>
                    <a:pt x="292" y="208"/>
                  </a:lnTo>
                  <a:lnTo>
                    <a:pt x="288" y="196"/>
                  </a:lnTo>
                  <a:lnTo>
                    <a:pt x="280" y="202"/>
                  </a:lnTo>
                  <a:lnTo>
                    <a:pt x="271" y="206"/>
                  </a:lnTo>
                  <a:lnTo>
                    <a:pt x="261" y="208"/>
                  </a:lnTo>
                  <a:lnTo>
                    <a:pt x="253" y="206"/>
                  </a:lnTo>
                  <a:lnTo>
                    <a:pt x="249" y="209"/>
                  </a:lnTo>
                  <a:lnTo>
                    <a:pt x="242" y="213"/>
                  </a:lnTo>
                  <a:lnTo>
                    <a:pt x="238" y="217"/>
                  </a:lnTo>
                  <a:lnTo>
                    <a:pt x="235" y="223"/>
                  </a:lnTo>
                  <a:lnTo>
                    <a:pt x="237" y="227"/>
                  </a:lnTo>
                  <a:lnTo>
                    <a:pt x="240" y="231"/>
                  </a:lnTo>
                  <a:lnTo>
                    <a:pt x="240" y="238"/>
                  </a:lnTo>
                  <a:lnTo>
                    <a:pt x="235" y="245"/>
                  </a:lnTo>
                  <a:lnTo>
                    <a:pt x="226" y="251"/>
                  </a:lnTo>
                  <a:lnTo>
                    <a:pt x="215" y="254"/>
                  </a:lnTo>
                  <a:lnTo>
                    <a:pt x="164" y="261"/>
                  </a:lnTo>
                  <a:lnTo>
                    <a:pt x="158" y="258"/>
                  </a:lnTo>
                  <a:lnTo>
                    <a:pt x="160" y="248"/>
                  </a:lnTo>
                  <a:lnTo>
                    <a:pt x="165" y="241"/>
                  </a:lnTo>
                  <a:lnTo>
                    <a:pt x="171" y="235"/>
                  </a:lnTo>
                  <a:lnTo>
                    <a:pt x="175" y="228"/>
                  </a:lnTo>
                  <a:lnTo>
                    <a:pt x="105" y="251"/>
                  </a:lnTo>
                  <a:lnTo>
                    <a:pt x="92" y="258"/>
                  </a:lnTo>
                  <a:lnTo>
                    <a:pt x="82" y="267"/>
                  </a:lnTo>
                  <a:lnTo>
                    <a:pt x="34" y="277"/>
                  </a:lnTo>
                  <a:lnTo>
                    <a:pt x="16" y="285"/>
                  </a:lnTo>
                  <a:lnTo>
                    <a:pt x="2" y="294"/>
                  </a:lnTo>
                  <a:lnTo>
                    <a:pt x="0" y="294"/>
                  </a:lnTo>
                  <a:lnTo>
                    <a:pt x="0" y="294"/>
                  </a:lnTo>
                  <a:lnTo>
                    <a:pt x="2" y="300"/>
                  </a:lnTo>
                  <a:lnTo>
                    <a:pt x="3" y="307"/>
                  </a:lnTo>
                  <a:lnTo>
                    <a:pt x="4" y="314"/>
                  </a:lnTo>
                  <a:lnTo>
                    <a:pt x="8" y="320"/>
                  </a:lnTo>
                  <a:lnTo>
                    <a:pt x="14" y="324"/>
                  </a:lnTo>
                  <a:lnTo>
                    <a:pt x="21" y="324"/>
                  </a:lnTo>
                  <a:lnTo>
                    <a:pt x="26" y="327"/>
                  </a:lnTo>
                  <a:lnTo>
                    <a:pt x="28" y="335"/>
                  </a:lnTo>
                  <a:lnTo>
                    <a:pt x="27" y="343"/>
                  </a:lnTo>
                  <a:lnTo>
                    <a:pt x="26" y="352"/>
                  </a:lnTo>
                  <a:lnTo>
                    <a:pt x="28" y="361"/>
                  </a:lnTo>
                  <a:lnTo>
                    <a:pt x="33" y="367"/>
                  </a:lnTo>
                  <a:lnTo>
                    <a:pt x="38" y="372"/>
                  </a:lnTo>
                  <a:lnTo>
                    <a:pt x="36" y="376"/>
                  </a:lnTo>
                  <a:lnTo>
                    <a:pt x="32" y="380"/>
                  </a:lnTo>
                  <a:lnTo>
                    <a:pt x="30" y="383"/>
                  </a:lnTo>
                  <a:lnTo>
                    <a:pt x="32" y="387"/>
                  </a:lnTo>
                  <a:lnTo>
                    <a:pt x="35" y="391"/>
                  </a:lnTo>
                  <a:lnTo>
                    <a:pt x="38" y="395"/>
                  </a:lnTo>
                  <a:lnTo>
                    <a:pt x="42" y="400"/>
                  </a:lnTo>
                  <a:lnTo>
                    <a:pt x="43" y="407"/>
                  </a:lnTo>
                  <a:lnTo>
                    <a:pt x="43" y="414"/>
                  </a:lnTo>
                  <a:lnTo>
                    <a:pt x="44" y="421"/>
                  </a:lnTo>
                  <a:lnTo>
                    <a:pt x="49" y="427"/>
                  </a:lnTo>
                  <a:lnTo>
                    <a:pt x="55" y="436"/>
                  </a:lnTo>
                  <a:lnTo>
                    <a:pt x="51" y="445"/>
                  </a:lnTo>
                  <a:lnTo>
                    <a:pt x="43" y="454"/>
                  </a:lnTo>
                  <a:lnTo>
                    <a:pt x="41" y="464"/>
                  </a:lnTo>
                  <a:lnTo>
                    <a:pt x="39" y="477"/>
                  </a:lnTo>
                  <a:lnTo>
                    <a:pt x="37" y="494"/>
                  </a:lnTo>
                  <a:lnTo>
                    <a:pt x="39" y="510"/>
                  </a:lnTo>
                  <a:lnTo>
                    <a:pt x="48" y="518"/>
                  </a:lnTo>
                  <a:lnTo>
                    <a:pt x="52" y="519"/>
                  </a:lnTo>
                  <a:lnTo>
                    <a:pt x="57" y="519"/>
                  </a:lnTo>
                  <a:lnTo>
                    <a:pt x="62" y="519"/>
                  </a:lnTo>
                  <a:lnTo>
                    <a:pt x="66" y="520"/>
                  </a:lnTo>
                  <a:lnTo>
                    <a:pt x="69" y="523"/>
                  </a:lnTo>
                  <a:lnTo>
                    <a:pt x="70" y="527"/>
                  </a:lnTo>
                  <a:lnTo>
                    <a:pt x="71" y="531"/>
                  </a:lnTo>
                  <a:lnTo>
                    <a:pt x="72" y="533"/>
                  </a:lnTo>
                  <a:lnTo>
                    <a:pt x="80" y="536"/>
                  </a:lnTo>
                  <a:lnTo>
                    <a:pt x="89" y="538"/>
                  </a:lnTo>
                  <a:lnTo>
                    <a:pt x="97" y="540"/>
                  </a:lnTo>
                  <a:lnTo>
                    <a:pt x="106" y="543"/>
                  </a:lnTo>
                  <a:lnTo>
                    <a:pt x="119" y="557"/>
                  </a:lnTo>
                  <a:lnTo>
                    <a:pt x="121" y="575"/>
                  </a:lnTo>
                  <a:lnTo>
                    <a:pt x="127" y="591"/>
                  </a:lnTo>
                  <a:lnTo>
                    <a:pt x="152" y="599"/>
                  </a:lnTo>
                  <a:lnTo>
                    <a:pt x="165" y="599"/>
                  </a:lnTo>
                  <a:lnTo>
                    <a:pt x="175" y="601"/>
                  </a:lnTo>
                  <a:lnTo>
                    <a:pt x="180" y="606"/>
                  </a:lnTo>
                  <a:lnTo>
                    <a:pt x="182" y="619"/>
                  </a:lnTo>
                  <a:lnTo>
                    <a:pt x="185" y="623"/>
                  </a:lnTo>
                  <a:lnTo>
                    <a:pt x="191" y="625"/>
                  </a:lnTo>
                  <a:lnTo>
                    <a:pt x="198" y="625"/>
                  </a:lnTo>
                  <a:lnTo>
                    <a:pt x="205" y="625"/>
                  </a:lnTo>
                  <a:lnTo>
                    <a:pt x="222" y="630"/>
                  </a:lnTo>
                  <a:lnTo>
                    <a:pt x="240" y="638"/>
                  </a:lnTo>
                  <a:lnTo>
                    <a:pt x="256" y="649"/>
                  </a:lnTo>
                  <a:lnTo>
                    <a:pt x="265" y="664"/>
                  </a:lnTo>
                  <a:lnTo>
                    <a:pt x="272" y="675"/>
                  </a:lnTo>
                  <a:lnTo>
                    <a:pt x="285" y="691"/>
                  </a:lnTo>
                  <a:lnTo>
                    <a:pt x="299" y="705"/>
                  </a:lnTo>
                  <a:lnTo>
                    <a:pt x="308" y="712"/>
                  </a:lnTo>
                  <a:lnTo>
                    <a:pt x="326" y="721"/>
                  </a:lnTo>
                  <a:lnTo>
                    <a:pt x="331" y="732"/>
                  </a:lnTo>
                  <a:lnTo>
                    <a:pt x="329" y="745"/>
                  </a:lnTo>
                  <a:lnTo>
                    <a:pt x="325" y="761"/>
                  </a:lnTo>
                  <a:lnTo>
                    <a:pt x="323" y="768"/>
                  </a:lnTo>
                  <a:lnTo>
                    <a:pt x="322" y="774"/>
                  </a:lnTo>
                  <a:lnTo>
                    <a:pt x="321" y="781"/>
                  </a:lnTo>
                  <a:lnTo>
                    <a:pt x="320" y="786"/>
                  </a:lnTo>
                  <a:lnTo>
                    <a:pt x="319" y="794"/>
                  </a:lnTo>
                  <a:lnTo>
                    <a:pt x="316" y="802"/>
                  </a:lnTo>
                  <a:lnTo>
                    <a:pt x="314" y="809"/>
                  </a:lnTo>
                  <a:lnTo>
                    <a:pt x="313" y="815"/>
                  </a:lnTo>
                  <a:lnTo>
                    <a:pt x="317" y="827"/>
                  </a:lnTo>
                  <a:lnTo>
                    <a:pt x="325" y="835"/>
                  </a:lnTo>
                  <a:lnTo>
                    <a:pt x="336" y="840"/>
                  </a:lnTo>
                  <a:lnTo>
                    <a:pt x="347" y="845"/>
                  </a:lnTo>
                  <a:lnTo>
                    <a:pt x="356" y="826"/>
                  </a:lnTo>
                  <a:lnTo>
                    <a:pt x="365" y="807"/>
                  </a:lnTo>
                  <a:lnTo>
                    <a:pt x="373" y="788"/>
                  </a:lnTo>
                  <a:lnTo>
                    <a:pt x="382" y="769"/>
                  </a:lnTo>
                  <a:lnTo>
                    <a:pt x="387" y="752"/>
                  </a:lnTo>
                  <a:lnTo>
                    <a:pt x="390" y="743"/>
                  </a:lnTo>
                  <a:lnTo>
                    <a:pt x="393" y="739"/>
                  </a:lnTo>
                  <a:lnTo>
                    <a:pt x="397" y="732"/>
                  </a:lnTo>
                  <a:lnTo>
                    <a:pt x="400" y="727"/>
                  </a:lnTo>
                  <a:lnTo>
                    <a:pt x="411" y="720"/>
                  </a:lnTo>
                  <a:lnTo>
                    <a:pt x="414" y="718"/>
                  </a:lnTo>
                  <a:lnTo>
                    <a:pt x="417" y="716"/>
                  </a:lnTo>
                  <a:lnTo>
                    <a:pt x="420" y="716"/>
                  </a:lnTo>
                  <a:lnTo>
                    <a:pt x="422" y="714"/>
                  </a:lnTo>
                  <a:lnTo>
                    <a:pt x="423" y="703"/>
                  </a:lnTo>
                  <a:lnTo>
                    <a:pt x="425" y="699"/>
                  </a:lnTo>
                  <a:lnTo>
                    <a:pt x="431" y="691"/>
                  </a:lnTo>
                  <a:lnTo>
                    <a:pt x="440" y="684"/>
                  </a:lnTo>
                  <a:lnTo>
                    <a:pt x="450" y="678"/>
                  </a:lnTo>
                  <a:lnTo>
                    <a:pt x="458" y="671"/>
                  </a:lnTo>
                  <a:lnTo>
                    <a:pt x="462" y="662"/>
                  </a:lnTo>
                  <a:lnTo>
                    <a:pt x="467" y="649"/>
                  </a:lnTo>
                  <a:lnTo>
                    <a:pt x="469" y="637"/>
                  </a:lnTo>
                  <a:lnTo>
                    <a:pt x="472" y="626"/>
                  </a:lnTo>
                  <a:lnTo>
                    <a:pt x="483" y="587"/>
                  </a:lnTo>
                  <a:lnTo>
                    <a:pt x="494" y="547"/>
                  </a:lnTo>
                  <a:lnTo>
                    <a:pt x="506" y="508"/>
                  </a:lnTo>
                  <a:lnTo>
                    <a:pt x="521" y="470"/>
                  </a:lnTo>
                  <a:lnTo>
                    <a:pt x="522" y="455"/>
                  </a:lnTo>
                  <a:lnTo>
                    <a:pt x="530" y="453"/>
                  </a:lnTo>
                  <a:lnTo>
                    <a:pt x="534" y="450"/>
                  </a:lnTo>
                  <a:lnTo>
                    <a:pt x="542" y="439"/>
                  </a:lnTo>
                  <a:lnTo>
                    <a:pt x="549" y="436"/>
                  </a:lnTo>
                  <a:lnTo>
                    <a:pt x="559" y="437"/>
                  </a:lnTo>
                  <a:lnTo>
                    <a:pt x="574" y="442"/>
                  </a:lnTo>
                  <a:lnTo>
                    <a:pt x="597" y="445"/>
                  </a:lnTo>
                  <a:lnTo>
                    <a:pt x="603" y="448"/>
                  </a:lnTo>
                  <a:lnTo>
                    <a:pt x="616" y="457"/>
                  </a:lnTo>
                  <a:lnTo>
                    <a:pt x="631" y="465"/>
                  </a:lnTo>
                  <a:lnTo>
                    <a:pt x="645" y="483"/>
                  </a:lnTo>
                  <a:lnTo>
                    <a:pt x="666" y="497"/>
                  </a:lnTo>
                  <a:lnTo>
                    <a:pt x="687" y="501"/>
                  </a:lnTo>
                  <a:lnTo>
                    <a:pt x="701" y="487"/>
                  </a:lnTo>
                  <a:lnTo>
                    <a:pt x="714" y="489"/>
                  </a:lnTo>
                  <a:lnTo>
                    <a:pt x="723" y="476"/>
                  </a:lnTo>
                  <a:lnTo>
                    <a:pt x="724" y="487"/>
                  </a:lnTo>
                  <a:lnTo>
                    <a:pt x="725" y="491"/>
                  </a:lnTo>
                  <a:lnTo>
                    <a:pt x="725" y="505"/>
                  </a:lnTo>
                  <a:lnTo>
                    <a:pt x="725" y="507"/>
                  </a:lnTo>
                  <a:lnTo>
                    <a:pt x="725" y="509"/>
                  </a:lnTo>
                  <a:lnTo>
                    <a:pt x="725" y="510"/>
                  </a:lnTo>
                  <a:lnTo>
                    <a:pt x="726" y="522"/>
                  </a:lnTo>
                  <a:lnTo>
                    <a:pt x="727" y="534"/>
                  </a:lnTo>
                  <a:lnTo>
                    <a:pt x="728" y="546"/>
                  </a:lnTo>
                  <a:lnTo>
                    <a:pt x="727" y="557"/>
                  </a:lnTo>
                  <a:lnTo>
                    <a:pt x="725" y="568"/>
                  </a:lnTo>
                  <a:lnTo>
                    <a:pt x="721" y="577"/>
                  </a:lnTo>
                  <a:lnTo>
                    <a:pt x="717" y="587"/>
                  </a:lnTo>
                  <a:lnTo>
                    <a:pt x="714" y="598"/>
                  </a:lnTo>
                  <a:lnTo>
                    <a:pt x="714" y="625"/>
                  </a:lnTo>
                  <a:lnTo>
                    <a:pt x="720" y="651"/>
                  </a:lnTo>
                  <a:lnTo>
                    <a:pt x="726" y="678"/>
                  </a:lnTo>
                  <a:lnTo>
                    <a:pt x="726" y="705"/>
                  </a:lnTo>
                  <a:lnTo>
                    <a:pt x="728" y="722"/>
                  </a:lnTo>
                  <a:lnTo>
                    <a:pt x="732" y="734"/>
                  </a:lnTo>
                  <a:lnTo>
                    <a:pt x="741" y="741"/>
                  </a:lnTo>
                  <a:lnTo>
                    <a:pt x="757" y="741"/>
                  </a:lnTo>
                  <a:lnTo>
                    <a:pt x="778" y="745"/>
                  </a:lnTo>
                  <a:lnTo>
                    <a:pt x="789" y="758"/>
                  </a:lnTo>
                  <a:lnTo>
                    <a:pt x="796" y="777"/>
                  </a:lnTo>
                  <a:lnTo>
                    <a:pt x="807" y="797"/>
                  </a:lnTo>
                  <a:lnTo>
                    <a:pt x="814" y="807"/>
                  </a:lnTo>
                  <a:lnTo>
                    <a:pt x="821" y="817"/>
                  </a:lnTo>
                  <a:lnTo>
                    <a:pt x="829" y="827"/>
                  </a:lnTo>
                  <a:lnTo>
                    <a:pt x="838" y="835"/>
                  </a:lnTo>
                  <a:lnTo>
                    <a:pt x="856" y="845"/>
                  </a:lnTo>
                  <a:lnTo>
                    <a:pt x="876" y="852"/>
                  </a:lnTo>
                  <a:lnTo>
                    <a:pt x="897" y="851"/>
                  </a:lnTo>
                  <a:lnTo>
                    <a:pt x="914" y="839"/>
                  </a:lnTo>
                  <a:lnTo>
                    <a:pt x="917" y="837"/>
                  </a:lnTo>
                  <a:lnTo>
                    <a:pt x="919" y="835"/>
                  </a:lnTo>
                  <a:lnTo>
                    <a:pt x="922" y="833"/>
                  </a:lnTo>
                  <a:lnTo>
                    <a:pt x="924" y="831"/>
                  </a:lnTo>
                  <a:lnTo>
                    <a:pt x="934" y="822"/>
                  </a:lnTo>
                  <a:lnTo>
                    <a:pt x="943" y="813"/>
                  </a:lnTo>
                  <a:lnTo>
                    <a:pt x="953" y="804"/>
                  </a:lnTo>
                  <a:lnTo>
                    <a:pt x="963" y="795"/>
                  </a:lnTo>
                  <a:lnTo>
                    <a:pt x="969" y="789"/>
                  </a:lnTo>
                  <a:lnTo>
                    <a:pt x="975" y="783"/>
                  </a:lnTo>
                  <a:lnTo>
                    <a:pt x="982" y="777"/>
                  </a:lnTo>
                  <a:lnTo>
                    <a:pt x="988" y="771"/>
                  </a:lnTo>
                  <a:lnTo>
                    <a:pt x="1002" y="760"/>
                  </a:lnTo>
                  <a:lnTo>
                    <a:pt x="1015" y="748"/>
                  </a:lnTo>
                  <a:lnTo>
                    <a:pt x="1029" y="736"/>
                  </a:lnTo>
                  <a:lnTo>
                    <a:pt x="1043" y="724"/>
                  </a:lnTo>
                  <a:lnTo>
                    <a:pt x="1053" y="713"/>
                  </a:lnTo>
                  <a:lnTo>
                    <a:pt x="1064" y="701"/>
                  </a:lnTo>
                  <a:lnTo>
                    <a:pt x="1077" y="691"/>
                  </a:lnTo>
                  <a:lnTo>
                    <a:pt x="1090" y="688"/>
                  </a:lnTo>
                  <a:lnTo>
                    <a:pt x="1112" y="681"/>
                  </a:lnTo>
                  <a:lnTo>
                    <a:pt x="1117" y="669"/>
                  </a:lnTo>
                  <a:lnTo>
                    <a:pt x="1117" y="653"/>
                  </a:lnTo>
                  <a:lnTo>
                    <a:pt x="1122" y="632"/>
                  </a:lnTo>
                  <a:lnTo>
                    <a:pt x="1137" y="622"/>
                  </a:lnTo>
                  <a:lnTo>
                    <a:pt x="1159" y="614"/>
                  </a:lnTo>
                  <a:lnTo>
                    <a:pt x="1182" y="609"/>
                  </a:lnTo>
                  <a:lnTo>
                    <a:pt x="1202" y="604"/>
                  </a:lnTo>
                  <a:lnTo>
                    <a:pt x="1218" y="598"/>
                  </a:lnTo>
                  <a:lnTo>
                    <a:pt x="1234" y="590"/>
                  </a:lnTo>
                  <a:lnTo>
                    <a:pt x="1248" y="581"/>
                  </a:lnTo>
                  <a:lnTo>
                    <a:pt x="1261" y="572"/>
                  </a:lnTo>
                  <a:lnTo>
                    <a:pt x="1281" y="575"/>
                  </a:lnTo>
                  <a:lnTo>
                    <a:pt x="1304" y="572"/>
                  </a:lnTo>
                  <a:lnTo>
                    <a:pt x="1317" y="562"/>
                  </a:lnTo>
                  <a:lnTo>
                    <a:pt x="1306" y="542"/>
                  </a:lnTo>
                  <a:lnTo>
                    <a:pt x="1322" y="525"/>
                  </a:lnTo>
                  <a:lnTo>
                    <a:pt x="1339" y="507"/>
                  </a:lnTo>
                  <a:lnTo>
                    <a:pt x="1358" y="495"/>
                  </a:lnTo>
                  <a:lnTo>
                    <a:pt x="1372" y="492"/>
                  </a:lnTo>
                  <a:lnTo>
                    <a:pt x="1376" y="492"/>
                  </a:lnTo>
                  <a:lnTo>
                    <a:pt x="1385" y="496"/>
                  </a:lnTo>
                  <a:lnTo>
                    <a:pt x="1384" y="519"/>
                  </a:lnTo>
                  <a:lnTo>
                    <a:pt x="1391" y="528"/>
                  </a:lnTo>
                  <a:lnTo>
                    <a:pt x="1396" y="522"/>
                  </a:lnTo>
                  <a:lnTo>
                    <a:pt x="1398" y="515"/>
                  </a:lnTo>
                  <a:lnTo>
                    <a:pt x="1402" y="509"/>
                  </a:lnTo>
                  <a:lnTo>
                    <a:pt x="1409" y="506"/>
                  </a:lnTo>
                  <a:lnTo>
                    <a:pt x="1419" y="505"/>
                  </a:lnTo>
                  <a:lnTo>
                    <a:pt x="1427" y="507"/>
                  </a:lnTo>
                  <a:lnTo>
                    <a:pt x="1444" y="515"/>
                  </a:lnTo>
                  <a:lnTo>
                    <a:pt x="1456" y="505"/>
                  </a:lnTo>
                  <a:lnTo>
                    <a:pt x="1470" y="507"/>
                  </a:lnTo>
                  <a:lnTo>
                    <a:pt x="1483" y="518"/>
                  </a:lnTo>
                  <a:lnTo>
                    <a:pt x="1491" y="533"/>
                  </a:lnTo>
                  <a:lnTo>
                    <a:pt x="1492" y="537"/>
                  </a:lnTo>
                  <a:lnTo>
                    <a:pt x="1491" y="550"/>
                  </a:lnTo>
                  <a:lnTo>
                    <a:pt x="1492" y="554"/>
                  </a:lnTo>
                  <a:lnTo>
                    <a:pt x="1494" y="557"/>
                  </a:lnTo>
                  <a:lnTo>
                    <a:pt x="1495" y="561"/>
                  </a:lnTo>
                  <a:lnTo>
                    <a:pt x="1498" y="581"/>
                  </a:lnTo>
                  <a:lnTo>
                    <a:pt x="1494" y="587"/>
                  </a:lnTo>
                  <a:lnTo>
                    <a:pt x="1488" y="600"/>
                  </a:lnTo>
                  <a:lnTo>
                    <a:pt x="1486" y="611"/>
                  </a:lnTo>
                  <a:lnTo>
                    <a:pt x="1494" y="616"/>
                  </a:lnTo>
                  <a:lnTo>
                    <a:pt x="1507" y="616"/>
                  </a:lnTo>
                  <a:lnTo>
                    <a:pt x="1521" y="616"/>
                  </a:lnTo>
                  <a:lnTo>
                    <a:pt x="1534" y="617"/>
                  </a:lnTo>
                  <a:lnTo>
                    <a:pt x="1547" y="621"/>
                  </a:lnTo>
                  <a:lnTo>
                    <a:pt x="1558" y="640"/>
                  </a:lnTo>
                  <a:lnTo>
                    <a:pt x="1567" y="662"/>
                  </a:lnTo>
                  <a:lnTo>
                    <a:pt x="1572" y="686"/>
                  </a:lnTo>
                  <a:lnTo>
                    <a:pt x="1577" y="708"/>
                  </a:lnTo>
                  <a:lnTo>
                    <a:pt x="1577" y="715"/>
                  </a:lnTo>
                  <a:lnTo>
                    <a:pt x="1577" y="722"/>
                  </a:lnTo>
                  <a:lnTo>
                    <a:pt x="1576" y="728"/>
                  </a:lnTo>
                  <a:lnTo>
                    <a:pt x="1576" y="735"/>
                  </a:lnTo>
                  <a:lnTo>
                    <a:pt x="1581" y="746"/>
                  </a:lnTo>
                  <a:lnTo>
                    <a:pt x="1591" y="753"/>
                  </a:lnTo>
                  <a:lnTo>
                    <a:pt x="1604" y="758"/>
                  </a:lnTo>
                  <a:lnTo>
                    <a:pt x="1615" y="762"/>
                  </a:lnTo>
                  <a:lnTo>
                    <a:pt x="1618" y="763"/>
                  </a:lnTo>
                  <a:lnTo>
                    <a:pt x="1620" y="764"/>
                  </a:lnTo>
                  <a:lnTo>
                    <a:pt x="1622" y="765"/>
                  </a:lnTo>
                  <a:lnTo>
                    <a:pt x="1624" y="766"/>
                  </a:lnTo>
                  <a:lnTo>
                    <a:pt x="1635" y="770"/>
                  </a:lnTo>
                  <a:lnTo>
                    <a:pt x="1649" y="775"/>
                  </a:lnTo>
                  <a:lnTo>
                    <a:pt x="1662" y="780"/>
                  </a:lnTo>
                  <a:lnTo>
                    <a:pt x="1666" y="784"/>
                  </a:lnTo>
                  <a:lnTo>
                    <a:pt x="1672" y="786"/>
                  </a:lnTo>
                  <a:lnTo>
                    <a:pt x="1677" y="791"/>
                  </a:lnTo>
                  <a:lnTo>
                    <a:pt x="1677" y="801"/>
                  </a:lnTo>
                  <a:lnTo>
                    <a:pt x="1674" y="820"/>
                  </a:lnTo>
                  <a:lnTo>
                    <a:pt x="1677" y="827"/>
                  </a:lnTo>
                  <a:lnTo>
                    <a:pt x="1685" y="832"/>
                  </a:lnTo>
                  <a:lnTo>
                    <a:pt x="1694" y="835"/>
                  </a:lnTo>
                  <a:lnTo>
                    <a:pt x="1702" y="836"/>
                  </a:lnTo>
                  <a:lnTo>
                    <a:pt x="1716" y="835"/>
                  </a:lnTo>
                  <a:lnTo>
                    <a:pt x="1721" y="838"/>
                  </a:lnTo>
                  <a:lnTo>
                    <a:pt x="1726" y="845"/>
                  </a:lnTo>
                  <a:lnTo>
                    <a:pt x="1741" y="870"/>
                  </a:lnTo>
                  <a:lnTo>
                    <a:pt x="1744" y="872"/>
                  </a:lnTo>
                  <a:lnTo>
                    <a:pt x="1741" y="882"/>
                  </a:lnTo>
                  <a:lnTo>
                    <a:pt x="1734" y="884"/>
                  </a:lnTo>
                  <a:lnTo>
                    <a:pt x="1725" y="883"/>
                  </a:lnTo>
                  <a:lnTo>
                    <a:pt x="1717" y="886"/>
                  </a:lnTo>
                  <a:lnTo>
                    <a:pt x="1714" y="892"/>
                  </a:lnTo>
                  <a:lnTo>
                    <a:pt x="1711" y="903"/>
                  </a:lnTo>
                  <a:lnTo>
                    <a:pt x="1710" y="913"/>
                  </a:lnTo>
                  <a:lnTo>
                    <a:pt x="1713" y="922"/>
                  </a:lnTo>
                  <a:lnTo>
                    <a:pt x="1715" y="924"/>
                  </a:lnTo>
                  <a:lnTo>
                    <a:pt x="1716" y="924"/>
                  </a:lnTo>
                  <a:lnTo>
                    <a:pt x="1994" y="926"/>
                  </a:lnTo>
                  <a:lnTo>
                    <a:pt x="1995" y="744"/>
                  </a:lnTo>
                  <a:lnTo>
                    <a:pt x="1995" y="563"/>
                  </a:lnTo>
                  <a:lnTo>
                    <a:pt x="1995" y="530"/>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89" name="Freeform 17"/>
            <p:cNvSpPr>
              <a:spLocks noEditPoints="1"/>
            </p:cNvSpPr>
            <p:nvPr/>
          </p:nvSpPr>
          <p:spPr bwMode="auto">
            <a:xfrm>
              <a:off x="591184" y="45720"/>
              <a:ext cx="1164587" cy="1268093"/>
            </a:xfrm>
            <a:custGeom>
              <a:avLst/>
              <a:gdLst>
                <a:gd name="T0" fmla="*/ 3670 w 4168"/>
                <a:gd name="T1" fmla="*/ 4500 h 4537"/>
                <a:gd name="T2" fmla="*/ 3731 w 4168"/>
                <a:gd name="T3" fmla="*/ 4484 h 4537"/>
                <a:gd name="T4" fmla="*/ 4108 w 4168"/>
                <a:gd name="T5" fmla="*/ 3977 h 4537"/>
                <a:gd name="T6" fmla="*/ 4046 w 4168"/>
                <a:gd name="T7" fmla="*/ 3732 h 4537"/>
                <a:gd name="T8" fmla="*/ 3969 w 4168"/>
                <a:gd name="T9" fmla="*/ 3547 h 4537"/>
                <a:gd name="T10" fmla="*/ 3846 w 4168"/>
                <a:gd name="T11" fmla="*/ 3380 h 4537"/>
                <a:gd name="T12" fmla="*/ 3797 w 4168"/>
                <a:gd name="T13" fmla="*/ 3085 h 4537"/>
                <a:gd name="T14" fmla="*/ 4094 w 4168"/>
                <a:gd name="T15" fmla="*/ 3086 h 4537"/>
                <a:gd name="T16" fmla="*/ 4054 w 4168"/>
                <a:gd name="T17" fmla="*/ 2833 h 4537"/>
                <a:gd name="T18" fmla="*/ 4050 w 4168"/>
                <a:gd name="T19" fmla="*/ 2584 h 4537"/>
                <a:gd name="T20" fmla="*/ 4076 w 4168"/>
                <a:gd name="T21" fmla="*/ 2267 h 4537"/>
                <a:gd name="T22" fmla="*/ 4107 w 4168"/>
                <a:gd name="T23" fmla="*/ 1888 h 4537"/>
                <a:gd name="T24" fmla="*/ 4105 w 4168"/>
                <a:gd name="T25" fmla="*/ 1604 h 4537"/>
                <a:gd name="T26" fmla="*/ 4004 w 4168"/>
                <a:gd name="T27" fmla="*/ 1401 h 4537"/>
                <a:gd name="T28" fmla="*/ 3816 w 4168"/>
                <a:gd name="T29" fmla="*/ 1142 h 4537"/>
                <a:gd name="T30" fmla="*/ 2502 w 4168"/>
                <a:gd name="T31" fmla="*/ 860 h 4537"/>
                <a:gd name="T32" fmla="*/ 424 w 4168"/>
                <a:gd name="T33" fmla="*/ 104 h 4537"/>
                <a:gd name="T34" fmla="*/ 37 w 4168"/>
                <a:gd name="T35" fmla="*/ 118 h 4537"/>
                <a:gd name="T36" fmla="*/ 47 w 4168"/>
                <a:gd name="T37" fmla="*/ 324 h 4537"/>
                <a:gd name="T38" fmla="*/ 141 w 4168"/>
                <a:gd name="T39" fmla="*/ 499 h 4537"/>
                <a:gd name="T40" fmla="*/ 367 w 4168"/>
                <a:gd name="T41" fmla="*/ 620 h 4537"/>
                <a:gd name="T42" fmla="*/ 614 w 4168"/>
                <a:gd name="T43" fmla="*/ 750 h 4537"/>
                <a:gd name="T44" fmla="*/ 676 w 4168"/>
                <a:gd name="T45" fmla="*/ 685 h 4537"/>
                <a:gd name="T46" fmla="*/ 813 w 4168"/>
                <a:gd name="T47" fmla="*/ 707 h 4537"/>
                <a:gd name="T48" fmla="*/ 1018 w 4168"/>
                <a:gd name="T49" fmla="*/ 909 h 4537"/>
                <a:gd name="T50" fmla="*/ 1206 w 4168"/>
                <a:gd name="T51" fmla="*/ 969 h 4537"/>
                <a:gd name="T52" fmla="*/ 1236 w 4168"/>
                <a:gd name="T53" fmla="*/ 1118 h 4537"/>
                <a:gd name="T54" fmla="*/ 1302 w 4168"/>
                <a:gd name="T55" fmla="*/ 1456 h 4537"/>
                <a:gd name="T56" fmla="*/ 1443 w 4168"/>
                <a:gd name="T57" fmla="*/ 1691 h 4537"/>
                <a:gd name="T58" fmla="*/ 1488 w 4168"/>
                <a:gd name="T59" fmla="*/ 1916 h 4537"/>
                <a:gd name="T60" fmla="*/ 1632 w 4168"/>
                <a:gd name="T61" fmla="*/ 2146 h 4537"/>
                <a:gd name="T62" fmla="*/ 1711 w 4168"/>
                <a:gd name="T63" fmla="*/ 2353 h 4537"/>
                <a:gd name="T64" fmla="*/ 1804 w 4168"/>
                <a:gd name="T65" fmla="*/ 2456 h 4537"/>
                <a:gd name="T66" fmla="*/ 1832 w 4168"/>
                <a:gd name="T67" fmla="*/ 2597 h 4537"/>
                <a:gd name="T68" fmla="*/ 1975 w 4168"/>
                <a:gd name="T69" fmla="*/ 2713 h 4537"/>
                <a:gd name="T70" fmla="*/ 1970 w 4168"/>
                <a:gd name="T71" fmla="*/ 2740 h 4537"/>
                <a:gd name="T72" fmla="*/ 2284 w 4168"/>
                <a:gd name="T73" fmla="*/ 3011 h 4537"/>
                <a:gd name="T74" fmla="*/ 2346 w 4168"/>
                <a:gd name="T75" fmla="*/ 3141 h 4537"/>
                <a:gd name="T76" fmla="*/ 2497 w 4168"/>
                <a:gd name="T77" fmla="*/ 3327 h 4537"/>
                <a:gd name="T78" fmla="*/ 2593 w 4168"/>
                <a:gd name="T79" fmla="*/ 3365 h 4537"/>
                <a:gd name="T80" fmla="*/ 2643 w 4168"/>
                <a:gd name="T81" fmla="*/ 3344 h 4537"/>
                <a:gd name="T82" fmla="*/ 2681 w 4168"/>
                <a:gd name="T83" fmla="*/ 3349 h 4537"/>
                <a:gd name="T84" fmla="*/ 2828 w 4168"/>
                <a:gd name="T85" fmla="*/ 3403 h 4537"/>
                <a:gd name="T86" fmla="*/ 2838 w 4168"/>
                <a:gd name="T87" fmla="*/ 3481 h 4537"/>
                <a:gd name="T88" fmla="*/ 2822 w 4168"/>
                <a:gd name="T89" fmla="*/ 3636 h 4537"/>
                <a:gd name="T90" fmla="*/ 2892 w 4168"/>
                <a:gd name="T91" fmla="*/ 3744 h 4537"/>
                <a:gd name="T92" fmla="*/ 2992 w 4168"/>
                <a:gd name="T93" fmla="*/ 3882 h 4537"/>
                <a:gd name="T94" fmla="*/ 3196 w 4168"/>
                <a:gd name="T95" fmla="*/ 3915 h 4537"/>
                <a:gd name="T96" fmla="*/ 3267 w 4168"/>
                <a:gd name="T97" fmla="*/ 4075 h 4537"/>
                <a:gd name="T98" fmla="*/ 3517 w 4168"/>
                <a:gd name="T99" fmla="*/ 4227 h 4537"/>
                <a:gd name="T100" fmla="*/ 3523 w 4168"/>
                <a:gd name="T101" fmla="*/ 4181 h 4537"/>
                <a:gd name="T102" fmla="*/ 3584 w 4168"/>
                <a:gd name="T103" fmla="*/ 4255 h 4537"/>
                <a:gd name="T104" fmla="*/ 3718 w 4168"/>
                <a:gd name="T105" fmla="*/ 4443 h 4537"/>
                <a:gd name="T106" fmla="*/ 4079 w 4168"/>
                <a:gd name="T107" fmla="*/ 4192 h 4537"/>
                <a:gd name="T108" fmla="*/ 3167 w 4168"/>
                <a:gd name="T109" fmla="*/ 3937 h 4537"/>
                <a:gd name="T110" fmla="*/ 2822 w 4168"/>
                <a:gd name="T111" fmla="*/ 3784 h 4537"/>
                <a:gd name="T112" fmla="*/ 246 w 4168"/>
                <a:gd name="T113" fmla="*/ 603 h 4537"/>
                <a:gd name="T114" fmla="*/ 1745 w 4168"/>
                <a:gd name="T115" fmla="*/ 2402 h 4537"/>
                <a:gd name="T116" fmla="*/ 1608 w 4168"/>
                <a:gd name="T117" fmla="*/ 2547 h 4537"/>
                <a:gd name="T118" fmla="*/ 1597 w 4168"/>
                <a:gd name="T119" fmla="*/ 2682 h 4537"/>
                <a:gd name="T120" fmla="*/ 1731 w 4168"/>
                <a:gd name="T121" fmla="*/ 2753 h 4537"/>
                <a:gd name="T122" fmla="*/ 1792 w 4168"/>
                <a:gd name="T123" fmla="*/ 2579 h 4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68" h="4537">
                  <a:moveTo>
                    <a:pt x="3663" y="4490"/>
                  </a:moveTo>
                  <a:lnTo>
                    <a:pt x="3661" y="4497"/>
                  </a:lnTo>
                  <a:lnTo>
                    <a:pt x="3659" y="4509"/>
                  </a:lnTo>
                  <a:lnTo>
                    <a:pt x="3646" y="4532"/>
                  </a:lnTo>
                  <a:lnTo>
                    <a:pt x="3644" y="4537"/>
                  </a:lnTo>
                  <a:lnTo>
                    <a:pt x="3644" y="4537"/>
                  </a:lnTo>
                  <a:lnTo>
                    <a:pt x="3644" y="4537"/>
                  </a:lnTo>
                  <a:lnTo>
                    <a:pt x="3646" y="4536"/>
                  </a:lnTo>
                  <a:lnTo>
                    <a:pt x="3648" y="4535"/>
                  </a:lnTo>
                  <a:lnTo>
                    <a:pt x="3650" y="4534"/>
                  </a:lnTo>
                  <a:lnTo>
                    <a:pt x="3652" y="4529"/>
                  </a:lnTo>
                  <a:lnTo>
                    <a:pt x="3655" y="4524"/>
                  </a:lnTo>
                  <a:lnTo>
                    <a:pt x="3659" y="4519"/>
                  </a:lnTo>
                  <a:lnTo>
                    <a:pt x="3663" y="4515"/>
                  </a:lnTo>
                  <a:lnTo>
                    <a:pt x="3670" y="4500"/>
                  </a:lnTo>
                  <a:lnTo>
                    <a:pt x="3668" y="4491"/>
                  </a:lnTo>
                  <a:lnTo>
                    <a:pt x="3663" y="4490"/>
                  </a:lnTo>
                  <a:close/>
                  <a:moveTo>
                    <a:pt x="3718" y="4466"/>
                  </a:moveTo>
                  <a:lnTo>
                    <a:pt x="3705" y="4462"/>
                  </a:lnTo>
                  <a:lnTo>
                    <a:pt x="3692" y="4462"/>
                  </a:lnTo>
                  <a:lnTo>
                    <a:pt x="3687" y="4468"/>
                  </a:lnTo>
                  <a:lnTo>
                    <a:pt x="3686" y="4506"/>
                  </a:lnTo>
                  <a:lnTo>
                    <a:pt x="3683" y="4518"/>
                  </a:lnTo>
                  <a:lnTo>
                    <a:pt x="3687" y="4516"/>
                  </a:lnTo>
                  <a:lnTo>
                    <a:pt x="3699" y="4509"/>
                  </a:lnTo>
                  <a:lnTo>
                    <a:pt x="3711" y="4501"/>
                  </a:lnTo>
                  <a:lnTo>
                    <a:pt x="3723" y="4493"/>
                  </a:lnTo>
                  <a:lnTo>
                    <a:pt x="3730" y="4487"/>
                  </a:lnTo>
                  <a:lnTo>
                    <a:pt x="3730" y="4487"/>
                  </a:lnTo>
                  <a:lnTo>
                    <a:pt x="3731" y="4484"/>
                  </a:lnTo>
                  <a:lnTo>
                    <a:pt x="3726" y="4471"/>
                  </a:lnTo>
                  <a:lnTo>
                    <a:pt x="3718" y="4466"/>
                  </a:lnTo>
                  <a:close/>
                  <a:moveTo>
                    <a:pt x="4168" y="4013"/>
                  </a:moveTo>
                  <a:lnTo>
                    <a:pt x="4164" y="4006"/>
                  </a:lnTo>
                  <a:lnTo>
                    <a:pt x="4164" y="4006"/>
                  </a:lnTo>
                  <a:lnTo>
                    <a:pt x="4160" y="3998"/>
                  </a:lnTo>
                  <a:lnTo>
                    <a:pt x="4156" y="3991"/>
                  </a:lnTo>
                  <a:lnTo>
                    <a:pt x="4153" y="3983"/>
                  </a:lnTo>
                  <a:lnTo>
                    <a:pt x="4149" y="3979"/>
                  </a:lnTo>
                  <a:lnTo>
                    <a:pt x="4145" y="3978"/>
                  </a:lnTo>
                  <a:lnTo>
                    <a:pt x="4140" y="3979"/>
                  </a:lnTo>
                  <a:lnTo>
                    <a:pt x="4134" y="3981"/>
                  </a:lnTo>
                  <a:lnTo>
                    <a:pt x="4123" y="3983"/>
                  </a:lnTo>
                  <a:lnTo>
                    <a:pt x="4115" y="3982"/>
                  </a:lnTo>
                  <a:lnTo>
                    <a:pt x="4108" y="3977"/>
                  </a:lnTo>
                  <a:lnTo>
                    <a:pt x="4100" y="3968"/>
                  </a:lnTo>
                  <a:lnTo>
                    <a:pt x="4085" y="3948"/>
                  </a:lnTo>
                  <a:lnTo>
                    <a:pt x="4071" y="3927"/>
                  </a:lnTo>
                  <a:lnTo>
                    <a:pt x="4057" y="3905"/>
                  </a:lnTo>
                  <a:lnTo>
                    <a:pt x="4043" y="3884"/>
                  </a:lnTo>
                  <a:lnTo>
                    <a:pt x="4034" y="3869"/>
                  </a:lnTo>
                  <a:lnTo>
                    <a:pt x="4028" y="3854"/>
                  </a:lnTo>
                  <a:lnTo>
                    <a:pt x="4027" y="3838"/>
                  </a:lnTo>
                  <a:lnTo>
                    <a:pt x="4031" y="3820"/>
                  </a:lnTo>
                  <a:lnTo>
                    <a:pt x="4042" y="3804"/>
                  </a:lnTo>
                  <a:lnTo>
                    <a:pt x="4053" y="3791"/>
                  </a:lnTo>
                  <a:lnTo>
                    <a:pt x="4059" y="3776"/>
                  </a:lnTo>
                  <a:lnTo>
                    <a:pt x="4057" y="3755"/>
                  </a:lnTo>
                  <a:lnTo>
                    <a:pt x="4052" y="3744"/>
                  </a:lnTo>
                  <a:lnTo>
                    <a:pt x="4046" y="3732"/>
                  </a:lnTo>
                  <a:lnTo>
                    <a:pt x="4042" y="3720"/>
                  </a:lnTo>
                  <a:lnTo>
                    <a:pt x="4041" y="3708"/>
                  </a:lnTo>
                  <a:lnTo>
                    <a:pt x="4044" y="3694"/>
                  </a:lnTo>
                  <a:lnTo>
                    <a:pt x="4047" y="3679"/>
                  </a:lnTo>
                  <a:lnTo>
                    <a:pt x="4050" y="3665"/>
                  </a:lnTo>
                  <a:lnTo>
                    <a:pt x="4051" y="3651"/>
                  </a:lnTo>
                  <a:lnTo>
                    <a:pt x="4049" y="3638"/>
                  </a:lnTo>
                  <a:lnTo>
                    <a:pt x="4045" y="3626"/>
                  </a:lnTo>
                  <a:lnTo>
                    <a:pt x="4039" y="3617"/>
                  </a:lnTo>
                  <a:lnTo>
                    <a:pt x="4029" y="3610"/>
                  </a:lnTo>
                  <a:lnTo>
                    <a:pt x="4011" y="3599"/>
                  </a:lnTo>
                  <a:lnTo>
                    <a:pt x="3997" y="3588"/>
                  </a:lnTo>
                  <a:lnTo>
                    <a:pt x="3983" y="3574"/>
                  </a:lnTo>
                  <a:lnTo>
                    <a:pt x="3970" y="3557"/>
                  </a:lnTo>
                  <a:lnTo>
                    <a:pt x="3969" y="3547"/>
                  </a:lnTo>
                  <a:lnTo>
                    <a:pt x="3970" y="3537"/>
                  </a:lnTo>
                  <a:lnTo>
                    <a:pt x="3974" y="3527"/>
                  </a:lnTo>
                  <a:lnTo>
                    <a:pt x="3980" y="3519"/>
                  </a:lnTo>
                  <a:lnTo>
                    <a:pt x="3963" y="3505"/>
                  </a:lnTo>
                  <a:lnTo>
                    <a:pt x="3946" y="3490"/>
                  </a:lnTo>
                  <a:lnTo>
                    <a:pt x="3928" y="3476"/>
                  </a:lnTo>
                  <a:lnTo>
                    <a:pt x="3911" y="3461"/>
                  </a:lnTo>
                  <a:lnTo>
                    <a:pt x="3903" y="3448"/>
                  </a:lnTo>
                  <a:lnTo>
                    <a:pt x="3899" y="3432"/>
                  </a:lnTo>
                  <a:lnTo>
                    <a:pt x="3896" y="3416"/>
                  </a:lnTo>
                  <a:lnTo>
                    <a:pt x="3889" y="3405"/>
                  </a:lnTo>
                  <a:lnTo>
                    <a:pt x="3878" y="3399"/>
                  </a:lnTo>
                  <a:lnTo>
                    <a:pt x="3867" y="3392"/>
                  </a:lnTo>
                  <a:lnTo>
                    <a:pt x="3857" y="3386"/>
                  </a:lnTo>
                  <a:lnTo>
                    <a:pt x="3846" y="3380"/>
                  </a:lnTo>
                  <a:lnTo>
                    <a:pt x="3837" y="3375"/>
                  </a:lnTo>
                  <a:lnTo>
                    <a:pt x="3828" y="3370"/>
                  </a:lnTo>
                  <a:lnTo>
                    <a:pt x="3821" y="3363"/>
                  </a:lnTo>
                  <a:lnTo>
                    <a:pt x="3816" y="3354"/>
                  </a:lnTo>
                  <a:lnTo>
                    <a:pt x="3797" y="3306"/>
                  </a:lnTo>
                  <a:lnTo>
                    <a:pt x="3777" y="3257"/>
                  </a:lnTo>
                  <a:lnTo>
                    <a:pt x="3757" y="3209"/>
                  </a:lnTo>
                  <a:lnTo>
                    <a:pt x="3737" y="3161"/>
                  </a:lnTo>
                  <a:lnTo>
                    <a:pt x="3732" y="3145"/>
                  </a:lnTo>
                  <a:lnTo>
                    <a:pt x="3738" y="3133"/>
                  </a:lnTo>
                  <a:lnTo>
                    <a:pt x="3750" y="3121"/>
                  </a:lnTo>
                  <a:lnTo>
                    <a:pt x="3763" y="3111"/>
                  </a:lnTo>
                  <a:lnTo>
                    <a:pt x="3775" y="3098"/>
                  </a:lnTo>
                  <a:lnTo>
                    <a:pt x="3786" y="3090"/>
                  </a:lnTo>
                  <a:lnTo>
                    <a:pt x="3797" y="3085"/>
                  </a:lnTo>
                  <a:lnTo>
                    <a:pt x="3813" y="3082"/>
                  </a:lnTo>
                  <a:lnTo>
                    <a:pt x="3846" y="3079"/>
                  </a:lnTo>
                  <a:lnTo>
                    <a:pt x="3876" y="3079"/>
                  </a:lnTo>
                  <a:lnTo>
                    <a:pt x="3906" y="3081"/>
                  </a:lnTo>
                  <a:lnTo>
                    <a:pt x="3938" y="3087"/>
                  </a:lnTo>
                  <a:lnTo>
                    <a:pt x="3960" y="3093"/>
                  </a:lnTo>
                  <a:lnTo>
                    <a:pt x="3981" y="3098"/>
                  </a:lnTo>
                  <a:lnTo>
                    <a:pt x="4003" y="3104"/>
                  </a:lnTo>
                  <a:lnTo>
                    <a:pt x="4025" y="3109"/>
                  </a:lnTo>
                  <a:lnTo>
                    <a:pt x="4036" y="3112"/>
                  </a:lnTo>
                  <a:lnTo>
                    <a:pt x="4047" y="3116"/>
                  </a:lnTo>
                  <a:lnTo>
                    <a:pt x="4058" y="3117"/>
                  </a:lnTo>
                  <a:lnTo>
                    <a:pt x="4067" y="3113"/>
                  </a:lnTo>
                  <a:lnTo>
                    <a:pt x="4080" y="3099"/>
                  </a:lnTo>
                  <a:lnTo>
                    <a:pt x="4094" y="3086"/>
                  </a:lnTo>
                  <a:lnTo>
                    <a:pt x="4108" y="3072"/>
                  </a:lnTo>
                  <a:lnTo>
                    <a:pt x="4121" y="3059"/>
                  </a:lnTo>
                  <a:lnTo>
                    <a:pt x="4121" y="3049"/>
                  </a:lnTo>
                  <a:lnTo>
                    <a:pt x="4116" y="3030"/>
                  </a:lnTo>
                  <a:lnTo>
                    <a:pt x="4109" y="3010"/>
                  </a:lnTo>
                  <a:lnTo>
                    <a:pt x="4104" y="2998"/>
                  </a:lnTo>
                  <a:lnTo>
                    <a:pt x="4098" y="2983"/>
                  </a:lnTo>
                  <a:lnTo>
                    <a:pt x="4093" y="2968"/>
                  </a:lnTo>
                  <a:lnTo>
                    <a:pt x="4087" y="2953"/>
                  </a:lnTo>
                  <a:lnTo>
                    <a:pt x="4082" y="2938"/>
                  </a:lnTo>
                  <a:lnTo>
                    <a:pt x="4075" y="2916"/>
                  </a:lnTo>
                  <a:lnTo>
                    <a:pt x="4068" y="2895"/>
                  </a:lnTo>
                  <a:lnTo>
                    <a:pt x="4061" y="2874"/>
                  </a:lnTo>
                  <a:lnTo>
                    <a:pt x="4054" y="2852"/>
                  </a:lnTo>
                  <a:lnTo>
                    <a:pt x="4054" y="2833"/>
                  </a:lnTo>
                  <a:lnTo>
                    <a:pt x="4061" y="2808"/>
                  </a:lnTo>
                  <a:lnTo>
                    <a:pt x="4069" y="2783"/>
                  </a:lnTo>
                  <a:lnTo>
                    <a:pt x="4076" y="2764"/>
                  </a:lnTo>
                  <a:lnTo>
                    <a:pt x="4077" y="2755"/>
                  </a:lnTo>
                  <a:lnTo>
                    <a:pt x="4074" y="2748"/>
                  </a:lnTo>
                  <a:lnTo>
                    <a:pt x="4071" y="2742"/>
                  </a:lnTo>
                  <a:lnTo>
                    <a:pt x="4068" y="2735"/>
                  </a:lnTo>
                  <a:lnTo>
                    <a:pt x="4066" y="2727"/>
                  </a:lnTo>
                  <a:lnTo>
                    <a:pt x="4065" y="2719"/>
                  </a:lnTo>
                  <a:lnTo>
                    <a:pt x="4065" y="2710"/>
                  </a:lnTo>
                  <a:lnTo>
                    <a:pt x="4064" y="2702"/>
                  </a:lnTo>
                  <a:lnTo>
                    <a:pt x="4061" y="2673"/>
                  </a:lnTo>
                  <a:lnTo>
                    <a:pt x="4057" y="2643"/>
                  </a:lnTo>
                  <a:lnTo>
                    <a:pt x="4054" y="2613"/>
                  </a:lnTo>
                  <a:lnTo>
                    <a:pt x="4050" y="2584"/>
                  </a:lnTo>
                  <a:lnTo>
                    <a:pt x="4045" y="2544"/>
                  </a:lnTo>
                  <a:lnTo>
                    <a:pt x="4041" y="2504"/>
                  </a:lnTo>
                  <a:lnTo>
                    <a:pt x="4036" y="2464"/>
                  </a:lnTo>
                  <a:lnTo>
                    <a:pt x="4031" y="2423"/>
                  </a:lnTo>
                  <a:lnTo>
                    <a:pt x="4027" y="2388"/>
                  </a:lnTo>
                  <a:lnTo>
                    <a:pt x="4023" y="2352"/>
                  </a:lnTo>
                  <a:lnTo>
                    <a:pt x="4019" y="2316"/>
                  </a:lnTo>
                  <a:lnTo>
                    <a:pt x="4015" y="2280"/>
                  </a:lnTo>
                  <a:lnTo>
                    <a:pt x="4026" y="2280"/>
                  </a:lnTo>
                  <a:lnTo>
                    <a:pt x="4037" y="2280"/>
                  </a:lnTo>
                  <a:lnTo>
                    <a:pt x="4048" y="2280"/>
                  </a:lnTo>
                  <a:lnTo>
                    <a:pt x="4059" y="2280"/>
                  </a:lnTo>
                  <a:lnTo>
                    <a:pt x="4070" y="2279"/>
                  </a:lnTo>
                  <a:lnTo>
                    <a:pt x="4075" y="2275"/>
                  </a:lnTo>
                  <a:lnTo>
                    <a:pt x="4076" y="2267"/>
                  </a:lnTo>
                  <a:lnTo>
                    <a:pt x="4077" y="2253"/>
                  </a:lnTo>
                  <a:lnTo>
                    <a:pt x="4078" y="2236"/>
                  </a:lnTo>
                  <a:lnTo>
                    <a:pt x="4080" y="2219"/>
                  </a:lnTo>
                  <a:lnTo>
                    <a:pt x="4081" y="2202"/>
                  </a:lnTo>
                  <a:lnTo>
                    <a:pt x="4083" y="2185"/>
                  </a:lnTo>
                  <a:lnTo>
                    <a:pt x="4087" y="2126"/>
                  </a:lnTo>
                  <a:lnTo>
                    <a:pt x="4092" y="2068"/>
                  </a:lnTo>
                  <a:lnTo>
                    <a:pt x="4097" y="2009"/>
                  </a:lnTo>
                  <a:lnTo>
                    <a:pt x="4102" y="1951"/>
                  </a:lnTo>
                  <a:lnTo>
                    <a:pt x="4103" y="1936"/>
                  </a:lnTo>
                  <a:lnTo>
                    <a:pt x="4104" y="1920"/>
                  </a:lnTo>
                  <a:lnTo>
                    <a:pt x="4105" y="1905"/>
                  </a:lnTo>
                  <a:lnTo>
                    <a:pt x="4107" y="1890"/>
                  </a:lnTo>
                  <a:lnTo>
                    <a:pt x="4107" y="1889"/>
                  </a:lnTo>
                  <a:lnTo>
                    <a:pt x="4107" y="1888"/>
                  </a:lnTo>
                  <a:lnTo>
                    <a:pt x="4107" y="1886"/>
                  </a:lnTo>
                  <a:lnTo>
                    <a:pt x="4107" y="1885"/>
                  </a:lnTo>
                  <a:lnTo>
                    <a:pt x="4108" y="1871"/>
                  </a:lnTo>
                  <a:lnTo>
                    <a:pt x="4109" y="1858"/>
                  </a:lnTo>
                  <a:lnTo>
                    <a:pt x="4111" y="1846"/>
                  </a:lnTo>
                  <a:lnTo>
                    <a:pt x="4117" y="1835"/>
                  </a:lnTo>
                  <a:lnTo>
                    <a:pt x="4122" y="1826"/>
                  </a:lnTo>
                  <a:lnTo>
                    <a:pt x="4123" y="1817"/>
                  </a:lnTo>
                  <a:lnTo>
                    <a:pt x="4123" y="1807"/>
                  </a:lnTo>
                  <a:lnTo>
                    <a:pt x="4121" y="1797"/>
                  </a:lnTo>
                  <a:lnTo>
                    <a:pt x="4117" y="1750"/>
                  </a:lnTo>
                  <a:lnTo>
                    <a:pt x="4114" y="1704"/>
                  </a:lnTo>
                  <a:lnTo>
                    <a:pt x="4110" y="1658"/>
                  </a:lnTo>
                  <a:lnTo>
                    <a:pt x="4106" y="1611"/>
                  </a:lnTo>
                  <a:lnTo>
                    <a:pt x="4105" y="1604"/>
                  </a:lnTo>
                  <a:lnTo>
                    <a:pt x="4105" y="1597"/>
                  </a:lnTo>
                  <a:lnTo>
                    <a:pt x="4105" y="1590"/>
                  </a:lnTo>
                  <a:lnTo>
                    <a:pt x="4104" y="1583"/>
                  </a:lnTo>
                  <a:lnTo>
                    <a:pt x="4102" y="1561"/>
                  </a:lnTo>
                  <a:lnTo>
                    <a:pt x="4100" y="1538"/>
                  </a:lnTo>
                  <a:lnTo>
                    <a:pt x="4098" y="1516"/>
                  </a:lnTo>
                  <a:lnTo>
                    <a:pt x="4096" y="1493"/>
                  </a:lnTo>
                  <a:lnTo>
                    <a:pt x="4094" y="1475"/>
                  </a:lnTo>
                  <a:lnTo>
                    <a:pt x="4090" y="1463"/>
                  </a:lnTo>
                  <a:lnTo>
                    <a:pt x="4084" y="1453"/>
                  </a:lnTo>
                  <a:lnTo>
                    <a:pt x="4071" y="1441"/>
                  </a:lnTo>
                  <a:lnTo>
                    <a:pt x="4054" y="1427"/>
                  </a:lnTo>
                  <a:lnTo>
                    <a:pt x="4039" y="1415"/>
                  </a:lnTo>
                  <a:lnTo>
                    <a:pt x="4023" y="1407"/>
                  </a:lnTo>
                  <a:lnTo>
                    <a:pt x="4004" y="1401"/>
                  </a:lnTo>
                  <a:lnTo>
                    <a:pt x="3991" y="1397"/>
                  </a:lnTo>
                  <a:lnTo>
                    <a:pt x="3979" y="1393"/>
                  </a:lnTo>
                  <a:lnTo>
                    <a:pt x="3967" y="1387"/>
                  </a:lnTo>
                  <a:lnTo>
                    <a:pt x="3957" y="1380"/>
                  </a:lnTo>
                  <a:lnTo>
                    <a:pt x="3920" y="1350"/>
                  </a:lnTo>
                  <a:lnTo>
                    <a:pt x="3884" y="1320"/>
                  </a:lnTo>
                  <a:lnTo>
                    <a:pt x="3848" y="1290"/>
                  </a:lnTo>
                  <a:lnTo>
                    <a:pt x="3812" y="1260"/>
                  </a:lnTo>
                  <a:lnTo>
                    <a:pt x="3804" y="1250"/>
                  </a:lnTo>
                  <a:lnTo>
                    <a:pt x="3802" y="1239"/>
                  </a:lnTo>
                  <a:lnTo>
                    <a:pt x="3804" y="1227"/>
                  </a:lnTo>
                  <a:lnTo>
                    <a:pt x="3807" y="1211"/>
                  </a:lnTo>
                  <a:lnTo>
                    <a:pt x="3810" y="1188"/>
                  </a:lnTo>
                  <a:lnTo>
                    <a:pt x="3813" y="1165"/>
                  </a:lnTo>
                  <a:lnTo>
                    <a:pt x="3816" y="1142"/>
                  </a:lnTo>
                  <a:lnTo>
                    <a:pt x="3819" y="1119"/>
                  </a:lnTo>
                  <a:lnTo>
                    <a:pt x="3827" y="1056"/>
                  </a:lnTo>
                  <a:lnTo>
                    <a:pt x="3835" y="993"/>
                  </a:lnTo>
                  <a:lnTo>
                    <a:pt x="3842" y="930"/>
                  </a:lnTo>
                  <a:lnTo>
                    <a:pt x="3850" y="872"/>
                  </a:lnTo>
                  <a:lnTo>
                    <a:pt x="3704" y="872"/>
                  </a:lnTo>
                  <a:lnTo>
                    <a:pt x="3677" y="872"/>
                  </a:lnTo>
                  <a:lnTo>
                    <a:pt x="3271" y="872"/>
                  </a:lnTo>
                  <a:lnTo>
                    <a:pt x="3244" y="872"/>
                  </a:lnTo>
                  <a:lnTo>
                    <a:pt x="3217" y="872"/>
                  </a:lnTo>
                  <a:lnTo>
                    <a:pt x="2621" y="872"/>
                  </a:lnTo>
                  <a:lnTo>
                    <a:pt x="2594" y="872"/>
                  </a:lnTo>
                  <a:lnTo>
                    <a:pt x="2558" y="872"/>
                  </a:lnTo>
                  <a:lnTo>
                    <a:pt x="2519" y="867"/>
                  </a:lnTo>
                  <a:lnTo>
                    <a:pt x="2502" y="860"/>
                  </a:lnTo>
                  <a:lnTo>
                    <a:pt x="2469" y="848"/>
                  </a:lnTo>
                  <a:lnTo>
                    <a:pt x="2436" y="836"/>
                  </a:lnTo>
                  <a:lnTo>
                    <a:pt x="2404" y="824"/>
                  </a:lnTo>
                  <a:lnTo>
                    <a:pt x="2371" y="811"/>
                  </a:lnTo>
                  <a:lnTo>
                    <a:pt x="2338" y="799"/>
                  </a:lnTo>
                  <a:lnTo>
                    <a:pt x="2306" y="787"/>
                  </a:lnTo>
                  <a:lnTo>
                    <a:pt x="2273" y="775"/>
                  </a:lnTo>
                  <a:lnTo>
                    <a:pt x="2241" y="762"/>
                  </a:lnTo>
                  <a:lnTo>
                    <a:pt x="1981" y="669"/>
                  </a:lnTo>
                  <a:lnTo>
                    <a:pt x="1722" y="575"/>
                  </a:lnTo>
                  <a:lnTo>
                    <a:pt x="1462" y="481"/>
                  </a:lnTo>
                  <a:lnTo>
                    <a:pt x="1203" y="387"/>
                  </a:lnTo>
                  <a:lnTo>
                    <a:pt x="943" y="293"/>
                  </a:lnTo>
                  <a:lnTo>
                    <a:pt x="684" y="198"/>
                  </a:lnTo>
                  <a:lnTo>
                    <a:pt x="424" y="104"/>
                  </a:lnTo>
                  <a:lnTo>
                    <a:pt x="165" y="9"/>
                  </a:lnTo>
                  <a:lnTo>
                    <a:pt x="142" y="1"/>
                  </a:lnTo>
                  <a:lnTo>
                    <a:pt x="140" y="0"/>
                  </a:lnTo>
                  <a:lnTo>
                    <a:pt x="140" y="0"/>
                  </a:lnTo>
                  <a:lnTo>
                    <a:pt x="131" y="6"/>
                  </a:lnTo>
                  <a:lnTo>
                    <a:pt x="118" y="9"/>
                  </a:lnTo>
                  <a:lnTo>
                    <a:pt x="85" y="6"/>
                  </a:lnTo>
                  <a:lnTo>
                    <a:pt x="72" y="13"/>
                  </a:lnTo>
                  <a:lnTo>
                    <a:pt x="60" y="28"/>
                  </a:lnTo>
                  <a:lnTo>
                    <a:pt x="51" y="46"/>
                  </a:lnTo>
                  <a:lnTo>
                    <a:pt x="45" y="63"/>
                  </a:lnTo>
                  <a:lnTo>
                    <a:pt x="44" y="76"/>
                  </a:lnTo>
                  <a:lnTo>
                    <a:pt x="45" y="88"/>
                  </a:lnTo>
                  <a:lnTo>
                    <a:pt x="43" y="102"/>
                  </a:lnTo>
                  <a:lnTo>
                    <a:pt x="37" y="118"/>
                  </a:lnTo>
                  <a:lnTo>
                    <a:pt x="25" y="132"/>
                  </a:lnTo>
                  <a:lnTo>
                    <a:pt x="12" y="142"/>
                  </a:lnTo>
                  <a:lnTo>
                    <a:pt x="2" y="156"/>
                  </a:lnTo>
                  <a:lnTo>
                    <a:pt x="0" y="166"/>
                  </a:lnTo>
                  <a:lnTo>
                    <a:pt x="3" y="171"/>
                  </a:lnTo>
                  <a:lnTo>
                    <a:pt x="21" y="193"/>
                  </a:lnTo>
                  <a:lnTo>
                    <a:pt x="35" y="215"/>
                  </a:lnTo>
                  <a:lnTo>
                    <a:pt x="47" y="238"/>
                  </a:lnTo>
                  <a:lnTo>
                    <a:pt x="53" y="267"/>
                  </a:lnTo>
                  <a:lnTo>
                    <a:pt x="51" y="283"/>
                  </a:lnTo>
                  <a:lnTo>
                    <a:pt x="44" y="295"/>
                  </a:lnTo>
                  <a:lnTo>
                    <a:pt x="38" y="306"/>
                  </a:lnTo>
                  <a:lnTo>
                    <a:pt x="38" y="318"/>
                  </a:lnTo>
                  <a:lnTo>
                    <a:pt x="42" y="321"/>
                  </a:lnTo>
                  <a:lnTo>
                    <a:pt x="47" y="324"/>
                  </a:lnTo>
                  <a:lnTo>
                    <a:pt x="52" y="328"/>
                  </a:lnTo>
                  <a:lnTo>
                    <a:pt x="56" y="331"/>
                  </a:lnTo>
                  <a:lnTo>
                    <a:pt x="62" y="341"/>
                  </a:lnTo>
                  <a:lnTo>
                    <a:pt x="65" y="349"/>
                  </a:lnTo>
                  <a:lnTo>
                    <a:pt x="67" y="358"/>
                  </a:lnTo>
                  <a:lnTo>
                    <a:pt x="68" y="369"/>
                  </a:lnTo>
                  <a:lnTo>
                    <a:pt x="67" y="388"/>
                  </a:lnTo>
                  <a:lnTo>
                    <a:pt x="66" y="406"/>
                  </a:lnTo>
                  <a:lnTo>
                    <a:pt x="65" y="424"/>
                  </a:lnTo>
                  <a:lnTo>
                    <a:pt x="67" y="441"/>
                  </a:lnTo>
                  <a:lnTo>
                    <a:pt x="67" y="441"/>
                  </a:lnTo>
                  <a:lnTo>
                    <a:pt x="104" y="467"/>
                  </a:lnTo>
                  <a:lnTo>
                    <a:pt x="117" y="471"/>
                  </a:lnTo>
                  <a:lnTo>
                    <a:pt x="125" y="476"/>
                  </a:lnTo>
                  <a:lnTo>
                    <a:pt x="141" y="499"/>
                  </a:lnTo>
                  <a:lnTo>
                    <a:pt x="150" y="507"/>
                  </a:lnTo>
                  <a:lnTo>
                    <a:pt x="156" y="509"/>
                  </a:lnTo>
                  <a:lnTo>
                    <a:pt x="178" y="512"/>
                  </a:lnTo>
                  <a:lnTo>
                    <a:pt x="186" y="514"/>
                  </a:lnTo>
                  <a:lnTo>
                    <a:pt x="198" y="525"/>
                  </a:lnTo>
                  <a:lnTo>
                    <a:pt x="204" y="527"/>
                  </a:lnTo>
                  <a:lnTo>
                    <a:pt x="206" y="530"/>
                  </a:lnTo>
                  <a:lnTo>
                    <a:pt x="218" y="543"/>
                  </a:lnTo>
                  <a:lnTo>
                    <a:pt x="224" y="547"/>
                  </a:lnTo>
                  <a:lnTo>
                    <a:pt x="230" y="548"/>
                  </a:lnTo>
                  <a:lnTo>
                    <a:pt x="277" y="547"/>
                  </a:lnTo>
                  <a:lnTo>
                    <a:pt x="289" y="551"/>
                  </a:lnTo>
                  <a:lnTo>
                    <a:pt x="317" y="583"/>
                  </a:lnTo>
                  <a:lnTo>
                    <a:pt x="346" y="613"/>
                  </a:lnTo>
                  <a:lnTo>
                    <a:pt x="367" y="620"/>
                  </a:lnTo>
                  <a:lnTo>
                    <a:pt x="375" y="634"/>
                  </a:lnTo>
                  <a:lnTo>
                    <a:pt x="385" y="636"/>
                  </a:lnTo>
                  <a:lnTo>
                    <a:pt x="398" y="644"/>
                  </a:lnTo>
                  <a:lnTo>
                    <a:pt x="431" y="664"/>
                  </a:lnTo>
                  <a:lnTo>
                    <a:pt x="452" y="674"/>
                  </a:lnTo>
                  <a:lnTo>
                    <a:pt x="454" y="683"/>
                  </a:lnTo>
                  <a:lnTo>
                    <a:pt x="462" y="688"/>
                  </a:lnTo>
                  <a:lnTo>
                    <a:pt x="470" y="698"/>
                  </a:lnTo>
                  <a:lnTo>
                    <a:pt x="477" y="705"/>
                  </a:lnTo>
                  <a:lnTo>
                    <a:pt x="495" y="715"/>
                  </a:lnTo>
                  <a:lnTo>
                    <a:pt x="512" y="721"/>
                  </a:lnTo>
                  <a:lnTo>
                    <a:pt x="527" y="735"/>
                  </a:lnTo>
                  <a:lnTo>
                    <a:pt x="559" y="748"/>
                  </a:lnTo>
                  <a:lnTo>
                    <a:pt x="585" y="750"/>
                  </a:lnTo>
                  <a:lnTo>
                    <a:pt x="614" y="750"/>
                  </a:lnTo>
                  <a:lnTo>
                    <a:pt x="641" y="750"/>
                  </a:lnTo>
                  <a:lnTo>
                    <a:pt x="647" y="741"/>
                  </a:lnTo>
                  <a:lnTo>
                    <a:pt x="650" y="736"/>
                  </a:lnTo>
                  <a:lnTo>
                    <a:pt x="653" y="732"/>
                  </a:lnTo>
                  <a:lnTo>
                    <a:pt x="656" y="725"/>
                  </a:lnTo>
                  <a:lnTo>
                    <a:pt x="664" y="724"/>
                  </a:lnTo>
                  <a:lnTo>
                    <a:pt x="670" y="720"/>
                  </a:lnTo>
                  <a:lnTo>
                    <a:pt x="672" y="710"/>
                  </a:lnTo>
                  <a:lnTo>
                    <a:pt x="683" y="697"/>
                  </a:lnTo>
                  <a:lnTo>
                    <a:pt x="688" y="695"/>
                  </a:lnTo>
                  <a:lnTo>
                    <a:pt x="690" y="694"/>
                  </a:lnTo>
                  <a:lnTo>
                    <a:pt x="685" y="685"/>
                  </a:lnTo>
                  <a:lnTo>
                    <a:pt x="684" y="686"/>
                  </a:lnTo>
                  <a:lnTo>
                    <a:pt x="680" y="687"/>
                  </a:lnTo>
                  <a:lnTo>
                    <a:pt x="676" y="685"/>
                  </a:lnTo>
                  <a:lnTo>
                    <a:pt x="671" y="680"/>
                  </a:lnTo>
                  <a:lnTo>
                    <a:pt x="672" y="673"/>
                  </a:lnTo>
                  <a:lnTo>
                    <a:pt x="672" y="633"/>
                  </a:lnTo>
                  <a:lnTo>
                    <a:pt x="674" y="623"/>
                  </a:lnTo>
                  <a:lnTo>
                    <a:pt x="683" y="629"/>
                  </a:lnTo>
                  <a:lnTo>
                    <a:pt x="686" y="658"/>
                  </a:lnTo>
                  <a:lnTo>
                    <a:pt x="698" y="670"/>
                  </a:lnTo>
                  <a:lnTo>
                    <a:pt x="706" y="669"/>
                  </a:lnTo>
                  <a:lnTo>
                    <a:pt x="715" y="666"/>
                  </a:lnTo>
                  <a:lnTo>
                    <a:pt x="732" y="659"/>
                  </a:lnTo>
                  <a:lnTo>
                    <a:pt x="738" y="672"/>
                  </a:lnTo>
                  <a:lnTo>
                    <a:pt x="755" y="681"/>
                  </a:lnTo>
                  <a:lnTo>
                    <a:pt x="784" y="696"/>
                  </a:lnTo>
                  <a:lnTo>
                    <a:pt x="802" y="697"/>
                  </a:lnTo>
                  <a:lnTo>
                    <a:pt x="813" y="707"/>
                  </a:lnTo>
                  <a:lnTo>
                    <a:pt x="841" y="720"/>
                  </a:lnTo>
                  <a:lnTo>
                    <a:pt x="875" y="746"/>
                  </a:lnTo>
                  <a:lnTo>
                    <a:pt x="891" y="769"/>
                  </a:lnTo>
                  <a:lnTo>
                    <a:pt x="890" y="792"/>
                  </a:lnTo>
                  <a:lnTo>
                    <a:pt x="901" y="831"/>
                  </a:lnTo>
                  <a:lnTo>
                    <a:pt x="907" y="853"/>
                  </a:lnTo>
                  <a:lnTo>
                    <a:pt x="901" y="859"/>
                  </a:lnTo>
                  <a:lnTo>
                    <a:pt x="890" y="857"/>
                  </a:lnTo>
                  <a:lnTo>
                    <a:pt x="885" y="861"/>
                  </a:lnTo>
                  <a:lnTo>
                    <a:pt x="899" y="873"/>
                  </a:lnTo>
                  <a:lnTo>
                    <a:pt x="922" y="875"/>
                  </a:lnTo>
                  <a:lnTo>
                    <a:pt x="939" y="880"/>
                  </a:lnTo>
                  <a:lnTo>
                    <a:pt x="945" y="895"/>
                  </a:lnTo>
                  <a:lnTo>
                    <a:pt x="988" y="902"/>
                  </a:lnTo>
                  <a:lnTo>
                    <a:pt x="1018" y="909"/>
                  </a:lnTo>
                  <a:lnTo>
                    <a:pt x="1117" y="928"/>
                  </a:lnTo>
                  <a:lnTo>
                    <a:pt x="1140" y="935"/>
                  </a:lnTo>
                  <a:lnTo>
                    <a:pt x="1148" y="932"/>
                  </a:lnTo>
                  <a:lnTo>
                    <a:pt x="1143" y="927"/>
                  </a:lnTo>
                  <a:lnTo>
                    <a:pt x="1134" y="924"/>
                  </a:lnTo>
                  <a:lnTo>
                    <a:pt x="1126" y="919"/>
                  </a:lnTo>
                  <a:lnTo>
                    <a:pt x="1118" y="908"/>
                  </a:lnTo>
                  <a:lnTo>
                    <a:pt x="1128" y="906"/>
                  </a:lnTo>
                  <a:lnTo>
                    <a:pt x="1138" y="901"/>
                  </a:lnTo>
                  <a:lnTo>
                    <a:pt x="1146" y="901"/>
                  </a:lnTo>
                  <a:lnTo>
                    <a:pt x="1153" y="921"/>
                  </a:lnTo>
                  <a:lnTo>
                    <a:pt x="1161" y="930"/>
                  </a:lnTo>
                  <a:lnTo>
                    <a:pt x="1169" y="947"/>
                  </a:lnTo>
                  <a:lnTo>
                    <a:pt x="1195" y="962"/>
                  </a:lnTo>
                  <a:lnTo>
                    <a:pt x="1206" y="969"/>
                  </a:lnTo>
                  <a:lnTo>
                    <a:pt x="1217" y="973"/>
                  </a:lnTo>
                  <a:lnTo>
                    <a:pt x="1219" y="967"/>
                  </a:lnTo>
                  <a:lnTo>
                    <a:pt x="1212" y="963"/>
                  </a:lnTo>
                  <a:lnTo>
                    <a:pt x="1202" y="958"/>
                  </a:lnTo>
                  <a:lnTo>
                    <a:pt x="1201" y="951"/>
                  </a:lnTo>
                  <a:lnTo>
                    <a:pt x="1219" y="953"/>
                  </a:lnTo>
                  <a:lnTo>
                    <a:pt x="1235" y="964"/>
                  </a:lnTo>
                  <a:lnTo>
                    <a:pt x="1249" y="986"/>
                  </a:lnTo>
                  <a:lnTo>
                    <a:pt x="1263" y="997"/>
                  </a:lnTo>
                  <a:lnTo>
                    <a:pt x="1259" y="1022"/>
                  </a:lnTo>
                  <a:lnTo>
                    <a:pt x="1259" y="1055"/>
                  </a:lnTo>
                  <a:lnTo>
                    <a:pt x="1258" y="1090"/>
                  </a:lnTo>
                  <a:lnTo>
                    <a:pt x="1245" y="1115"/>
                  </a:lnTo>
                  <a:lnTo>
                    <a:pt x="1241" y="1121"/>
                  </a:lnTo>
                  <a:lnTo>
                    <a:pt x="1236" y="1118"/>
                  </a:lnTo>
                  <a:lnTo>
                    <a:pt x="1227" y="1094"/>
                  </a:lnTo>
                  <a:lnTo>
                    <a:pt x="1222" y="1079"/>
                  </a:lnTo>
                  <a:lnTo>
                    <a:pt x="1220" y="1071"/>
                  </a:lnTo>
                  <a:lnTo>
                    <a:pt x="1215" y="1064"/>
                  </a:lnTo>
                  <a:lnTo>
                    <a:pt x="1210" y="1065"/>
                  </a:lnTo>
                  <a:lnTo>
                    <a:pt x="1211" y="1076"/>
                  </a:lnTo>
                  <a:lnTo>
                    <a:pt x="1230" y="1128"/>
                  </a:lnTo>
                  <a:lnTo>
                    <a:pt x="1232" y="1153"/>
                  </a:lnTo>
                  <a:lnTo>
                    <a:pt x="1230" y="1181"/>
                  </a:lnTo>
                  <a:lnTo>
                    <a:pt x="1223" y="1228"/>
                  </a:lnTo>
                  <a:lnTo>
                    <a:pt x="1212" y="1251"/>
                  </a:lnTo>
                  <a:lnTo>
                    <a:pt x="1221" y="1274"/>
                  </a:lnTo>
                  <a:lnTo>
                    <a:pt x="1243" y="1355"/>
                  </a:lnTo>
                  <a:lnTo>
                    <a:pt x="1267" y="1400"/>
                  </a:lnTo>
                  <a:lnTo>
                    <a:pt x="1302" y="1456"/>
                  </a:lnTo>
                  <a:lnTo>
                    <a:pt x="1347" y="1498"/>
                  </a:lnTo>
                  <a:lnTo>
                    <a:pt x="1375" y="1532"/>
                  </a:lnTo>
                  <a:lnTo>
                    <a:pt x="1385" y="1553"/>
                  </a:lnTo>
                  <a:lnTo>
                    <a:pt x="1390" y="1581"/>
                  </a:lnTo>
                  <a:lnTo>
                    <a:pt x="1391" y="1612"/>
                  </a:lnTo>
                  <a:lnTo>
                    <a:pt x="1389" y="1635"/>
                  </a:lnTo>
                  <a:lnTo>
                    <a:pt x="1382" y="1649"/>
                  </a:lnTo>
                  <a:lnTo>
                    <a:pt x="1385" y="1653"/>
                  </a:lnTo>
                  <a:lnTo>
                    <a:pt x="1391" y="1647"/>
                  </a:lnTo>
                  <a:lnTo>
                    <a:pt x="1397" y="1648"/>
                  </a:lnTo>
                  <a:lnTo>
                    <a:pt x="1402" y="1649"/>
                  </a:lnTo>
                  <a:lnTo>
                    <a:pt x="1415" y="1657"/>
                  </a:lnTo>
                  <a:lnTo>
                    <a:pt x="1423" y="1665"/>
                  </a:lnTo>
                  <a:lnTo>
                    <a:pt x="1433" y="1677"/>
                  </a:lnTo>
                  <a:lnTo>
                    <a:pt x="1443" y="1691"/>
                  </a:lnTo>
                  <a:lnTo>
                    <a:pt x="1450" y="1710"/>
                  </a:lnTo>
                  <a:lnTo>
                    <a:pt x="1450" y="1751"/>
                  </a:lnTo>
                  <a:lnTo>
                    <a:pt x="1446" y="1790"/>
                  </a:lnTo>
                  <a:lnTo>
                    <a:pt x="1446" y="1802"/>
                  </a:lnTo>
                  <a:lnTo>
                    <a:pt x="1454" y="1815"/>
                  </a:lnTo>
                  <a:lnTo>
                    <a:pt x="1460" y="1825"/>
                  </a:lnTo>
                  <a:lnTo>
                    <a:pt x="1464" y="1835"/>
                  </a:lnTo>
                  <a:lnTo>
                    <a:pt x="1461" y="1854"/>
                  </a:lnTo>
                  <a:lnTo>
                    <a:pt x="1455" y="1875"/>
                  </a:lnTo>
                  <a:lnTo>
                    <a:pt x="1459" y="1888"/>
                  </a:lnTo>
                  <a:lnTo>
                    <a:pt x="1451" y="1900"/>
                  </a:lnTo>
                  <a:lnTo>
                    <a:pt x="1454" y="1910"/>
                  </a:lnTo>
                  <a:lnTo>
                    <a:pt x="1465" y="1916"/>
                  </a:lnTo>
                  <a:lnTo>
                    <a:pt x="1478" y="1911"/>
                  </a:lnTo>
                  <a:lnTo>
                    <a:pt x="1488" y="1916"/>
                  </a:lnTo>
                  <a:lnTo>
                    <a:pt x="1492" y="1912"/>
                  </a:lnTo>
                  <a:lnTo>
                    <a:pt x="1503" y="1920"/>
                  </a:lnTo>
                  <a:lnTo>
                    <a:pt x="1510" y="1930"/>
                  </a:lnTo>
                  <a:lnTo>
                    <a:pt x="1523" y="1972"/>
                  </a:lnTo>
                  <a:lnTo>
                    <a:pt x="1530" y="1983"/>
                  </a:lnTo>
                  <a:lnTo>
                    <a:pt x="1541" y="1997"/>
                  </a:lnTo>
                  <a:lnTo>
                    <a:pt x="1550" y="2012"/>
                  </a:lnTo>
                  <a:lnTo>
                    <a:pt x="1555" y="2040"/>
                  </a:lnTo>
                  <a:lnTo>
                    <a:pt x="1560" y="2050"/>
                  </a:lnTo>
                  <a:lnTo>
                    <a:pt x="1572" y="2066"/>
                  </a:lnTo>
                  <a:lnTo>
                    <a:pt x="1583" y="2065"/>
                  </a:lnTo>
                  <a:lnTo>
                    <a:pt x="1588" y="2072"/>
                  </a:lnTo>
                  <a:lnTo>
                    <a:pt x="1591" y="2081"/>
                  </a:lnTo>
                  <a:lnTo>
                    <a:pt x="1607" y="2124"/>
                  </a:lnTo>
                  <a:lnTo>
                    <a:pt x="1632" y="2146"/>
                  </a:lnTo>
                  <a:lnTo>
                    <a:pt x="1654" y="2164"/>
                  </a:lnTo>
                  <a:lnTo>
                    <a:pt x="1655" y="2178"/>
                  </a:lnTo>
                  <a:lnTo>
                    <a:pt x="1655" y="2194"/>
                  </a:lnTo>
                  <a:lnTo>
                    <a:pt x="1661" y="2201"/>
                  </a:lnTo>
                  <a:lnTo>
                    <a:pt x="1669" y="2206"/>
                  </a:lnTo>
                  <a:lnTo>
                    <a:pt x="1682" y="2210"/>
                  </a:lnTo>
                  <a:lnTo>
                    <a:pt x="1688" y="2219"/>
                  </a:lnTo>
                  <a:lnTo>
                    <a:pt x="1688" y="2235"/>
                  </a:lnTo>
                  <a:lnTo>
                    <a:pt x="1683" y="2250"/>
                  </a:lnTo>
                  <a:lnTo>
                    <a:pt x="1669" y="2278"/>
                  </a:lnTo>
                  <a:lnTo>
                    <a:pt x="1661" y="2298"/>
                  </a:lnTo>
                  <a:lnTo>
                    <a:pt x="1667" y="2321"/>
                  </a:lnTo>
                  <a:lnTo>
                    <a:pt x="1678" y="2329"/>
                  </a:lnTo>
                  <a:lnTo>
                    <a:pt x="1701" y="2340"/>
                  </a:lnTo>
                  <a:lnTo>
                    <a:pt x="1711" y="2353"/>
                  </a:lnTo>
                  <a:lnTo>
                    <a:pt x="1716" y="2356"/>
                  </a:lnTo>
                  <a:lnTo>
                    <a:pt x="1719" y="2347"/>
                  </a:lnTo>
                  <a:lnTo>
                    <a:pt x="1717" y="2341"/>
                  </a:lnTo>
                  <a:lnTo>
                    <a:pt x="1718" y="2338"/>
                  </a:lnTo>
                  <a:lnTo>
                    <a:pt x="1722" y="2334"/>
                  </a:lnTo>
                  <a:lnTo>
                    <a:pt x="1728" y="2331"/>
                  </a:lnTo>
                  <a:lnTo>
                    <a:pt x="1760" y="2332"/>
                  </a:lnTo>
                  <a:lnTo>
                    <a:pt x="1776" y="2342"/>
                  </a:lnTo>
                  <a:lnTo>
                    <a:pt x="1785" y="2367"/>
                  </a:lnTo>
                  <a:lnTo>
                    <a:pt x="1793" y="2387"/>
                  </a:lnTo>
                  <a:lnTo>
                    <a:pt x="1792" y="2405"/>
                  </a:lnTo>
                  <a:lnTo>
                    <a:pt x="1784" y="2434"/>
                  </a:lnTo>
                  <a:lnTo>
                    <a:pt x="1795" y="2439"/>
                  </a:lnTo>
                  <a:lnTo>
                    <a:pt x="1806" y="2449"/>
                  </a:lnTo>
                  <a:lnTo>
                    <a:pt x="1804" y="2456"/>
                  </a:lnTo>
                  <a:lnTo>
                    <a:pt x="1815" y="2468"/>
                  </a:lnTo>
                  <a:lnTo>
                    <a:pt x="1822" y="2483"/>
                  </a:lnTo>
                  <a:lnTo>
                    <a:pt x="1823" y="2491"/>
                  </a:lnTo>
                  <a:lnTo>
                    <a:pt x="1817" y="2499"/>
                  </a:lnTo>
                  <a:lnTo>
                    <a:pt x="1811" y="2509"/>
                  </a:lnTo>
                  <a:lnTo>
                    <a:pt x="1810" y="2516"/>
                  </a:lnTo>
                  <a:lnTo>
                    <a:pt x="1818" y="2519"/>
                  </a:lnTo>
                  <a:lnTo>
                    <a:pt x="1819" y="2536"/>
                  </a:lnTo>
                  <a:lnTo>
                    <a:pt x="1828" y="2566"/>
                  </a:lnTo>
                  <a:lnTo>
                    <a:pt x="1829" y="2572"/>
                  </a:lnTo>
                  <a:lnTo>
                    <a:pt x="1831" y="2579"/>
                  </a:lnTo>
                  <a:lnTo>
                    <a:pt x="1826" y="2584"/>
                  </a:lnTo>
                  <a:lnTo>
                    <a:pt x="1819" y="2589"/>
                  </a:lnTo>
                  <a:lnTo>
                    <a:pt x="1822" y="2594"/>
                  </a:lnTo>
                  <a:lnTo>
                    <a:pt x="1832" y="2597"/>
                  </a:lnTo>
                  <a:lnTo>
                    <a:pt x="1846" y="2596"/>
                  </a:lnTo>
                  <a:lnTo>
                    <a:pt x="1854" y="2597"/>
                  </a:lnTo>
                  <a:lnTo>
                    <a:pt x="1861" y="2601"/>
                  </a:lnTo>
                  <a:lnTo>
                    <a:pt x="1865" y="2605"/>
                  </a:lnTo>
                  <a:lnTo>
                    <a:pt x="1870" y="2614"/>
                  </a:lnTo>
                  <a:lnTo>
                    <a:pt x="1874" y="2625"/>
                  </a:lnTo>
                  <a:lnTo>
                    <a:pt x="1889" y="2636"/>
                  </a:lnTo>
                  <a:lnTo>
                    <a:pt x="1898" y="2645"/>
                  </a:lnTo>
                  <a:lnTo>
                    <a:pt x="1896" y="2652"/>
                  </a:lnTo>
                  <a:lnTo>
                    <a:pt x="1905" y="2656"/>
                  </a:lnTo>
                  <a:lnTo>
                    <a:pt x="1908" y="2670"/>
                  </a:lnTo>
                  <a:lnTo>
                    <a:pt x="1925" y="2674"/>
                  </a:lnTo>
                  <a:lnTo>
                    <a:pt x="1948" y="2684"/>
                  </a:lnTo>
                  <a:lnTo>
                    <a:pt x="1957" y="2696"/>
                  </a:lnTo>
                  <a:lnTo>
                    <a:pt x="1975" y="2713"/>
                  </a:lnTo>
                  <a:lnTo>
                    <a:pt x="1990" y="2714"/>
                  </a:lnTo>
                  <a:lnTo>
                    <a:pt x="2001" y="2712"/>
                  </a:lnTo>
                  <a:lnTo>
                    <a:pt x="2011" y="2712"/>
                  </a:lnTo>
                  <a:lnTo>
                    <a:pt x="2018" y="2725"/>
                  </a:lnTo>
                  <a:lnTo>
                    <a:pt x="2019" y="2733"/>
                  </a:lnTo>
                  <a:lnTo>
                    <a:pt x="2018" y="2741"/>
                  </a:lnTo>
                  <a:lnTo>
                    <a:pt x="2015" y="2748"/>
                  </a:lnTo>
                  <a:lnTo>
                    <a:pt x="2012" y="2750"/>
                  </a:lnTo>
                  <a:lnTo>
                    <a:pt x="2006" y="2748"/>
                  </a:lnTo>
                  <a:lnTo>
                    <a:pt x="2002" y="2742"/>
                  </a:lnTo>
                  <a:lnTo>
                    <a:pt x="1999" y="2735"/>
                  </a:lnTo>
                  <a:lnTo>
                    <a:pt x="1994" y="2728"/>
                  </a:lnTo>
                  <a:lnTo>
                    <a:pt x="1989" y="2729"/>
                  </a:lnTo>
                  <a:lnTo>
                    <a:pt x="1977" y="2737"/>
                  </a:lnTo>
                  <a:lnTo>
                    <a:pt x="1970" y="2740"/>
                  </a:lnTo>
                  <a:lnTo>
                    <a:pt x="1962" y="2740"/>
                  </a:lnTo>
                  <a:lnTo>
                    <a:pt x="1960" y="2745"/>
                  </a:lnTo>
                  <a:lnTo>
                    <a:pt x="1965" y="2753"/>
                  </a:lnTo>
                  <a:lnTo>
                    <a:pt x="1978" y="2772"/>
                  </a:lnTo>
                  <a:lnTo>
                    <a:pt x="2079" y="2869"/>
                  </a:lnTo>
                  <a:lnTo>
                    <a:pt x="2091" y="2901"/>
                  </a:lnTo>
                  <a:lnTo>
                    <a:pt x="2103" y="2929"/>
                  </a:lnTo>
                  <a:lnTo>
                    <a:pt x="2112" y="2958"/>
                  </a:lnTo>
                  <a:lnTo>
                    <a:pt x="2119" y="2960"/>
                  </a:lnTo>
                  <a:lnTo>
                    <a:pt x="2134" y="2964"/>
                  </a:lnTo>
                  <a:lnTo>
                    <a:pt x="2150" y="2970"/>
                  </a:lnTo>
                  <a:lnTo>
                    <a:pt x="2190" y="2990"/>
                  </a:lnTo>
                  <a:lnTo>
                    <a:pt x="2234" y="3006"/>
                  </a:lnTo>
                  <a:lnTo>
                    <a:pt x="2261" y="3015"/>
                  </a:lnTo>
                  <a:lnTo>
                    <a:pt x="2284" y="3011"/>
                  </a:lnTo>
                  <a:lnTo>
                    <a:pt x="2281" y="3023"/>
                  </a:lnTo>
                  <a:lnTo>
                    <a:pt x="2275" y="3031"/>
                  </a:lnTo>
                  <a:lnTo>
                    <a:pt x="2271" y="3039"/>
                  </a:lnTo>
                  <a:lnTo>
                    <a:pt x="2275" y="3055"/>
                  </a:lnTo>
                  <a:lnTo>
                    <a:pt x="2283" y="3067"/>
                  </a:lnTo>
                  <a:lnTo>
                    <a:pt x="2312" y="3092"/>
                  </a:lnTo>
                  <a:lnTo>
                    <a:pt x="2315" y="3099"/>
                  </a:lnTo>
                  <a:lnTo>
                    <a:pt x="2318" y="3115"/>
                  </a:lnTo>
                  <a:lnTo>
                    <a:pt x="2322" y="3125"/>
                  </a:lnTo>
                  <a:lnTo>
                    <a:pt x="2323" y="3129"/>
                  </a:lnTo>
                  <a:lnTo>
                    <a:pt x="2325" y="3132"/>
                  </a:lnTo>
                  <a:lnTo>
                    <a:pt x="2329" y="3133"/>
                  </a:lnTo>
                  <a:lnTo>
                    <a:pt x="2338" y="3133"/>
                  </a:lnTo>
                  <a:lnTo>
                    <a:pt x="2340" y="3133"/>
                  </a:lnTo>
                  <a:lnTo>
                    <a:pt x="2346" y="3141"/>
                  </a:lnTo>
                  <a:lnTo>
                    <a:pt x="2351" y="3173"/>
                  </a:lnTo>
                  <a:lnTo>
                    <a:pt x="2371" y="3195"/>
                  </a:lnTo>
                  <a:lnTo>
                    <a:pt x="2383" y="3222"/>
                  </a:lnTo>
                  <a:lnTo>
                    <a:pt x="2395" y="3235"/>
                  </a:lnTo>
                  <a:lnTo>
                    <a:pt x="2403" y="3251"/>
                  </a:lnTo>
                  <a:lnTo>
                    <a:pt x="2422" y="3256"/>
                  </a:lnTo>
                  <a:lnTo>
                    <a:pt x="2436" y="3272"/>
                  </a:lnTo>
                  <a:lnTo>
                    <a:pt x="2445" y="3283"/>
                  </a:lnTo>
                  <a:lnTo>
                    <a:pt x="2453" y="3295"/>
                  </a:lnTo>
                  <a:lnTo>
                    <a:pt x="2471" y="3299"/>
                  </a:lnTo>
                  <a:lnTo>
                    <a:pt x="2480" y="3310"/>
                  </a:lnTo>
                  <a:lnTo>
                    <a:pt x="2486" y="3309"/>
                  </a:lnTo>
                  <a:lnTo>
                    <a:pt x="2496" y="3315"/>
                  </a:lnTo>
                  <a:lnTo>
                    <a:pt x="2501" y="3322"/>
                  </a:lnTo>
                  <a:lnTo>
                    <a:pt x="2497" y="3327"/>
                  </a:lnTo>
                  <a:lnTo>
                    <a:pt x="2495" y="3334"/>
                  </a:lnTo>
                  <a:lnTo>
                    <a:pt x="2506" y="3333"/>
                  </a:lnTo>
                  <a:lnTo>
                    <a:pt x="2524" y="3333"/>
                  </a:lnTo>
                  <a:lnTo>
                    <a:pt x="2536" y="3319"/>
                  </a:lnTo>
                  <a:lnTo>
                    <a:pt x="2548" y="3315"/>
                  </a:lnTo>
                  <a:lnTo>
                    <a:pt x="2562" y="3313"/>
                  </a:lnTo>
                  <a:lnTo>
                    <a:pt x="2577" y="3322"/>
                  </a:lnTo>
                  <a:lnTo>
                    <a:pt x="2590" y="3333"/>
                  </a:lnTo>
                  <a:lnTo>
                    <a:pt x="2601" y="3345"/>
                  </a:lnTo>
                  <a:lnTo>
                    <a:pt x="2595" y="3345"/>
                  </a:lnTo>
                  <a:lnTo>
                    <a:pt x="2591" y="3347"/>
                  </a:lnTo>
                  <a:lnTo>
                    <a:pt x="2583" y="3354"/>
                  </a:lnTo>
                  <a:lnTo>
                    <a:pt x="2588" y="3357"/>
                  </a:lnTo>
                  <a:lnTo>
                    <a:pt x="2591" y="3361"/>
                  </a:lnTo>
                  <a:lnTo>
                    <a:pt x="2593" y="3365"/>
                  </a:lnTo>
                  <a:lnTo>
                    <a:pt x="2596" y="3369"/>
                  </a:lnTo>
                  <a:lnTo>
                    <a:pt x="2600" y="3371"/>
                  </a:lnTo>
                  <a:lnTo>
                    <a:pt x="2610" y="3372"/>
                  </a:lnTo>
                  <a:lnTo>
                    <a:pt x="2613" y="3374"/>
                  </a:lnTo>
                  <a:lnTo>
                    <a:pt x="2628" y="3394"/>
                  </a:lnTo>
                  <a:lnTo>
                    <a:pt x="2631" y="3395"/>
                  </a:lnTo>
                  <a:lnTo>
                    <a:pt x="2634" y="3403"/>
                  </a:lnTo>
                  <a:lnTo>
                    <a:pt x="2640" y="3397"/>
                  </a:lnTo>
                  <a:lnTo>
                    <a:pt x="2646" y="3385"/>
                  </a:lnTo>
                  <a:lnTo>
                    <a:pt x="2649" y="3376"/>
                  </a:lnTo>
                  <a:lnTo>
                    <a:pt x="2648" y="3366"/>
                  </a:lnTo>
                  <a:lnTo>
                    <a:pt x="2646" y="3360"/>
                  </a:lnTo>
                  <a:lnTo>
                    <a:pt x="2640" y="3358"/>
                  </a:lnTo>
                  <a:lnTo>
                    <a:pt x="2631" y="3359"/>
                  </a:lnTo>
                  <a:lnTo>
                    <a:pt x="2643" y="3344"/>
                  </a:lnTo>
                  <a:lnTo>
                    <a:pt x="2650" y="3334"/>
                  </a:lnTo>
                  <a:lnTo>
                    <a:pt x="2652" y="3322"/>
                  </a:lnTo>
                  <a:lnTo>
                    <a:pt x="2653" y="3302"/>
                  </a:lnTo>
                  <a:lnTo>
                    <a:pt x="2656" y="3295"/>
                  </a:lnTo>
                  <a:lnTo>
                    <a:pt x="2664" y="3295"/>
                  </a:lnTo>
                  <a:lnTo>
                    <a:pt x="2671" y="3300"/>
                  </a:lnTo>
                  <a:lnTo>
                    <a:pt x="2674" y="3308"/>
                  </a:lnTo>
                  <a:lnTo>
                    <a:pt x="2675" y="3317"/>
                  </a:lnTo>
                  <a:lnTo>
                    <a:pt x="2676" y="3323"/>
                  </a:lnTo>
                  <a:lnTo>
                    <a:pt x="2678" y="3330"/>
                  </a:lnTo>
                  <a:lnTo>
                    <a:pt x="2683" y="3339"/>
                  </a:lnTo>
                  <a:lnTo>
                    <a:pt x="2664" y="3347"/>
                  </a:lnTo>
                  <a:lnTo>
                    <a:pt x="2657" y="3349"/>
                  </a:lnTo>
                  <a:lnTo>
                    <a:pt x="2657" y="3354"/>
                  </a:lnTo>
                  <a:lnTo>
                    <a:pt x="2681" y="3349"/>
                  </a:lnTo>
                  <a:lnTo>
                    <a:pt x="2703" y="3347"/>
                  </a:lnTo>
                  <a:lnTo>
                    <a:pt x="2725" y="3349"/>
                  </a:lnTo>
                  <a:lnTo>
                    <a:pt x="2770" y="3360"/>
                  </a:lnTo>
                  <a:lnTo>
                    <a:pt x="2780" y="3365"/>
                  </a:lnTo>
                  <a:lnTo>
                    <a:pt x="2800" y="3378"/>
                  </a:lnTo>
                  <a:lnTo>
                    <a:pt x="2809" y="3380"/>
                  </a:lnTo>
                  <a:lnTo>
                    <a:pt x="2813" y="3376"/>
                  </a:lnTo>
                  <a:lnTo>
                    <a:pt x="2805" y="3369"/>
                  </a:lnTo>
                  <a:lnTo>
                    <a:pt x="2820" y="3368"/>
                  </a:lnTo>
                  <a:lnTo>
                    <a:pt x="2857" y="3383"/>
                  </a:lnTo>
                  <a:lnTo>
                    <a:pt x="2870" y="3378"/>
                  </a:lnTo>
                  <a:lnTo>
                    <a:pt x="2873" y="3392"/>
                  </a:lnTo>
                  <a:lnTo>
                    <a:pt x="2865" y="3399"/>
                  </a:lnTo>
                  <a:lnTo>
                    <a:pt x="2833" y="3403"/>
                  </a:lnTo>
                  <a:lnTo>
                    <a:pt x="2828" y="3403"/>
                  </a:lnTo>
                  <a:lnTo>
                    <a:pt x="2824" y="3404"/>
                  </a:lnTo>
                  <a:lnTo>
                    <a:pt x="2821" y="3418"/>
                  </a:lnTo>
                  <a:lnTo>
                    <a:pt x="2817" y="3421"/>
                  </a:lnTo>
                  <a:lnTo>
                    <a:pt x="2813" y="3420"/>
                  </a:lnTo>
                  <a:lnTo>
                    <a:pt x="2809" y="3413"/>
                  </a:lnTo>
                  <a:lnTo>
                    <a:pt x="2805" y="3422"/>
                  </a:lnTo>
                  <a:lnTo>
                    <a:pt x="2807" y="3430"/>
                  </a:lnTo>
                  <a:lnTo>
                    <a:pt x="2813" y="3435"/>
                  </a:lnTo>
                  <a:lnTo>
                    <a:pt x="2822" y="3437"/>
                  </a:lnTo>
                  <a:lnTo>
                    <a:pt x="2814" y="3454"/>
                  </a:lnTo>
                  <a:lnTo>
                    <a:pt x="2815" y="3464"/>
                  </a:lnTo>
                  <a:lnTo>
                    <a:pt x="2827" y="3470"/>
                  </a:lnTo>
                  <a:lnTo>
                    <a:pt x="2848" y="3471"/>
                  </a:lnTo>
                  <a:lnTo>
                    <a:pt x="2845" y="3479"/>
                  </a:lnTo>
                  <a:lnTo>
                    <a:pt x="2838" y="3481"/>
                  </a:lnTo>
                  <a:lnTo>
                    <a:pt x="2830" y="3482"/>
                  </a:lnTo>
                  <a:lnTo>
                    <a:pt x="2822" y="3486"/>
                  </a:lnTo>
                  <a:lnTo>
                    <a:pt x="2818" y="3491"/>
                  </a:lnTo>
                  <a:lnTo>
                    <a:pt x="2813" y="3515"/>
                  </a:lnTo>
                  <a:lnTo>
                    <a:pt x="2818" y="3506"/>
                  </a:lnTo>
                  <a:lnTo>
                    <a:pt x="2827" y="3502"/>
                  </a:lnTo>
                  <a:lnTo>
                    <a:pt x="2834" y="3504"/>
                  </a:lnTo>
                  <a:lnTo>
                    <a:pt x="2835" y="3515"/>
                  </a:lnTo>
                  <a:lnTo>
                    <a:pt x="2828" y="3524"/>
                  </a:lnTo>
                  <a:lnTo>
                    <a:pt x="2816" y="3527"/>
                  </a:lnTo>
                  <a:lnTo>
                    <a:pt x="2804" y="3532"/>
                  </a:lnTo>
                  <a:lnTo>
                    <a:pt x="2798" y="3544"/>
                  </a:lnTo>
                  <a:lnTo>
                    <a:pt x="2798" y="3567"/>
                  </a:lnTo>
                  <a:lnTo>
                    <a:pt x="2816" y="3613"/>
                  </a:lnTo>
                  <a:lnTo>
                    <a:pt x="2822" y="3636"/>
                  </a:lnTo>
                  <a:lnTo>
                    <a:pt x="2823" y="3680"/>
                  </a:lnTo>
                  <a:lnTo>
                    <a:pt x="2841" y="3691"/>
                  </a:lnTo>
                  <a:lnTo>
                    <a:pt x="2844" y="3708"/>
                  </a:lnTo>
                  <a:lnTo>
                    <a:pt x="2844" y="3726"/>
                  </a:lnTo>
                  <a:lnTo>
                    <a:pt x="2846" y="3731"/>
                  </a:lnTo>
                  <a:lnTo>
                    <a:pt x="2853" y="3735"/>
                  </a:lnTo>
                  <a:lnTo>
                    <a:pt x="2859" y="3734"/>
                  </a:lnTo>
                  <a:lnTo>
                    <a:pt x="2867" y="3730"/>
                  </a:lnTo>
                  <a:lnTo>
                    <a:pt x="2879" y="3720"/>
                  </a:lnTo>
                  <a:lnTo>
                    <a:pt x="2884" y="3726"/>
                  </a:lnTo>
                  <a:lnTo>
                    <a:pt x="2887" y="3728"/>
                  </a:lnTo>
                  <a:lnTo>
                    <a:pt x="2895" y="3732"/>
                  </a:lnTo>
                  <a:lnTo>
                    <a:pt x="2895" y="3736"/>
                  </a:lnTo>
                  <a:lnTo>
                    <a:pt x="2893" y="3741"/>
                  </a:lnTo>
                  <a:lnTo>
                    <a:pt x="2892" y="3744"/>
                  </a:lnTo>
                  <a:lnTo>
                    <a:pt x="2897" y="3754"/>
                  </a:lnTo>
                  <a:lnTo>
                    <a:pt x="2913" y="3774"/>
                  </a:lnTo>
                  <a:lnTo>
                    <a:pt x="2926" y="3785"/>
                  </a:lnTo>
                  <a:lnTo>
                    <a:pt x="2918" y="3791"/>
                  </a:lnTo>
                  <a:lnTo>
                    <a:pt x="2900" y="3789"/>
                  </a:lnTo>
                  <a:lnTo>
                    <a:pt x="2883" y="3788"/>
                  </a:lnTo>
                  <a:lnTo>
                    <a:pt x="2863" y="3786"/>
                  </a:lnTo>
                  <a:lnTo>
                    <a:pt x="2864" y="3793"/>
                  </a:lnTo>
                  <a:lnTo>
                    <a:pt x="2878" y="3792"/>
                  </a:lnTo>
                  <a:lnTo>
                    <a:pt x="2901" y="3798"/>
                  </a:lnTo>
                  <a:lnTo>
                    <a:pt x="2912" y="3804"/>
                  </a:lnTo>
                  <a:lnTo>
                    <a:pt x="2940" y="3825"/>
                  </a:lnTo>
                  <a:lnTo>
                    <a:pt x="2960" y="3851"/>
                  </a:lnTo>
                  <a:lnTo>
                    <a:pt x="2982" y="3877"/>
                  </a:lnTo>
                  <a:lnTo>
                    <a:pt x="2992" y="3882"/>
                  </a:lnTo>
                  <a:lnTo>
                    <a:pt x="3013" y="3894"/>
                  </a:lnTo>
                  <a:lnTo>
                    <a:pt x="3027" y="3897"/>
                  </a:lnTo>
                  <a:lnTo>
                    <a:pt x="3043" y="3901"/>
                  </a:lnTo>
                  <a:lnTo>
                    <a:pt x="3058" y="3903"/>
                  </a:lnTo>
                  <a:lnTo>
                    <a:pt x="3074" y="3908"/>
                  </a:lnTo>
                  <a:lnTo>
                    <a:pt x="3101" y="3915"/>
                  </a:lnTo>
                  <a:lnTo>
                    <a:pt x="3138" y="3926"/>
                  </a:lnTo>
                  <a:lnTo>
                    <a:pt x="3156" y="3941"/>
                  </a:lnTo>
                  <a:lnTo>
                    <a:pt x="3163" y="3935"/>
                  </a:lnTo>
                  <a:lnTo>
                    <a:pt x="3168" y="3926"/>
                  </a:lnTo>
                  <a:lnTo>
                    <a:pt x="3171" y="3922"/>
                  </a:lnTo>
                  <a:lnTo>
                    <a:pt x="3176" y="3918"/>
                  </a:lnTo>
                  <a:lnTo>
                    <a:pt x="3180" y="3916"/>
                  </a:lnTo>
                  <a:lnTo>
                    <a:pt x="3185" y="3914"/>
                  </a:lnTo>
                  <a:lnTo>
                    <a:pt x="3196" y="3915"/>
                  </a:lnTo>
                  <a:lnTo>
                    <a:pt x="3207" y="3917"/>
                  </a:lnTo>
                  <a:lnTo>
                    <a:pt x="3217" y="3922"/>
                  </a:lnTo>
                  <a:lnTo>
                    <a:pt x="3226" y="3929"/>
                  </a:lnTo>
                  <a:lnTo>
                    <a:pt x="3248" y="3956"/>
                  </a:lnTo>
                  <a:lnTo>
                    <a:pt x="3253" y="3987"/>
                  </a:lnTo>
                  <a:lnTo>
                    <a:pt x="3254" y="4001"/>
                  </a:lnTo>
                  <a:lnTo>
                    <a:pt x="3270" y="4041"/>
                  </a:lnTo>
                  <a:lnTo>
                    <a:pt x="3256" y="4031"/>
                  </a:lnTo>
                  <a:lnTo>
                    <a:pt x="3238" y="4003"/>
                  </a:lnTo>
                  <a:lnTo>
                    <a:pt x="3232" y="3993"/>
                  </a:lnTo>
                  <a:lnTo>
                    <a:pt x="3230" y="4001"/>
                  </a:lnTo>
                  <a:lnTo>
                    <a:pt x="3252" y="4033"/>
                  </a:lnTo>
                  <a:lnTo>
                    <a:pt x="3257" y="4043"/>
                  </a:lnTo>
                  <a:lnTo>
                    <a:pt x="3259" y="4053"/>
                  </a:lnTo>
                  <a:lnTo>
                    <a:pt x="3267" y="4075"/>
                  </a:lnTo>
                  <a:lnTo>
                    <a:pt x="3277" y="4090"/>
                  </a:lnTo>
                  <a:lnTo>
                    <a:pt x="3282" y="4115"/>
                  </a:lnTo>
                  <a:lnTo>
                    <a:pt x="3287" y="4139"/>
                  </a:lnTo>
                  <a:lnTo>
                    <a:pt x="3302" y="4164"/>
                  </a:lnTo>
                  <a:lnTo>
                    <a:pt x="3332" y="4197"/>
                  </a:lnTo>
                  <a:lnTo>
                    <a:pt x="3342" y="4206"/>
                  </a:lnTo>
                  <a:lnTo>
                    <a:pt x="3370" y="4217"/>
                  </a:lnTo>
                  <a:lnTo>
                    <a:pt x="3389" y="4226"/>
                  </a:lnTo>
                  <a:lnTo>
                    <a:pt x="3409" y="4229"/>
                  </a:lnTo>
                  <a:lnTo>
                    <a:pt x="3410" y="4222"/>
                  </a:lnTo>
                  <a:lnTo>
                    <a:pt x="3419" y="4215"/>
                  </a:lnTo>
                  <a:lnTo>
                    <a:pt x="3446" y="4213"/>
                  </a:lnTo>
                  <a:lnTo>
                    <a:pt x="3493" y="4222"/>
                  </a:lnTo>
                  <a:lnTo>
                    <a:pt x="3516" y="4233"/>
                  </a:lnTo>
                  <a:lnTo>
                    <a:pt x="3517" y="4227"/>
                  </a:lnTo>
                  <a:lnTo>
                    <a:pt x="3510" y="4226"/>
                  </a:lnTo>
                  <a:lnTo>
                    <a:pt x="3498" y="4219"/>
                  </a:lnTo>
                  <a:lnTo>
                    <a:pt x="3499" y="4214"/>
                  </a:lnTo>
                  <a:lnTo>
                    <a:pt x="3501" y="4209"/>
                  </a:lnTo>
                  <a:lnTo>
                    <a:pt x="3499" y="4205"/>
                  </a:lnTo>
                  <a:lnTo>
                    <a:pt x="3492" y="4203"/>
                  </a:lnTo>
                  <a:lnTo>
                    <a:pt x="3484" y="4202"/>
                  </a:lnTo>
                  <a:lnTo>
                    <a:pt x="3479" y="4199"/>
                  </a:lnTo>
                  <a:lnTo>
                    <a:pt x="3481" y="4191"/>
                  </a:lnTo>
                  <a:lnTo>
                    <a:pt x="3486" y="4184"/>
                  </a:lnTo>
                  <a:lnTo>
                    <a:pt x="3494" y="4174"/>
                  </a:lnTo>
                  <a:lnTo>
                    <a:pt x="3505" y="4177"/>
                  </a:lnTo>
                  <a:lnTo>
                    <a:pt x="3509" y="4190"/>
                  </a:lnTo>
                  <a:lnTo>
                    <a:pt x="3516" y="4184"/>
                  </a:lnTo>
                  <a:lnTo>
                    <a:pt x="3523" y="4181"/>
                  </a:lnTo>
                  <a:lnTo>
                    <a:pt x="3525" y="4191"/>
                  </a:lnTo>
                  <a:lnTo>
                    <a:pt x="3529" y="4198"/>
                  </a:lnTo>
                  <a:lnTo>
                    <a:pt x="3538" y="4199"/>
                  </a:lnTo>
                  <a:lnTo>
                    <a:pt x="3550" y="4201"/>
                  </a:lnTo>
                  <a:lnTo>
                    <a:pt x="3553" y="4208"/>
                  </a:lnTo>
                  <a:lnTo>
                    <a:pt x="3550" y="4215"/>
                  </a:lnTo>
                  <a:lnTo>
                    <a:pt x="3555" y="4218"/>
                  </a:lnTo>
                  <a:lnTo>
                    <a:pt x="3558" y="4231"/>
                  </a:lnTo>
                  <a:lnTo>
                    <a:pt x="3543" y="4225"/>
                  </a:lnTo>
                  <a:lnTo>
                    <a:pt x="3531" y="4221"/>
                  </a:lnTo>
                  <a:lnTo>
                    <a:pt x="3524" y="4223"/>
                  </a:lnTo>
                  <a:lnTo>
                    <a:pt x="3528" y="4228"/>
                  </a:lnTo>
                  <a:lnTo>
                    <a:pt x="3546" y="4231"/>
                  </a:lnTo>
                  <a:lnTo>
                    <a:pt x="3565" y="4238"/>
                  </a:lnTo>
                  <a:lnTo>
                    <a:pt x="3584" y="4255"/>
                  </a:lnTo>
                  <a:lnTo>
                    <a:pt x="3603" y="4283"/>
                  </a:lnTo>
                  <a:lnTo>
                    <a:pt x="3630" y="4303"/>
                  </a:lnTo>
                  <a:lnTo>
                    <a:pt x="3654" y="4336"/>
                  </a:lnTo>
                  <a:lnTo>
                    <a:pt x="3667" y="4353"/>
                  </a:lnTo>
                  <a:lnTo>
                    <a:pt x="3674" y="4381"/>
                  </a:lnTo>
                  <a:lnTo>
                    <a:pt x="3678" y="4409"/>
                  </a:lnTo>
                  <a:lnTo>
                    <a:pt x="3669" y="4458"/>
                  </a:lnTo>
                  <a:lnTo>
                    <a:pt x="3671" y="4468"/>
                  </a:lnTo>
                  <a:lnTo>
                    <a:pt x="3677" y="4468"/>
                  </a:lnTo>
                  <a:lnTo>
                    <a:pt x="3695" y="4447"/>
                  </a:lnTo>
                  <a:lnTo>
                    <a:pt x="3702" y="4446"/>
                  </a:lnTo>
                  <a:lnTo>
                    <a:pt x="3709" y="4447"/>
                  </a:lnTo>
                  <a:lnTo>
                    <a:pt x="3722" y="4451"/>
                  </a:lnTo>
                  <a:lnTo>
                    <a:pt x="3720" y="4446"/>
                  </a:lnTo>
                  <a:lnTo>
                    <a:pt x="3718" y="4443"/>
                  </a:lnTo>
                  <a:lnTo>
                    <a:pt x="3715" y="4440"/>
                  </a:lnTo>
                  <a:lnTo>
                    <a:pt x="3713" y="4437"/>
                  </a:lnTo>
                  <a:lnTo>
                    <a:pt x="3730" y="4447"/>
                  </a:lnTo>
                  <a:lnTo>
                    <a:pt x="3741" y="4470"/>
                  </a:lnTo>
                  <a:lnTo>
                    <a:pt x="3747" y="4459"/>
                  </a:lnTo>
                  <a:lnTo>
                    <a:pt x="3751" y="4455"/>
                  </a:lnTo>
                  <a:lnTo>
                    <a:pt x="3755" y="4452"/>
                  </a:lnTo>
                  <a:lnTo>
                    <a:pt x="3759" y="4449"/>
                  </a:lnTo>
                  <a:lnTo>
                    <a:pt x="3764" y="4446"/>
                  </a:lnTo>
                  <a:lnTo>
                    <a:pt x="3828" y="4397"/>
                  </a:lnTo>
                  <a:lnTo>
                    <a:pt x="3891" y="4347"/>
                  </a:lnTo>
                  <a:lnTo>
                    <a:pt x="3953" y="4297"/>
                  </a:lnTo>
                  <a:lnTo>
                    <a:pt x="4015" y="4245"/>
                  </a:lnTo>
                  <a:lnTo>
                    <a:pt x="4047" y="4218"/>
                  </a:lnTo>
                  <a:lnTo>
                    <a:pt x="4079" y="4192"/>
                  </a:lnTo>
                  <a:lnTo>
                    <a:pt x="4110" y="4165"/>
                  </a:lnTo>
                  <a:lnTo>
                    <a:pt x="4142" y="4139"/>
                  </a:lnTo>
                  <a:lnTo>
                    <a:pt x="4146" y="4129"/>
                  </a:lnTo>
                  <a:lnTo>
                    <a:pt x="4147" y="4114"/>
                  </a:lnTo>
                  <a:lnTo>
                    <a:pt x="4147" y="4097"/>
                  </a:lnTo>
                  <a:lnTo>
                    <a:pt x="4147" y="4083"/>
                  </a:lnTo>
                  <a:lnTo>
                    <a:pt x="4151" y="4065"/>
                  </a:lnTo>
                  <a:lnTo>
                    <a:pt x="4157" y="4048"/>
                  </a:lnTo>
                  <a:lnTo>
                    <a:pt x="4164" y="4031"/>
                  </a:lnTo>
                  <a:lnTo>
                    <a:pt x="4168" y="4013"/>
                  </a:lnTo>
                  <a:close/>
                  <a:moveTo>
                    <a:pt x="3222" y="3962"/>
                  </a:moveTo>
                  <a:lnTo>
                    <a:pt x="3205" y="3949"/>
                  </a:lnTo>
                  <a:lnTo>
                    <a:pt x="3184" y="3939"/>
                  </a:lnTo>
                  <a:lnTo>
                    <a:pt x="3172" y="3935"/>
                  </a:lnTo>
                  <a:lnTo>
                    <a:pt x="3167" y="3937"/>
                  </a:lnTo>
                  <a:lnTo>
                    <a:pt x="3173" y="3942"/>
                  </a:lnTo>
                  <a:lnTo>
                    <a:pt x="3184" y="3944"/>
                  </a:lnTo>
                  <a:lnTo>
                    <a:pt x="3201" y="3953"/>
                  </a:lnTo>
                  <a:lnTo>
                    <a:pt x="3216" y="3964"/>
                  </a:lnTo>
                  <a:lnTo>
                    <a:pt x="3230" y="3984"/>
                  </a:lnTo>
                  <a:lnTo>
                    <a:pt x="3235" y="3984"/>
                  </a:lnTo>
                  <a:lnTo>
                    <a:pt x="3222" y="3962"/>
                  </a:lnTo>
                  <a:close/>
                  <a:moveTo>
                    <a:pt x="2819" y="3763"/>
                  </a:moveTo>
                  <a:lnTo>
                    <a:pt x="2816" y="3731"/>
                  </a:lnTo>
                  <a:lnTo>
                    <a:pt x="2820" y="3703"/>
                  </a:lnTo>
                  <a:lnTo>
                    <a:pt x="2817" y="3711"/>
                  </a:lnTo>
                  <a:lnTo>
                    <a:pt x="2812" y="3727"/>
                  </a:lnTo>
                  <a:lnTo>
                    <a:pt x="2811" y="3744"/>
                  </a:lnTo>
                  <a:lnTo>
                    <a:pt x="2812" y="3773"/>
                  </a:lnTo>
                  <a:lnTo>
                    <a:pt x="2822" y="3784"/>
                  </a:lnTo>
                  <a:lnTo>
                    <a:pt x="2857" y="3797"/>
                  </a:lnTo>
                  <a:lnTo>
                    <a:pt x="2859" y="3786"/>
                  </a:lnTo>
                  <a:lnTo>
                    <a:pt x="2831" y="3776"/>
                  </a:lnTo>
                  <a:lnTo>
                    <a:pt x="2819" y="3763"/>
                  </a:lnTo>
                  <a:close/>
                  <a:moveTo>
                    <a:pt x="209" y="548"/>
                  </a:moveTo>
                  <a:lnTo>
                    <a:pt x="181" y="523"/>
                  </a:lnTo>
                  <a:lnTo>
                    <a:pt x="161" y="519"/>
                  </a:lnTo>
                  <a:lnTo>
                    <a:pt x="153" y="554"/>
                  </a:lnTo>
                  <a:lnTo>
                    <a:pt x="176" y="584"/>
                  </a:lnTo>
                  <a:lnTo>
                    <a:pt x="206" y="599"/>
                  </a:lnTo>
                  <a:lnTo>
                    <a:pt x="220" y="588"/>
                  </a:lnTo>
                  <a:lnTo>
                    <a:pt x="224" y="594"/>
                  </a:lnTo>
                  <a:lnTo>
                    <a:pt x="230" y="600"/>
                  </a:lnTo>
                  <a:lnTo>
                    <a:pt x="237" y="603"/>
                  </a:lnTo>
                  <a:lnTo>
                    <a:pt x="246" y="603"/>
                  </a:lnTo>
                  <a:lnTo>
                    <a:pt x="235" y="580"/>
                  </a:lnTo>
                  <a:lnTo>
                    <a:pt x="209" y="548"/>
                  </a:lnTo>
                  <a:close/>
                  <a:moveTo>
                    <a:pt x="1755" y="2471"/>
                  </a:moveTo>
                  <a:lnTo>
                    <a:pt x="1757" y="2460"/>
                  </a:lnTo>
                  <a:lnTo>
                    <a:pt x="1754" y="2451"/>
                  </a:lnTo>
                  <a:lnTo>
                    <a:pt x="1757" y="2443"/>
                  </a:lnTo>
                  <a:lnTo>
                    <a:pt x="1758" y="2437"/>
                  </a:lnTo>
                  <a:lnTo>
                    <a:pt x="1760" y="2431"/>
                  </a:lnTo>
                  <a:lnTo>
                    <a:pt x="1759" y="2427"/>
                  </a:lnTo>
                  <a:lnTo>
                    <a:pt x="1752" y="2419"/>
                  </a:lnTo>
                  <a:lnTo>
                    <a:pt x="1749" y="2407"/>
                  </a:lnTo>
                  <a:lnTo>
                    <a:pt x="1758" y="2398"/>
                  </a:lnTo>
                  <a:lnTo>
                    <a:pt x="1760" y="2392"/>
                  </a:lnTo>
                  <a:lnTo>
                    <a:pt x="1751" y="2395"/>
                  </a:lnTo>
                  <a:lnTo>
                    <a:pt x="1745" y="2402"/>
                  </a:lnTo>
                  <a:lnTo>
                    <a:pt x="1738" y="2409"/>
                  </a:lnTo>
                  <a:lnTo>
                    <a:pt x="1727" y="2411"/>
                  </a:lnTo>
                  <a:lnTo>
                    <a:pt x="1710" y="2410"/>
                  </a:lnTo>
                  <a:lnTo>
                    <a:pt x="1697" y="2413"/>
                  </a:lnTo>
                  <a:lnTo>
                    <a:pt x="1687" y="2422"/>
                  </a:lnTo>
                  <a:lnTo>
                    <a:pt x="1673" y="2433"/>
                  </a:lnTo>
                  <a:lnTo>
                    <a:pt x="1660" y="2433"/>
                  </a:lnTo>
                  <a:lnTo>
                    <a:pt x="1649" y="2424"/>
                  </a:lnTo>
                  <a:lnTo>
                    <a:pt x="1640" y="2430"/>
                  </a:lnTo>
                  <a:lnTo>
                    <a:pt x="1633" y="2439"/>
                  </a:lnTo>
                  <a:lnTo>
                    <a:pt x="1627" y="2448"/>
                  </a:lnTo>
                  <a:lnTo>
                    <a:pt x="1623" y="2458"/>
                  </a:lnTo>
                  <a:lnTo>
                    <a:pt x="1615" y="2485"/>
                  </a:lnTo>
                  <a:lnTo>
                    <a:pt x="1610" y="2515"/>
                  </a:lnTo>
                  <a:lnTo>
                    <a:pt x="1608" y="2547"/>
                  </a:lnTo>
                  <a:lnTo>
                    <a:pt x="1610" y="2577"/>
                  </a:lnTo>
                  <a:lnTo>
                    <a:pt x="1617" y="2584"/>
                  </a:lnTo>
                  <a:lnTo>
                    <a:pt x="1619" y="2590"/>
                  </a:lnTo>
                  <a:lnTo>
                    <a:pt x="1616" y="2599"/>
                  </a:lnTo>
                  <a:lnTo>
                    <a:pt x="1613" y="2605"/>
                  </a:lnTo>
                  <a:lnTo>
                    <a:pt x="1611" y="2613"/>
                  </a:lnTo>
                  <a:lnTo>
                    <a:pt x="1608" y="2619"/>
                  </a:lnTo>
                  <a:lnTo>
                    <a:pt x="1604" y="2622"/>
                  </a:lnTo>
                  <a:lnTo>
                    <a:pt x="1594" y="2636"/>
                  </a:lnTo>
                  <a:lnTo>
                    <a:pt x="1575" y="2648"/>
                  </a:lnTo>
                  <a:lnTo>
                    <a:pt x="1558" y="2660"/>
                  </a:lnTo>
                  <a:lnTo>
                    <a:pt x="1564" y="2665"/>
                  </a:lnTo>
                  <a:lnTo>
                    <a:pt x="1571" y="2664"/>
                  </a:lnTo>
                  <a:lnTo>
                    <a:pt x="1580" y="2672"/>
                  </a:lnTo>
                  <a:lnTo>
                    <a:pt x="1597" y="2682"/>
                  </a:lnTo>
                  <a:lnTo>
                    <a:pt x="1613" y="2690"/>
                  </a:lnTo>
                  <a:lnTo>
                    <a:pt x="1614" y="2697"/>
                  </a:lnTo>
                  <a:lnTo>
                    <a:pt x="1631" y="2700"/>
                  </a:lnTo>
                  <a:lnTo>
                    <a:pt x="1632" y="2710"/>
                  </a:lnTo>
                  <a:lnTo>
                    <a:pt x="1639" y="2714"/>
                  </a:lnTo>
                  <a:lnTo>
                    <a:pt x="1651" y="2713"/>
                  </a:lnTo>
                  <a:lnTo>
                    <a:pt x="1658" y="2716"/>
                  </a:lnTo>
                  <a:lnTo>
                    <a:pt x="1666" y="2714"/>
                  </a:lnTo>
                  <a:lnTo>
                    <a:pt x="1674" y="2719"/>
                  </a:lnTo>
                  <a:lnTo>
                    <a:pt x="1685" y="2733"/>
                  </a:lnTo>
                  <a:lnTo>
                    <a:pt x="1695" y="2734"/>
                  </a:lnTo>
                  <a:lnTo>
                    <a:pt x="1700" y="2744"/>
                  </a:lnTo>
                  <a:lnTo>
                    <a:pt x="1708" y="2739"/>
                  </a:lnTo>
                  <a:lnTo>
                    <a:pt x="1721" y="2741"/>
                  </a:lnTo>
                  <a:lnTo>
                    <a:pt x="1731" y="2753"/>
                  </a:lnTo>
                  <a:lnTo>
                    <a:pt x="1744" y="2741"/>
                  </a:lnTo>
                  <a:lnTo>
                    <a:pt x="1753" y="2737"/>
                  </a:lnTo>
                  <a:lnTo>
                    <a:pt x="1761" y="2740"/>
                  </a:lnTo>
                  <a:lnTo>
                    <a:pt x="1767" y="2736"/>
                  </a:lnTo>
                  <a:lnTo>
                    <a:pt x="1762" y="2728"/>
                  </a:lnTo>
                  <a:lnTo>
                    <a:pt x="1755" y="2725"/>
                  </a:lnTo>
                  <a:lnTo>
                    <a:pt x="1752" y="2710"/>
                  </a:lnTo>
                  <a:lnTo>
                    <a:pt x="1755" y="2697"/>
                  </a:lnTo>
                  <a:lnTo>
                    <a:pt x="1763" y="2687"/>
                  </a:lnTo>
                  <a:lnTo>
                    <a:pt x="1766" y="2673"/>
                  </a:lnTo>
                  <a:lnTo>
                    <a:pt x="1777" y="2659"/>
                  </a:lnTo>
                  <a:lnTo>
                    <a:pt x="1773" y="2650"/>
                  </a:lnTo>
                  <a:lnTo>
                    <a:pt x="1783" y="2639"/>
                  </a:lnTo>
                  <a:lnTo>
                    <a:pt x="1791" y="2603"/>
                  </a:lnTo>
                  <a:lnTo>
                    <a:pt x="1792" y="2579"/>
                  </a:lnTo>
                  <a:lnTo>
                    <a:pt x="1803" y="2555"/>
                  </a:lnTo>
                  <a:lnTo>
                    <a:pt x="1778" y="2501"/>
                  </a:lnTo>
                  <a:lnTo>
                    <a:pt x="1755" y="2471"/>
                  </a:lnTo>
                  <a:close/>
                  <a:moveTo>
                    <a:pt x="2316" y="3296"/>
                  </a:moveTo>
                  <a:lnTo>
                    <a:pt x="2311" y="3302"/>
                  </a:lnTo>
                  <a:lnTo>
                    <a:pt x="2315" y="3310"/>
                  </a:lnTo>
                  <a:lnTo>
                    <a:pt x="2319" y="3318"/>
                  </a:lnTo>
                  <a:lnTo>
                    <a:pt x="2330" y="3321"/>
                  </a:lnTo>
                  <a:lnTo>
                    <a:pt x="2325" y="3310"/>
                  </a:lnTo>
                  <a:lnTo>
                    <a:pt x="2316" y="329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90" name="Freeform 18"/>
            <p:cNvSpPr>
              <a:spLocks noEditPoints="1"/>
            </p:cNvSpPr>
            <p:nvPr/>
          </p:nvSpPr>
          <p:spPr bwMode="auto">
            <a:xfrm>
              <a:off x="591184" y="45720"/>
              <a:ext cx="1164587" cy="1268093"/>
            </a:xfrm>
            <a:custGeom>
              <a:avLst/>
              <a:gdLst>
                <a:gd name="T0" fmla="*/ 3670 w 4168"/>
                <a:gd name="T1" fmla="*/ 4500 h 4537"/>
                <a:gd name="T2" fmla="*/ 3731 w 4168"/>
                <a:gd name="T3" fmla="*/ 4484 h 4537"/>
                <a:gd name="T4" fmla="*/ 4108 w 4168"/>
                <a:gd name="T5" fmla="*/ 3977 h 4537"/>
                <a:gd name="T6" fmla="*/ 4046 w 4168"/>
                <a:gd name="T7" fmla="*/ 3732 h 4537"/>
                <a:gd name="T8" fmla="*/ 3969 w 4168"/>
                <a:gd name="T9" fmla="*/ 3547 h 4537"/>
                <a:gd name="T10" fmla="*/ 3846 w 4168"/>
                <a:gd name="T11" fmla="*/ 3380 h 4537"/>
                <a:gd name="T12" fmla="*/ 3797 w 4168"/>
                <a:gd name="T13" fmla="*/ 3085 h 4537"/>
                <a:gd name="T14" fmla="*/ 4094 w 4168"/>
                <a:gd name="T15" fmla="*/ 3086 h 4537"/>
                <a:gd name="T16" fmla="*/ 4054 w 4168"/>
                <a:gd name="T17" fmla="*/ 2833 h 4537"/>
                <a:gd name="T18" fmla="*/ 4050 w 4168"/>
                <a:gd name="T19" fmla="*/ 2584 h 4537"/>
                <a:gd name="T20" fmla="*/ 4076 w 4168"/>
                <a:gd name="T21" fmla="*/ 2267 h 4537"/>
                <a:gd name="T22" fmla="*/ 4107 w 4168"/>
                <a:gd name="T23" fmla="*/ 1888 h 4537"/>
                <a:gd name="T24" fmla="*/ 4105 w 4168"/>
                <a:gd name="T25" fmla="*/ 1604 h 4537"/>
                <a:gd name="T26" fmla="*/ 4004 w 4168"/>
                <a:gd name="T27" fmla="*/ 1401 h 4537"/>
                <a:gd name="T28" fmla="*/ 3816 w 4168"/>
                <a:gd name="T29" fmla="*/ 1142 h 4537"/>
                <a:gd name="T30" fmla="*/ 2502 w 4168"/>
                <a:gd name="T31" fmla="*/ 860 h 4537"/>
                <a:gd name="T32" fmla="*/ 424 w 4168"/>
                <a:gd name="T33" fmla="*/ 104 h 4537"/>
                <a:gd name="T34" fmla="*/ 37 w 4168"/>
                <a:gd name="T35" fmla="*/ 118 h 4537"/>
                <a:gd name="T36" fmla="*/ 47 w 4168"/>
                <a:gd name="T37" fmla="*/ 324 h 4537"/>
                <a:gd name="T38" fmla="*/ 141 w 4168"/>
                <a:gd name="T39" fmla="*/ 499 h 4537"/>
                <a:gd name="T40" fmla="*/ 367 w 4168"/>
                <a:gd name="T41" fmla="*/ 620 h 4537"/>
                <a:gd name="T42" fmla="*/ 614 w 4168"/>
                <a:gd name="T43" fmla="*/ 750 h 4537"/>
                <a:gd name="T44" fmla="*/ 676 w 4168"/>
                <a:gd name="T45" fmla="*/ 685 h 4537"/>
                <a:gd name="T46" fmla="*/ 813 w 4168"/>
                <a:gd name="T47" fmla="*/ 707 h 4537"/>
                <a:gd name="T48" fmla="*/ 1018 w 4168"/>
                <a:gd name="T49" fmla="*/ 909 h 4537"/>
                <a:gd name="T50" fmla="*/ 1206 w 4168"/>
                <a:gd name="T51" fmla="*/ 969 h 4537"/>
                <a:gd name="T52" fmla="*/ 1236 w 4168"/>
                <a:gd name="T53" fmla="*/ 1118 h 4537"/>
                <a:gd name="T54" fmla="*/ 1302 w 4168"/>
                <a:gd name="T55" fmla="*/ 1456 h 4537"/>
                <a:gd name="T56" fmla="*/ 1443 w 4168"/>
                <a:gd name="T57" fmla="*/ 1691 h 4537"/>
                <a:gd name="T58" fmla="*/ 1488 w 4168"/>
                <a:gd name="T59" fmla="*/ 1916 h 4537"/>
                <a:gd name="T60" fmla="*/ 1632 w 4168"/>
                <a:gd name="T61" fmla="*/ 2146 h 4537"/>
                <a:gd name="T62" fmla="*/ 1711 w 4168"/>
                <a:gd name="T63" fmla="*/ 2353 h 4537"/>
                <a:gd name="T64" fmla="*/ 1804 w 4168"/>
                <a:gd name="T65" fmla="*/ 2456 h 4537"/>
                <a:gd name="T66" fmla="*/ 1832 w 4168"/>
                <a:gd name="T67" fmla="*/ 2597 h 4537"/>
                <a:gd name="T68" fmla="*/ 1975 w 4168"/>
                <a:gd name="T69" fmla="*/ 2713 h 4537"/>
                <a:gd name="T70" fmla="*/ 1970 w 4168"/>
                <a:gd name="T71" fmla="*/ 2740 h 4537"/>
                <a:gd name="T72" fmla="*/ 2284 w 4168"/>
                <a:gd name="T73" fmla="*/ 3011 h 4537"/>
                <a:gd name="T74" fmla="*/ 2346 w 4168"/>
                <a:gd name="T75" fmla="*/ 3141 h 4537"/>
                <a:gd name="T76" fmla="*/ 2497 w 4168"/>
                <a:gd name="T77" fmla="*/ 3327 h 4537"/>
                <a:gd name="T78" fmla="*/ 2593 w 4168"/>
                <a:gd name="T79" fmla="*/ 3365 h 4537"/>
                <a:gd name="T80" fmla="*/ 2643 w 4168"/>
                <a:gd name="T81" fmla="*/ 3344 h 4537"/>
                <a:gd name="T82" fmla="*/ 2681 w 4168"/>
                <a:gd name="T83" fmla="*/ 3349 h 4537"/>
                <a:gd name="T84" fmla="*/ 2828 w 4168"/>
                <a:gd name="T85" fmla="*/ 3403 h 4537"/>
                <a:gd name="T86" fmla="*/ 2838 w 4168"/>
                <a:gd name="T87" fmla="*/ 3481 h 4537"/>
                <a:gd name="T88" fmla="*/ 2822 w 4168"/>
                <a:gd name="T89" fmla="*/ 3636 h 4537"/>
                <a:gd name="T90" fmla="*/ 2892 w 4168"/>
                <a:gd name="T91" fmla="*/ 3744 h 4537"/>
                <a:gd name="T92" fmla="*/ 2992 w 4168"/>
                <a:gd name="T93" fmla="*/ 3882 h 4537"/>
                <a:gd name="T94" fmla="*/ 3196 w 4168"/>
                <a:gd name="T95" fmla="*/ 3915 h 4537"/>
                <a:gd name="T96" fmla="*/ 3267 w 4168"/>
                <a:gd name="T97" fmla="*/ 4075 h 4537"/>
                <a:gd name="T98" fmla="*/ 3517 w 4168"/>
                <a:gd name="T99" fmla="*/ 4227 h 4537"/>
                <a:gd name="T100" fmla="*/ 3523 w 4168"/>
                <a:gd name="T101" fmla="*/ 4181 h 4537"/>
                <a:gd name="T102" fmla="*/ 3584 w 4168"/>
                <a:gd name="T103" fmla="*/ 4255 h 4537"/>
                <a:gd name="T104" fmla="*/ 3718 w 4168"/>
                <a:gd name="T105" fmla="*/ 4443 h 4537"/>
                <a:gd name="T106" fmla="*/ 4079 w 4168"/>
                <a:gd name="T107" fmla="*/ 4192 h 4537"/>
                <a:gd name="T108" fmla="*/ 3167 w 4168"/>
                <a:gd name="T109" fmla="*/ 3937 h 4537"/>
                <a:gd name="T110" fmla="*/ 2822 w 4168"/>
                <a:gd name="T111" fmla="*/ 3784 h 4537"/>
                <a:gd name="T112" fmla="*/ 246 w 4168"/>
                <a:gd name="T113" fmla="*/ 603 h 4537"/>
                <a:gd name="T114" fmla="*/ 1745 w 4168"/>
                <a:gd name="T115" fmla="*/ 2402 h 4537"/>
                <a:gd name="T116" fmla="*/ 1608 w 4168"/>
                <a:gd name="T117" fmla="*/ 2547 h 4537"/>
                <a:gd name="T118" fmla="*/ 1597 w 4168"/>
                <a:gd name="T119" fmla="*/ 2682 h 4537"/>
                <a:gd name="T120" fmla="*/ 1731 w 4168"/>
                <a:gd name="T121" fmla="*/ 2753 h 4537"/>
                <a:gd name="T122" fmla="*/ 1792 w 4168"/>
                <a:gd name="T123" fmla="*/ 2579 h 4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68" h="4537">
                  <a:moveTo>
                    <a:pt x="3663" y="4490"/>
                  </a:moveTo>
                  <a:lnTo>
                    <a:pt x="3661" y="4497"/>
                  </a:lnTo>
                  <a:lnTo>
                    <a:pt x="3659" y="4509"/>
                  </a:lnTo>
                  <a:lnTo>
                    <a:pt x="3646" y="4532"/>
                  </a:lnTo>
                  <a:lnTo>
                    <a:pt x="3644" y="4537"/>
                  </a:lnTo>
                  <a:lnTo>
                    <a:pt x="3644" y="4537"/>
                  </a:lnTo>
                  <a:lnTo>
                    <a:pt x="3644" y="4537"/>
                  </a:lnTo>
                  <a:lnTo>
                    <a:pt x="3646" y="4536"/>
                  </a:lnTo>
                  <a:lnTo>
                    <a:pt x="3648" y="4535"/>
                  </a:lnTo>
                  <a:lnTo>
                    <a:pt x="3650" y="4534"/>
                  </a:lnTo>
                  <a:lnTo>
                    <a:pt x="3652" y="4529"/>
                  </a:lnTo>
                  <a:lnTo>
                    <a:pt x="3655" y="4524"/>
                  </a:lnTo>
                  <a:lnTo>
                    <a:pt x="3659" y="4519"/>
                  </a:lnTo>
                  <a:lnTo>
                    <a:pt x="3663" y="4515"/>
                  </a:lnTo>
                  <a:lnTo>
                    <a:pt x="3670" y="4500"/>
                  </a:lnTo>
                  <a:lnTo>
                    <a:pt x="3668" y="4491"/>
                  </a:lnTo>
                  <a:lnTo>
                    <a:pt x="3663" y="4490"/>
                  </a:lnTo>
                  <a:close/>
                  <a:moveTo>
                    <a:pt x="3718" y="4466"/>
                  </a:moveTo>
                  <a:lnTo>
                    <a:pt x="3705" y="4462"/>
                  </a:lnTo>
                  <a:lnTo>
                    <a:pt x="3692" y="4462"/>
                  </a:lnTo>
                  <a:lnTo>
                    <a:pt x="3687" y="4468"/>
                  </a:lnTo>
                  <a:lnTo>
                    <a:pt x="3686" y="4506"/>
                  </a:lnTo>
                  <a:lnTo>
                    <a:pt x="3683" y="4518"/>
                  </a:lnTo>
                  <a:lnTo>
                    <a:pt x="3687" y="4516"/>
                  </a:lnTo>
                  <a:lnTo>
                    <a:pt x="3699" y="4509"/>
                  </a:lnTo>
                  <a:lnTo>
                    <a:pt x="3711" y="4501"/>
                  </a:lnTo>
                  <a:lnTo>
                    <a:pt x="3723" y="4493"/>
                  </a:lnTo>
                  <a:lnTo>
                    <a:pt x="3730" y="4487"/>
                  </a:lnTo>
                  <a:lnTo>
                    <a:pt x="3730" y="4487"/>
                  </a:lnTo>
                  <a:lnTo>
                    <a:pt x="3731" y="4484"/>
                  </a:lnTo>
                  <a:lnTo>
                    <a:pt x="3726" y="4471"/>
                  </a:lnTo>
                  <a:lnTo>
                    <a:pt x="3718" y="4466"/>
                  </a:lnTo>
                  <a:close/>
                  <a:moveTo>
                    <a:pt x="4168" y="4013"/>
                  </a:moveTo>
                  <a:lnTo>
                    <a:pt x="4164" y="4006"/>
                  </a:lnTo>
                  <a:lnTo>
                    <a:pt x="4164" y="4006"/>
                  </a:lnTo>
                  <a:lnTo>
                    <a:pt x="4160" y="3998"/>
                  </a:lnTo>
                  <a:lnTo>
                    <a:pt x="4156" y="3991"/>
                  </a:lnTo>
                  <a:lnTo>
                    <a:pt x="4153" y="3983"/>
                  </a:lnTo>
                  <a:lnTo>
                    <a:pt x="4149" y="3979"/>
                  </a:lnTo>
                  <a:lnTo>
                    <a:pt x="4145" y="3978"/>
                  </a:lnTo>
                  <a:lnTo>
                    <a:pt x="4140" y="3979"/>
                  </a:lnTo>
                  <a:lnTo>
                    <a:pt x="4134" y="3981"/>
                  </a:lnTo>
                  <a:lnTo>
                    <a:pt x="4123" y="3983"/>
                  </a:lnTo>
                  <a:lnTo>
                    <a:pt x="4115" y="3982"/>
                  </a:lnTo>
                  <a:lnTo>
                    <a:pt x="4108" y="3977"/>
                  </a:lnTo>
                  <a:lnTo>
                    <a:pt x="4100" y="3968"/>
                  </a:lnTo>
                  <a:lnTo>
                    <a:pt x="4085" y="3948"/>
                  </a:lnTo>
                  <a:lnTo>
                    <a:pt x="4071" y="3927"/>
                  </a:lnTo>
                  <a:lnTo>
                    <a:pt x="4057" y="3905"/>
                  </a:lnTo>
                  <a:lnTo>
                    <a:pt x="4043" y="3884"/>
                  </a:lnTo>
                  <a:lnTo>
                    <a:pt x="4034" y="3869"/>
                  </a:lnTo>
                  <a:lnTo>
                    <a:pt x="4028" y="3854"/>
                  </a:lnTo>
                  <a:lnTo>
                    <a:pt x="4027" y="3838"/>
                  </a:lnTo>
                  <a:lnTo>
                    <a:pt x="4031" y="3820"/>
                  </a:lnTo>
                  <a:lnTo>
                    <a:pt x="4042" y="3804"/>
                  </a:lnTo>
                  <a:lnTo>
                    <a:pt x="4053" y="3791"/>
                  </a:lnTo>
                  <a:lnTo>
                    <a:pt x="4059" y="3776"/>
                  </a:lnTo>
                  <a:lnTo>
                    <a:pt x="4057" y="3755"/>
                  </a:lnTo>
                  <a:lnTo>
                    <a:pt x="4052" y="3744"/>
                  </a:lnTo>
                  <a:lnTo>
                    <a:pt x="4046" y="3732"/>
                  </a:lnTo>
                  <a:lnTo>
                    <a:pt x="4042" y="3720"/>
                  </a:lnTo>
                  <a:lnTo>
                    <a:pt x="4041" y="3708"/>
                  </a:lnTo>
                  <a:lnTo>
                    <a:pt x="4044" y="3694"/>
                  </a:lnTo>
                  <a:lnTo>
                    <a:pt x="4047" y="3679"/>
                  </a:lnTo>
                  <a:lnTo>
                    <a:pt x="4050" y="3665"/>
                  </a:lnTo>
                  <a:lnTo>
                    <a:pt x="4051" y="3651"/>
                  </a:lnTo>
                  <a:lnTo>
                    <a:pt x="4049" y="3638"/>
                  </a:lnTo>
                  <a:lnTo>
                    <a:pt x="4045" y="3626"/>
                  </a:lnTo>
                  <a:lnTo>
                    <a:pt x="4039" y="3617"/>
                  </a:lnTo>
                  <a:lnTo>
                    <a:pt x="4029" y="3610"/>
                  </a:lnTo>
                  <a:lnTo>
                    <a:pt x="4011" y="3599"/>
                  </a:lnTo>
                  <a:lnTo>
                    <a:pt x="3997" y="3588"/>
                  </a:lnTo>
                  <a:lnTo>
                    <a:pt x="3983" y="3574"/>
                  </a:lnTo>
                  <a:lnTo>
                    <a:pt x="3970" y="3557"/>
                  </a:lnTo>
                  <a:lnTo>
                    <a:pt x="3969" y="3547"/>
                  </a:lnTo>
                  <a:lnTo>
                    <a:pt x="3970" y="3537"/>
                  </a:lnTo>
                  <a:lnTo>
                    <a:pt x="3974" y="3527"/>
                  </a:lnTo>
                  <a:lnTo>
                    <a:pt x="3980" y="3519"/>
                  </a:lnTo>
                  <a:lnTo>
                    <a:pt x="3963" y="3505"/>
                  </a:lnTo>
                  <a:lnTo>
                    <a:pt x="3946" y="3490"/>
                  </a:lnTo>
                  <a:lnTo>
                    <a:pt x="3928" y="3476"/>
                  </a:lnTo>
                  <a:lnTo>
                    <a:pt x="3911" y="3461"/>
                  </a:lnTo>
                  <a:lnTo>
                    <a:pt x="3903" y="3448"/>
                  </a:lnTo>
                  <a:lnTo>
                    <a:pt x="3899" y="3432"/>
                  </a:lnTo>
                  <a:lnTo>
                    <a:pt x="3896" y="3416"/>
                  </a:lnTo>
                  <a:lnTo>
                    <a:pt x="3889" y="3405"/>
                  </a:lnTo>
                  <a:lnTo>
                    <a:pt x="3878" y="3399"/>
                  </a:lnTo>
                  <a:lnTo>
                    <a:pt x="3867" y="3392"/>
                  </a:lnTo>
                  <a:lnTo>
                    <a:pt x="3857" y="3386"/>
                  </a:lnTo>
                  <a:lnTo>
                    <a:pt x="3846" y="3380"/>
                  </a:lnTo>
                  <a:lnTo>
                    <a:pt x="3837" y="3375"/>
                  </a:lnTo>
                  <a:lnTo>
                    <a:pt x="3828" y="3370"/>
                  </a:lnTo>
                  <a:lnTo>
                    <a:pt x="3821" y="3363"/>
                  </a:lnTo>
                  <a:lnTo>
                    <a:pt x="3816" y="3354"/>
                  </a:lnTo>
                  <a:lnTo>
                    <a:pt x="3797" y="3306"/>
                  </a:lnTo>
                  <a:lnTo>
                    <a:pt x="3777" y="3257"/>
                  </a:lnTo>
                  <a:lnTo>
                    <a:pt x="3757" y="3209"/>
                  </a:lnTo>
                  <a:lnTo>
                    <a:pt x="3737" y="3161"/>
                  </a:lnTo>
                  <a:lnTo>
                    <a:pt x="3732" y="3145"/>
                  </a:lnTo>
                  <a:lnTo>
                    <a:pt x="3738" y="3133"/>
                  </a:lnTo>
                  <a:lnTo>
                    <a:pt x="3750" y="3121"/>
                  </a:lnTo>
                  <a:lnTo>
                    <a:pt x="3763" y="3111"/>
                  </a:lnTo>
                  <a:lnTo>
                    <a:pt x="3775" y="3098"/>
                  </a:lnTo>
                  <a:lnTo>
                    <a:pt x="3786" y="3090"/>
                  </a:lnTo>
                  <a:lnTo>
                    <a:pt x="3797" y="3085"/>
                  </a:lnTo>
                  <a:lnTo>
                    <a:pt x="3813" y="3082"/>
                  </a:lnTo>
                  <a:lnTo>
                    <a:pt x="3846" y="3079"/>
                  </a:lnTo>
                  <a:lnTo>
                    <a:pt x="3876" y="3079"/>
                  </a:lnTo>
                  <a:lnTo>
                    <a:pt x="3906" y="3081"/>
                  </a:lnTo>
                  <a:lnTo>
                    <a:pt x="3938" y="3087"/>
                  </a:lnTo>
                  <a:lnTo>
                    <a:pt x="3960" y="3093"/>
                  </a:lnTo>
                  <a:lnTo>
                    <a:pt x="3981" y="3098"/>
                  </a:lnTo>
                  <a:lnTo>
                    <a:pt x="4003" y="3104"/>
                  </a:lnTo>
                  <a:lnTo>
                    <a:pt x="4025" y="3109"/>
                  </a:lnTo>
                  <a:lnTo>
                    <a:pt x="4036" y="3112"/>
                  </a:lnTo>
                  <a:lnTo>
                    <a:pt x="4047" y="3116"/>
                  </a:lnTo>
                  <a:lnTo>
                    <a:pt x="4058" y="3117"/>
                  </a:lnTo>
                  <a:lnTo>
                    <a:pt x="4067" y="3113"/>
                  </a:lnTo>
                  <a:lnTo>
                    <a:pt x="4080" y="3099"/>
                  </a:lnTo>
                  <a:lnTo>
                    <a:pt x="4094" y="3086"/>
                  </a:lnTo>
                  <a:lnTo>
                    <a:pt x="4108" y="3072"/>
                  </a:lnTo>
                  <a:lnTo>
                    <a:pt x="4121" y="3059"/>
                  </a:lnTo>
                  <a:lnTo>
                    <a:pt x="4121" y="3049"/>
                  </a:lnTo>
                  <a:lnTo>
                    <a:pt x="4116" y="3030"/>
                  </a:lnTo>
                  <a:lnTo>
                    <a:pt x="4109" y="3010"/>
                  </a:lnTo>
                  <a:lnTo>
                    <a:pt x="4104" y="2998"/>
                  </a:lnTo>
                  <a:lnTo>
                    <a:pt x="4098" y="2983"/>
                  </a:lnTo>
                  <a:lnTo>
                    <a:pt x="4093" y="2968"/>
                  </a:lnTo>
                  <a:lnTo>
                    <a:pt x="4087" y="2953"/>
                  </a:lnTo>
                  <a:lnTo>
                    <a:pt x="4082" y="2938"/>
                  </a:lnTo>
                  <a:lnTo>
                    <a:pt x="4075" y="2916"/>
                  </a:lnTo>
                  <a:lnTo>
                    <a:pt x="4068" y="2895"/>
                  </a:lnTo>
                  <a:lnTo>
                    <a:pt x="4061" y="2874"/>
                  </a:lnTo>
                  <a:lnTo>
                    <a:pt x="4054" y="2852"/>
                  </a:lnTo>
                  <a:lnTo>
                    <a:pt x="4054" y="2833"/>
                  </a:lnTo>
                  <a:lnTo>
                    <a:pt x="4061" y="2808"/>
                  </a:lnTo>
                  <a:lnTo>
                    <a:pt x="4069" y="2783"/>
                  </a:lnTo>
                  <a:lnTo>
                    <a:pt x="4076" y="2764"/>
                  </a:lnTo>
                  <a:lnTo>
                    <a:pt x="4077" y="2755"/>
                  </a:lnTo>
                  <a:lnTo>
                    <a:pt x="4074" y="2748"/>
                  </a:lnTo>
                  <a:lnTo>
                    <a:pt x="4071" y="2742"/>
                  </a:lnTo>
                  <a:lnTo>
                    <a:pt x="4068" y="2735"/>
                  </a:lnTo>
                  <a:lnTo>
                    <a:pt x="4066" y="2727"/>
                  </a:lnTo>
                  <a:lnTo>
                    <a:pt x="4065" y="2719"/>
                  </a:lnTo>
                  <a:lnTo>
                    <a:pt x="4065" y="2710"/>
                  </a:lnTo>
                  <a:lnTo>
                    <a:pt x="4064" y="2702"/>
                  </a:lnTo>
                  <a:lnTo>
                    <a:pt x="4061" y="2673"/>
                  </a:lnTo>
                  <a:lnTo>
                    <a:pt x="4057" y="2643"/>
                  </a:lnTo>
                  <a:lnTo>
                    <a:pt x="4054" y="2613"/>
                  </a:lnTo>
                  <a:lnTo>
                    <a:pt x="4050" y="2584"/>
                  </a:lnTo>
                  <a:lnTo>
                    <a:pt x="4045" y="2544"/>
                  </a:lnTo>
                  <a:lnTo>
                    <a:pt x="4041" y="2504"/>
                  </a:lnTo>
                  <a:lnTo>
                    <a:pt x="4036" y="2464"/>
                  </a:lnTo>
                  <a:lnTo>
                    <a:pt x="4031" y="2423"/>
                  </a:lnTo>
                  <a:lnTo>
                    <a:pt x="4027" y="2388"/>
                  </a:lnTo>
                  <a:lnTo>
                    <a:pt x="4023" y="2352"/>
                  </a:lnTo>
                  <a:lnTo>
                    <a:pt x="4019" y="2316"/>
                  </a:lnTo>
                  <a:lnTo>
                    <a:pt x="4015" y="2280"/>
                  </a:lnTo>
                  <a:lnTo>
                    <a:pt x="4026" y="2280"/>
                  </a:lnTo>
                  <a:lnTo>
                    <a:pt x="4037" y="2280"/>
                  </a:lnTo>
                  <a:lnTo>
                    <a:pt x="4048" y="2280"/>
                  </a:lnTo>
                  <a:lnTo>
                    <a:pt x="4059" y="2280"/>
                  </a:lnTo>
                  <a:lnTo>
                    <a:pt x="4070" y="2279"/>
                  </a:lnTo>
                  <a:lnTo>
                    <a:pt x="4075" y="2275"/>
                  </a:lnTo>
                  <a:lnTo>
                    <a:pt x="4076" y="2267"/>
                  </a:lnTo>
                  <a:lnTo>
                    <a:pt x="4077" y="2253"/>
                  </a:lnTo>
                  <a:lnTo>
                    <a:pt x="4078" y="2236"/>
                  </a:lnTo>
                  <a:lnTo>
                    <a:pt x="4080" y="2219"/>
                  </a:lnTo>
                  <a:lnTo>
                    <a:pt x="4081" y="2202"/>
                  </a:lnTo>
                  <a:lnTo>
                    <a:pt x="4083" y="2185"/>
                  </a:lnTo>
                  <a:lnTo>
                    <a:pt x="4087" y="2126"/>
                  </a:lnTo>
                  <a:lnTo>
                    <a:pt x="4092" y="2068"/>
                  </a:lnTo>
                  <a:lnTo>
                    <a:pt x="4097" y="2009"/>
                  </a:lnTo>
                  <a:lnTo>
                    <a:pt x="4102" y="1951"/>
                  </a:lnTo>
                  <a:lnTo>
                    <a:pt x="4103" y="1936"/>
                  </a:lnTo>
                  <a:lnTo>
                    <a:pt x="4104" y="1920"/>
                  </a:lnTo>
                  <a:lnTo>
                    <a:pt x="4105" y="1905"/>
                  </a:lnTo>
                  <a:lnTo>
                    <a:pt x="4107" y="1890"/>
                  </a:lnTo>
                  <a:lnTo>
                    <a:pt x="4107" y="1889"/>
                  </a:lnTo>
                  <a:lnTo>
                    <a:pt x="4107" y="1888"/>
                  </a:lnTo>
                  <a:lnTo>
                    <a:pt x="4107" y="1886"/>
                  </a:lnTo>
                  <a:lnTo>
                    <a:pt x="4107" y="1885"/>
                  </a:lnTo>
                  <a:lnTo>
                    <a:pt x="4108" y="1871"/>
                  </a:lnTo>
                  <a:lnTo>
                    <a:pt x="4109" y="1858"/>
                  </a:lnTo>
                  <a:lnTo>
                    <a:pt x="4111" y="1846"/>
                  </a:lnTo>
                  <a:lnTo>
                    <a:pt x="4117" y="1835"/>
                  </a:lnTo>
                  <a:lnTo>
                    <a:pt x="4122" y="1826"/>
                  </a:lnTo>
                  <a:lnTo>
                    <a:pt x="4123" y="1817"/>
                  </a:lnTo>
                  <a:lnTo>
                    <a:pt x="4123" y="1807"/>
                  </a:lnTo>
                  <a:lnTo>
                    <a:pt x="4121" y="1797"/>
                  </a:lnTo>
                  <a:lnTo>
                    <a:pt x="4117" y="1750"/>
                  </a:lnTo>
                  <a:lnTo>
                    <a:pt x="4114" y="1704"/>
                  </a:lnTo>
                  <a:lnTo>
                    <a:pt x="4110" y="1658"/>
                  </a:lnTo>
                  <a:lnTo>
                    <a:pt x="4106" y="1611"/>
                  </a:lnTo>
                  <a:lnTo>
                    <a:pt x="4105" y="1604"/>
                  </a:lnTo>
                  <a:lnTo>
                    <a:pt x="4105" y="1597"/>
                  </a:lnTo>
                  <a:lnTo>
                    <a:pt x="4105" y="1590"/>
                  </a:lnTo>
                  <a:lnTo>
                    <a:pt x="4104" y="1583"/>
                  </a:lnTo>
                  <a:lnTo>
                    <a:pt x="4102" y="1561"/>
                  </a:lnTo>
                  <a:lnTo>
                    <a:pt x="4100" y="1538"/>
                  </a:lnTo>
                  <a:lnTo>
                    <a:pt x="4098" y="1516"/>
                  </a:lnTo>
                  <a:lnTo>
                    <a:pt x="4096" y="1493"/>
                  </a:lnTo>
                  <a:lnTo>
                    <a:pt x="4094" y="1475"/>
                  </a:lnTo>
                  <a:lnTo>
                    <a:pt x="4090" y="1463"/>
                  </a:lnTo>
                  <a:lnTo>
                    <a:pt x="4084" y="1453"/>
                  </a:lnTo>
                  <a:lnTo>
                    <a:pt x="4071" y="1441"/>
                  </a:lnTo>
                  <a:lnTo>
                    <a:pt x="4054" y="1427"/>
                  </a:lnTo>
                  <a:lnTo>
                    <a:pt x="4039" y="1415"/>
                  </a:lnTo>
                  <a:lnTo>
                    <a:pt x="4023" y="1407"/>
                  </a:lnTo>
                  <a:lnTo>
                    <a:pt x="4004" y="1401"/>
                  </a:lnTo>
                  <a:lnTo>
                    <a:pt x="3991" y="1397"/>
                  </a:lnTo>
                  <a:lnTo>
                    <a:pt x="3979" y="1393"/>
                  </a:lnTo>
                  <a:lnTo>
                    <a:pt x="3967" y="1387"/>
                  </a:lnTo>
                  <a:lnTo>
                    <a:pt x="3957" y="1380"/>
                  </a:lnTo>
                  <a:lnTo>
                    <a:pt x="3920" y="1350"/>
                  </a:lnTo>
                  <a:lnTo>
                    <a:pt x="3884" y="1320"/>
                  </a:lnTo>
                  <a:lnTo>
                    <a:pt x="3848" y="1290"/>
                  </a:lnTo>
                  <a:lnTo>
                    <a:pt x="3812" y="1260"/>
                  </a:lnTo>
                  <a:lnTo>
                    <a:pt x="3804" y="1250"/>
                  </a:lnTo>
                  <a:lnTo>
                    <a:pt x="3802" y="1239"/>
                  </a:lnTo>
                  <a:lnTo>
                    <a:pt x="3804" y="1227"/>
                  </a:lnTo>
                  <a:lnTo>
                    <a:pt x="3807" y="1211"/>
                  </a:lnTo>
                  <a:lnTo>
                    <a:pt x="3810" y="1188"/>
                  </a:lnTo>
                  <a:lnTo>
                    <a:pt x="3813" y="1165"/>
                  </a:lnTo>
                  <a:lnTo>
                    <a:pt x="3816" y="1142"/>
                  </a:lnTo>
                  <a:lnTo>
                    <a:pt x="3819" y="1119"/>
                  </a:lnTo>
                  <a:lnTo>
                    <a:pt x="3827" y="1056"/>
                  </a:lnTo>
                  <a:lnTo>
                    <a:pt x="3835" y="993"/>
                  </a:lnTo>
                  <a:lnTo>
                    <a:pt x="3842" y="930"/>
                  </a:lnTo>
                  <a:lnTo>
                    <a:pt x="3850" y="872"/>
                  </a:lnTo>
                  <a:lnTo>
                    <a:pt x="3704" y="872"/>
                  </a:lnTo>
                  <a:lnTo>
                    <a:pt x="3677" y="872"/>
                  </a:lnTo>
                  <a:lnTo>
                    <a:pt x="3271" y="872"/>
                  </a:lnTo>
                  <a:lnTo>
                    <a:pt x="3244" y="872"/>
                  </a:lnTo>
                  <a:lnTo>
                    <a:pt x="3217" y="872"/>
                  </a:lnTo>
                  <a:lnTo>
                    <a:pt x="2621" y="872"/>
                  </a:lnTo>
                  <a:lnTo>
                    <a:pt x="2594" y="872"/>
                  </a:lnTo>
                  <a:lnTo>
                    <a:pt x="2558" y="872"/>
                  </a:lnTo>
                  <a:lnTo>
                    <a:pt x="2519" y="867"/>
                  </a:lnTo>
                  <a:lnTo>
                    <a:pt x="2502" y="860"/>
                  </a:lnTo>
                  <a:lnTo>
                    <a:pt x="2469" y="848"/>
                  </a:lnTo>
                  <a:lnTo>
                    <a:pt x="2436" y="836"/>
                  </a:lnTo>
                  <a:lnTo>
                    <a:pt x="2404" y="824"/>
                  </a:lnTo>
                  <a:lnTo>
                    <a:pt x="2371" y="811"/>
                  </a:lnTo>
                  <a:lnTo>
                    <a:pt x="2338" y="799"/>
                  </a:lnTo>
                  <a:lnTo>
                    <a:pt x="2306" y="787"/>
                  </a:lnTo>
                  <a:lnTo>
                    <a:pt x="2273" y="775"/>
                  </a:lnTo>
                  <a:lnTo>
                    <a:pt x="2241" y="762"/>
                  </a:lnTo>
                  <a:lnTo>
                    <a:pt x="1981" y="669"/>
                  </a:lnTo>
                  <a:lnTo>
                    <a:pt x="1722" y="575"/>
                  </a:lnTo>
                  <a:lnTo>
                    <a:pt x="1462" y="481"/>
                  </a:lnTo>
                  <a:lnTo>
                    <a:pt x="1203" y="387"/>
                  </a:lnTo>
                  <a:lnTo>
                    <a:pt x="943" y="293"/>
                  </a:lnTo>
                  <a:lnTo>
                    <a:pt x="684" y="198"/>
                  </a:lnTo>
                  <a:lnTo>
                    <a:pt x="424" y="104"/>
                  </a:lnTo>
                  <a:lnTo>
                    <a:pt x="165" y="9"/>
                  </a:lnTo>
                  <a:lnTo>
                    <a:pt x="142" y="1"/>
                  </a:lnTo>
                  <a:lnTo>
                    <a:pt x="140" y="0"/>
                  </a:lnTo>
                  <a:lnTo>
                    <a:pt x="140" y="0"/>
                  </a:lnTo>
                  <a:lnTo>
                    <a:pt x="131" y="6"/>
                  </a:lnTo>
                  <a:lnTo>
                    <a:pt x="118" y="9"/>
                  </a:lnTo>
                  <a:lnTo>
                    <a:pt x="85" y="6"/>
                  </a:lnTo>
                  <a:lnTo>
                    <a:pt x="72" y="13"/>
                  </a:lnTo>
                  <a:lnTo>
                    <a:pt x="60" y="28"/>
                  </a:lnTo>
                  <a:lnTo>
                    <a:pt x="51" y="46"/>
                  </a:lnTo>
                  <a:lnTo>
                    <a:pt x="45" y="63"/>
                  </a:lnTo>
                  <a:lnTo>
                    <a:pt x="44" y="76"/>
                  </a:lnTo>
                  <a:lnTo>
                    <a:pt x="45" y="88"/>
                  </a:lnTo>
                  <a:lnTo>
                    <a:pt x="43" y="102"/>
                  </a:lnTo>
                  <a:lnTo>
                    <a:pt x="37" y="118"/>
                  </a:lnTo>
                  <a:lnTo>
                    <a:pt x="25" y="132"/>
                  </a:lnTo>
                  <a:lnTo>
                    <a:pt x="12" y="142"/>
                  </a:lnTo>
                  <a:lnTo>
                    <a:pt x="2" y="156"/>
                  </a:lnTo>
                  <a:lnTo>
                    <a:pt x="0" y="166"/>
                  </a:lnTo>
                  <a:lnTo>
                    <a:pt x="3" y="171"/>
                  </a:lnTo>
                  <a:lnTo>
                    <a:pt x="21" y="193"/>
                  </a:lnTo>
                  <a:lnTo>
                    <a:pt x="35" y="215"/>
                  </a:lnTo>
                  <a:lnTo>
                    <a:pt x="47" y="238"/>
                  </a:lnTo>
                  <a:lnTo>
                    <a:pt x="53" y="267"/>
                  </a:lnTo>
                  <a:lnTo>
                    <a:pt x="51" y="283"/>
                  </a:lnTo>
                  <a:lnTo>
                    <a:pt x="44" y="295"/>
                  </a:lnTo>
                  <a:lnTo>
                    <a:pt x="38" y="306"/>
                  </a:lnTo>
                  <a:lnTo>
                    <a:pt x="38" y="318"/>
                  </a:lnTo>
                  <a:lnTo>
                    <a:pt x="42" y="321"/>
                  </a:lnTo>
                  <a:lnTo>
                    <a:pt x="47" y="324"/>
                  </a:lnTo>
                  <a:lnTo>
                    <a:pt x="52" y="328"/>
                  </a:lnTo>
                  <a:lnTo>
                    <a:pt x="56" y="331"/>
                  </a:lnTo>
                  <a:lnTo>
                    <a:pt x="62" y="341"/>
                  </a:lnTo>
                  <a:lnTo>
                    <a:pt x="65" y="349"/>
                  </a:lnTo>
                  <a:lnTo>
                    <a:pt x="67" y="358"/>
                  </a:lnTo>
                  <a:lnTo>
                    <a:pt x="68" y="369"/>
                  </a:lnTo>
                  <a:lnTo>
                    <a:pt x="67" y="388"/>
                  </a:lnTo>
                  <a:lnTo>
                    <a:pt x="66" y="406"/>
                  </a:lnTo>
                  <a:lnTo>
                    <a:pt x="65" y="424"/>
                  </a:lnTo>
                  <a:lnTo>
                    <a:pt x="67" y="441"/>
                  </a:lnTo>
                  <a:lnTo>
                    <a:pt x="67" y="441"/>
                  </a:lnTo>
                  <a:lnTo>
                    <a:pt x="104" y="467"/>
                  </a:lnTo>
                  <a:lnTo>
                    <a:pt x="117" y="471"/>
                  </a:lnTo>
                  <a:lnTo>
                    <a:pt x="125" y="476"/>
                  </a:lnTo>
                  <a:lnTo>
                    <a:pt x="141" y="499"/>
                  </a:lnTo>
                  <a:lnTo>
                    <a:pt x="150" y="507"/>
                  </a:lnTo>
                  <a:lnTo>
                    <a:pt x="156" y="509"/>
                  </a:lnTo>
                  <a:lnTo>
                    <a:pt x="178" y="512"/>
                  </a:lnTo>
                  <a:lnTo>
                    <a:pt x="186" y="514"/>
                  </a:lnTo>
                  <a:lnTo>
                    <a:pt x="198" y="525"/>
                  </a:lnTo>
                  <a:lnTo>
                    <a:pt x="204" y="527"/>
                  </a:lnTo>
                  <a:lnTo>
                    <a:pt x="206" y="530"/>
                  </a:lnTo>
                  <a:lnTo>
                    <a:pt x="218" y="543"/>
                  </a:lnTo>
                  <a:lnTo>
                    <a:pt x="224" y="547"/>
                  </a:lnTo>
                  <a:lnTo>
                    <a:pt x="230" y="548"/>
                  </a:lnTo>
                  <a:lnTo>
                    <a:pt x="277" y="547"/>
                  </a:lnTo>
                  <a:lnTo>
                    <a:pt x="289" y="551"/>
                  </a:lnTo>
                  <a:lnTo>
                    <a:pt x="317" y="583"/>
                  </a:lnTo>
                  <a:lnTo>
                    <a:pt x="346" y="613"/>
                  </a:lnTo>
                  <a:lnTo>
                    <a:pt x="367" y="620"/>
                  </a:lnTo>
                  <a:lnTo>
                    <a:pt x="375" y="634"/>
                  </a:lnTo>
                  <a:lnTo>
                    <a:pt x="385" y="636"/>
                  </a:lnTo>
                  <a:lnTo>
                    <a:pt x="398" y="644"/>
                  </a:lnTo>
                  <a:lnTo>
                    <a:pt x="431" y="664"/>
                  </a:lnTo>
                  <a:lnTo>
                    <a:pt x="452" y="674"/>
                  </a:lnTo>
                  <a:lnTo>
                    <a:pt x="454" y="683"/>
                  </a:lnTo>
                  <a:lnTo>
                    <a:pt x="462" y="688"/>
                  </a:lnTo>
                  <a:lnTo>
                    <a:pt x="470" y="698"/>
                  </a:lnTo>
                  <a:lnTo>
                    <a:pt x="477" y="705"/>
                  </a:lnTo>
                  <a:lnTo>
                    <a:pt x="495" y="715"/>
                  </a:lnTo>
                  <a:lnTo>
                    <a:pt x="512" y="721"/>
                  </a:lnTo>
                  <a:lnTo>
                    <a:pt x="527" y="735"/>
                  </a:lnTo>
                  <a:lnTo>
                    <a:pt x="559" y="748"/>
                  </a:lnTo>
                  <a:lnTo>
                    <a:pt x="585" y="750"/>
                  </a:lnTo>
                  <a:lnTo>
                    <a:pt x="614" y="750"/>
                  </a:lnTo>
                  <a:lnTo>
                    <a:pt x="641" y="750"/>
                  </a:lnTo>
                  <a:lnTo>
                    <a:pt x="647" y="741"/>
                  </a:lnTo>
                  <a:lnTo>
                    <a:pt x="650" y="736"/>
                  </a:lnTo>
                  <a:lnTo>
                    <a:pt x="653" y="732"/>
                  </a:lnTo>
                  <a:lnTo>
                    <a:pt x="656" y="725"/>
                  </a:lnTo>
                  <a:lnTo>
                    <a:pt x="664" y="724"/>
                  </a:lnTo>
                  <a:lnTo>
                    <a:pt x="670" y="720"/>
                  </a:lnTo>
                  <a:lnTo>
                    <a:pt x="672" y="710"/>
                  </a:lnTo>
                  <a:lnTo>
                    <a:pt x="683" y="697"/>
                  </a:lnTo>
                  <a:lnTo>
                    <a:pt x="688" y="695"/>
                  </a:lnTo>
                  <a:lnTo>
                    <a:pt x="690" y="694"/>
                  </a:lnTo>
                  <a:lnTo>
                    <a:pt x="685" y="685"/>
                  </a:lnTo>
                  <a:lnTo>
                    <a:pt x="684" y="686"/>
                  </a:lnTo>
                  <a:lnTo>
                    <a:pt x="680" y="687"/>
                  </a:lnTo>
                  <a:lnTo>
                    <a:pt x="676" y="685"/>
                  </a:lnTo>
                  <a:lnTo>
                    <a:pt x="671" y="680"/>
                  </a:lnTo>
                  <a:lnTo>
                    <a:pt x="672" y="673"/>
                  </a:lnTo>
                  <a:lnTo>
                    <a:pt x="672" y="633"/>
                  </a:lnTo>
                  <a:lnTo>
                    <a:pt x="674" y="623"/>
                  </a:lnTo>
                  <a:lnTo>
                    <a:pt x="683" y="629"/>
                  </a:lnTo>
                  <a:lnTo>
                    <a:pt x="686" y="658"/>
                  </a:lnTo>
                  <a:lnTo>
                    <a:pt x="698" y="670"/>
                  </a:lnTo>
                  <a:lnTo>
                    <a:pt x="706" y="669"/>
                  </a:lnTo>
                  <a:lnTo>
                    <a:pt x="715" y="666"/>
                  </a:lnTo>
                  <a:lnTo>
                    <a:pt x="732" y="659"/>
                  </a:lnTo>
                  <a:lnTo>
                    <a:pt x="738" y="672"/>
                  </a:lnTo>
                  <a:lnTo>
                    <a:pt x="755" y="681"/>
                  </a:lnTo>
                  <a:lnTo>
                    <a:pt x="784" y="696"/>
                  </a:lnTo>
                  <a:lnTo>
                    <a:pt x="802" y="697"/>
                  </a:lnTo>
                  <a:lnTo>
                    <a:pt x="813" y="707"/>
                  </a:lnTo>
                  <a:lnTo>
                    <a:pt x="841" y="720"/>
                  </a:lnTo>
                  <a:lnTo>
                    <a:pt x="875" y="746"/>
                  </a:lnTo>
                  <a:lnTo>
                    <a:pt x="891" y="769"/>
                  </a:lnTo>
                  <a:lnTo>
                    <a:pt x="890" y="792"/>
                  </a:lnTo>
                  <a:lnTo>
                    <a:pt x="901" y="831"/>
                  </a:lnTo>
                  <a:lnTo>
                    <a:pt x="907" y="853"/>
                  </a:lnTo>
                  <a:lnTo>
                    <a:pt x="901" y="859"/>
                  </a:lnTo>
                  <a:lnTo>
                    <a:pt x="890" y="857"/>
                  </a:lnTo>
                  <a:lnTo>
                    <a:pt x="885" y="861"/>
                  </a:lnTo>
                  <a:lnTo>
                    <a:pt x="899" y="873"/>
                  </a:lnTo>
                  <a:lnTo>
                    <a:pt x="922" y="875"/>
                  </a:lnTo>
                  <a:lnTo>
                    <a:pt x="939" y="880"/>
                  </a:lnTo>
                  <a:lnTo>
                    <a:pt x="945" y="895"/>
                  </a:lnTo>
                  <a:lnTo>
                    <a:pt x="988" y="902"/>
                  </a:lnTo>
                  <a:lnTo>
                    <a:pt x="1018" y="909"/>
                  </a:lnTo>
                  <a:lnTo>
                    <a:pt x="1117" y="928"/>
                  </a:lnTo>
                  <a:lnTo>
                    <a:pt x="1140" y="935"/>
                  </a:lnTo>
                  <a:lnTo>
                    <a:pt x="1148" y="932"/>
                  </a:lnTo>
                  <a:lnTo>
                    <a:pt x="1143" y="927"/>
                  </a:lnTo>
                  <a:lnTo>
                    <a:pt x="1134" y="924"/>
                  </a:lnTo>
                  <a:lnTo>
                    <a:pt x="1126" y="919"/>
                  </a:lnTo>
                  <a:lnTo>
                    <a:pt x="1118" y="908"/>
                  </a:lnTo>
                  <a:lnTo>
                    <a:pt x="1128" y="906"/>
                  </a:lnTo>
                  <a:lnTo>
                    <a:pt x="1138" y="901"/>
                  </a:lnTo>
                  <a:lnTo>
                    <a:pt x="1146" y="901"/>
                  </a:lnTo>
                  <a:lnTo>
                    <a:pt x="1153" y="921"/>
                  </a:lnTo>
                  <a:lnTo>
                    <a:pt x="1161" y="930"/>
                  </a:lnTo>
                  <a:lnTo>
                    <a:pt x="1169" y="947"/>
                  </a:lnTo>
                  <a:lnTo>
                    <a:pt x="1195" y="962"/>
                  </a:lnTo>
                  <a:lnTo>
                    <a:pt x="1206" y="969"/>
                  </a:lnTo>
                  <a:lnTo>
                    <a:pt x="1217" y="973"/>
                  </a:lnTo>
                  <a:lnTo>
                    <a:pt x="1219" y="967"/>
                  </a:lnTo>
                  <a:lnTo>
                    <a:pt x="1212" y="963"/>
                  </a:lnTo>
                  <a:lnTo>
                    <a:pt x="1202" y="958"/>
                  </a:lnTo>
                  <a:lnTo>
                    <a:pt x="1201" y="951"/>
                  </a:lnTo>
                  <a:lnTo>
                    <a:pt x="1219" y="953"/>
                  </a:lnTo>
                  <a:lnTo>
                    <a:pt x="1235" y="964"/>
                  </a:lnTo>
                  <a:lnTo>
                    <a:pt x="1249" y="986"/>
                  </a:lnTo>
                  <a:lnTo>
                    <a:pt x="1263" y="997"/>
                  </a:lnTo>
                  <a:lnTo>
                    <a:pt x="1259" y="1022"/>
                  </a:lnTo>
                  <a:lnTo>
                    <a:pt x="1259" y="1055"/>
                  </a:lnTo>
                  <a:lnTo>
                    <a:pt x="1258" y="1090"/>
                  </a:lnTo>
                  <a:lnTo>
                    <a:pt x="1245" y="1115"/>
                  </a:lnTo>
                  <a:lnTo>
                    <a:pt x="1241" y="1121"/>
                  </a:lnTo>
                  <a:lnTo>
                    <a:pt x="1236" y="1118"/>
                  </a:lnTo>
                  <a:lnTo>
                    <a:pt x="1227" y="1094"/>
                  </a:lnTo>
                  <a:lnTo>
                    <a:pt x="1222" y="1079"/>
                  </a:lnTo>
                  <a:lnTo>
                    <a:pt x="1220" y="1071"/>
                  </a:lnTo>
                  <a:lnTo>
                    <a:pt x="1215" y="1064"/>
                  </a:lnTo>
                  <a:lnTo>
                    <a:pt x="1210" y="1065"/>
                  </a:lnTo>
                  <a:lnTo>
                    <a:pt x="1211" y="1076"/>
                  </a:lnTo>
                  <a:lnTo>
                    <a:pt x="1230" y="1128"/>
                  </a:lnTo>
                  <a:lnTo>
                    <a:pt x="1232" y="1153"/>
                  </a:lnTo>
                  <a:lnTo>
                    <a:pt x="1230" y="1181"/>
                  </a:lnTo>
                  <a:lnTo>
                    <a:pt x="1223" y="1228"/>
                  </a:lnTo>
                  <a:lnTo>
                    <a:pt x="1212" y="1251"/>
                  </a:lnTo>
                  <a:lnTo>
                    <a:pt x="1221" y="1274"/>
                  </a:lnTo>
                  <a:lnTo>
                    <a:pt x="1243" y="1355"/>
                  </a:lnTo>
                  <a:lnTo>
                    <a:pt x="1267" y="1400"/>
                  </a:lnTo>
                  <a:lnTo>
                    <a:pt x="1302" y="1456"/>
                  </a:lnTo>
                  <a:lnTo>
                    <a:pt x="1347" y="1498"/>
                  </a:lnTo>
                  <a:lnTo>
                    <a:pt x="1375" y="1532"/>
                  </a:lnTo>
                  <a:lnTo>
                    <a:pt x="1385" y="1553"/>
                  </a:lnTo>
                  <a:lnTo>
                    <a:pt x="1390" y="1581"/>
                  </a:lnTo>
                  <a:lnTo>
                    <a:pt x="1391" y="1612"/>
                  </a:lnTo>
                  <a:lnTo>
                    <a:pt x="1389" y="1635"/>
                  </a:lnTo>
                  <a:lnTo>
                    <a:pt x="1382" y="1649"/>
                  </a:lnTo>
                  <a:lnTo>
                    <a:pt x="1385" y="1653"/>
                  </a:lnTo>
                  <a:lnTo>
                    <a:pt x="1391" y="1647"/>
                  </a:lnTo>
                  <a:lnTo>
                    <a:pt x="1397" y="1648"/>
                  </a:lnTo>
                  <a:lnTo>
                    <a:pt x="1402" y="1649"/>
                  </a:lnTo>
                  <a:lnTo>
                    <a:pt x="1415" y="1657"/>
                  </a:lnTo>
                  <a:lnTo>
                    <a:pt x="1423" y="1665"/>
                  </a:lnTo>
                  <a:lnTo>
                    <a:pt x="1433" y="1677"/>
                  </a:lnTo>
                  <a:lnTo>
                    <a:pt x="1443" y="1691"/>
                  </a:lnTo>
                  <a:lnTo>
                    <a:pt x="1450" y="1710"/>
                  </a:lnTo>
                  <a:lnTo>
                    <a:pt x="1450" y="1751"/>
                  </a:lnTo>
                  <a:lnTo>
                    <a:pt x="1446" y="1790"/>
                  </a:lnTo>
                  <a:lnTo>
                    <a:pt x="1446" y="1802"/>
                  </a:lnTo>
                  <a:lnTo>
                    <a:pt x="1454" y="1815"/>
                  </a:lnTo>
                  <a:lnTo>
                    <a:pt x="1460" y="1825"/>
                  </a:lnTo>
                  <a:lnTo>
                    <a:pt x="1464" y="1835"/>
                  </a:lnTo>
                  <a:lnTo>
                    <a:pt x="1461" y="1854"/>
                  </a:lnTo>
                  <a:lnTo>
                    <a:pt x="1455" y="1875"/>
                  </a:lnTo>
                  <a:lnTo>
                    <a:pt x="1459" y="1888"/>
                  </a:lnTo>
                  <a:lnTo>
                    <a:pt x="1451" y="1900"/>
                  </a:lnTo>
                  <a:lnTo>
                    <a:pt x="1454" y="1910"/>
                  </a:lnTo>
                  <a:lnTo>
                    <a:pt x="1465" y="1916"/>
                  </a:lnTo>
                  <a:lnTo>
                    <a:pt x="1478" y="1911"/>
                  </a:lnTo>
                  <a:lnTo>
                    <a:pt x="1488" y="1916"/>
                  </a:lnTo>
                  <a:lnTo>
                    <a:pt x="1492" y="1912"/>
                  </a:lnTo>
                  <a:lnTo>
                    <a:pt x="1503" y="1920"/>
                  </a:lnTo>
                  <a:lnTo>
                    <a:pt x="1510" y="1930"/>
                  </a:lnTo>
                  <a:lnTo>
                    <a:pt x="1523" y="1972"/>
                  </a:lnTo>
                  <a:lnTo>
                    <a:pt x="1530" y="1983"/>
                  </a:lnTo>
                  <a:lnTo>
                    <a:pt x="1541" y="1997"/>
                  </a:lnTo>
                  <a:lnTo>
                    <a:pt x="1550" y="2012"/>
                  </a:lnTo>
                  <a:lnTo>
                    <a:pt x="1555" y="2040"/>
                  </a:lnTo>
                  <a:lnTo>
                    <a:pt x="1560" y="2050"/>
                  </a:lnTo>
                  <a:lnTo>
                    <a:pt x="1572" y="2066"/>
                  </a:lnTo>
                  <a:lnTo>
                    <a:pt x="1583" y="2065"/>
                  </a:lnTo>
                  <a:lnTo>
                    <a:pt x="1588" y="2072"/>
                  </a:lnTo>
                  <a:lnTo>
                    <a:pt x="1591" y="2081"/>
                  </a:lnTo>
                  <a:lnTo>
                    <a:pt x="1607" y="2124"/>
                  </a:lnTo>
                  <a:lnTo>
                    <a:pt x="1632" y="2146"/>
                  </a:lnTo>
                  <a:lnTo>
                    <a:pt x="1654" y="2164"/>
                  </a:lnTo>
                  <a:lnTo>
                    <a:pt x="1655" y="2178"/>
                  </a:lnTo>
                  <a:lnTo>
                    <a:pt x="1655" y="2194"/>
                  </a:lnTo>
                  <a:lnTo>
                    <a:pt x="1661" y="2201"/>
                  </a:lnTo>
                  <a:lnTo>
                    <a:pt x="1669" y="2206"/>
                  </a:lnTo>
                  <a:lnTo>
                    <a:pt x="1682" y="2210"/>
                  </a:lnTo>
                  <a:lnTo>
                    <a:pt x="1688" y="2219"/>
                  </a:lnTo>
                  <a:lnTo>
                    <a:pt x="1688" y="2235"/>
                  </a:lnTo>
                  <a:lnTo>
                    <a:pt x="1683" y="2250"/>
                  </a:lnTo>
                  <a:lnTo>
                    <a:pt x="1669" y="2278"/>
                  </a:lnTo>
                  <a:lnTo>
                    <a:pt x="1661" y="2298"/>
                  </a:lnTo>
                  <a:lnTo>
                    <a:pt x="1667" y="2321"/>
                  </a:lnTo>
                  <a:lnTo>
                    <a:pt x="1678" y="2329"/>
                  </a:lnTo>
                  <a:lnTo>
                    <a:pt x="1701" y="2340"/>
                  </a:lnTo>
                  <a:lnTo>
                    <a:pt x="1711" y="2353"/>
                  </a:lnTo>
                  <a:lnTo>
                    <a:pt x="1716" y="2356"/>
                  </a:lnTo>
                  <a:lnTo>
                    <a:pt x="1719" y="2347"/>
                  </a:lnTo>
                  <a:lnTo>
                    <a:pt x="1717" y="2341"/>
                  </a:lnTo>
                  <a:lnTo>
                    <a:pt x="1718" y="2338"/>
                  </a:lnTo>
                  <a:lnTo>
                    <a:pt x="1722" y="2334"/>
                  </a:lnTo>
                  <a:lnTo>
                    <a:pt x="1728" y="2331"/>
                  </a:lnTo>
                  <a:lnTo>
                    <a:pt x="1760" y="2332"/>
                  </a:lnTo>
                  <a:lnTo>
                    <a:pt x="1776" y="2342"/>
                  </a:lnTo>
                  <a:lnTo>
                    <a:pt x="1785" y="2367"/>
                  </a:lnTo>
                  <a:lnTo>
                    <a:pt x="1793" y="2387"/>
                  </a:lnTo>
                  <a:lnTo>
                    <a:pt x="1792" y="2405"/>
                  </a:lnTo>
                  <a:lnTo>
                    <a:pt x="1784" y="2434"/>
                  </a:lnTo>
                  <a:lnTo>
                    <a:pt x="1795" y="2439"/>
                  </a:lnTo>
                  <a:lnTo>
                    <a:pt x="1806" y="2449"/>
                  </a:lnTo>
                  <a:lnTo>
                    <a:pt x="1804" y="2456"/>
                  </a:lnTo>
                  <a:lnTo>
                    <a:pt x="1815" y="2468"/>
                  </a:lnTo>
                  <a:lnTo>
                    <a:pt x="1822" y="2483"/>
                  </a:lnTo>
                  <a:lnTo>
                    <a:pt x="1823" y="2491"/>
                  </a:lnTo>
                  <a:lnTo>
                    <a:pt x="1817" y="2499"/>
                  </a:lnTo>
                  <a:lnTo>
                    <a:pt x="1811" y="2509"/>
                  </a:lnTo>
                  <a:lnTo>
                    <a:pt x="1810" y="2516"/>
                  </a:lnTo>
                  <a:lnTo>
                    <a:pt x="1818" y="2519"/>
                  </a:lnTo>
                  <a:lnTo>
                    <a:pt x="1819" y="2536"/>
                  </a:lnTo>
                  <a:lnTo>
                    <a:pt x="1828" y="2566"/>
                  </a:lnTo>
                  <a:lnTo>
                    <a:pt x="1829" y="2572"/>
                  </a:lnTo>
                  <a:lnTo>
                    <a:pt x="1831" y="2579"/>
                  </a:lnTo>
                  <a:lnTo>
                    <a:pt x="1826" y="2584"/>
                  </a:lnTo>
                  <a:lnTo>
                    <a:pt x="1819" y="2589"/>
                  </a:lnTo>
                  <a:lnTo>
                    <a:pt x="1822" y="2594"/>
                  </a:lnTo>
                  <a:lnTo>
                    <a:pt x="1832" y="2597"/>
                  </a:lnTo>
                  <a:lnTo>
                    <a:pt x="1846" y="2596"/>
                  </a:lnTo>
                  <a:lnTo>
                    <a:pt x="1854" y="2597"/>
                  </a:lnTo>
                  <a:lnTo>
                    <a:pt x="1861" y="2601"/>
                  </a:lnTo>
                  <a:lnTo>
                    <a:pt x="1865" y="2605"/>
                  </a:lnTo>
                  <a:lnTo>
                    <a:pt x="1870" y="2614"/>
                  </a:lnTo>
                  <a:lnTo>
                    <a:pt x="1874" y="2625"/>
                  </a:lnTo>
                  <a:lnTo>
                    <a:pt x="1889" y="2636"/>
                  </a:lnTo>
                  <a:lnTo>
                    <a:pt x="1898" y="2645"/>
                  </a:lnTo>
                  <a:lnTo>
                    <a:pt x="1896" y="2652"/>
                  </a:lnTo>
                  <a:lnTo>
                    <a:pt x="1905" y="2656"/>
                  </a:lnTo>
                  <a:lnTo>
                    <a:pt x="1908" y="2670"/>
                  </a:lnTo>
                  <a:lnTo>
                    <a:pt x="1925" y="2674"/>
                  </a:lnTo>
                  <a:lnTo>
                    <a:pt x="1948" y="2684"/>
                  </a:lnTo>
                  <a:lnTo>
                    <a:pt x="1957" y="2696"/>
                  </a:lnTo>
                  <a:lnTo>
                    <a:pt x="1975" y="2713"/>
                  </a:lnTo>
                  <a:lnTo>
                    <a:pt x="1990" y="2714"/>
                  </a:lnTo>
                  <a:lnTo>
                    <a:pt x="2001" y="2712"/>
                  </a:lnTo>
                  <a:lnTo>
                    <a:pt x="2011" y="2712"/>
                  </a:lnTo>
                  <a:lnTo>
                    <a:pt x="2018" y="2725"/>
                  </a:lnTo>
                  <a:lnTo>
                    <a:pt x="2019" y="2733"/>
                  </a:lnTo>
                  <a:lnTo>
                    <a:pt x="2018" y="2741"/>
                  </a:lnTo>
                  <a:lnTo>
                    <a:pt x="2015" y="2748"/>
                  </a:lnTo>
                  <a:lnTo>
                    <a:pt x="2012" y="2750"/>
                  </a:lnTo>
                  <a:lnTo>
                    <a:pt x="2006" y="2748"/>
                  </a:lnTo>
                  <a:lnTo>
                    <a:pt x="2002" y="2742"/>
                  </a:lnTo>
                  <a:lnTo>
                    <a:pt x="1999" y="2735"/>
                  </a:lnTo>
                  <a:lnTo>
                    <a:pt x="1994" y="2728"/>
                  </a:lnTo>
                  <a:lnTo>
                    <a:pt x="1989" y="2729"/>
                  </a:lnTo>
                  <a:lnTo>
                    <a:pt x="1977" y="2737"/>
                  </a:lnTo>
                  <a:lnTo>
                    <a:pt x="1970" y="2740"/>
                  </a:lnTo>
                  <a:lnTo>
                    <a:pt x="1962" y="2740"/>
                  </a:lnTo>
                  <a:lnTo>
                    <a:pt x="1960" y="2745"/>
                  </a:lnTo>
                  <a:lnTo>
                    <a:pt x="1965" y="2753"/>
                  </a:lnTo>
                  <a:lnTo>
                    <a:pt x="1978" y="2772"/>
                  </a:lnTo>
                  <a:lnTo>
                    <a:pt x="2079" y="2869"/>
                  </a:lnTo>
                  <a:lnTo>
                    <a:pt x="2091" y="2901"/>
                  </a:lnTo>
                  <a:lnTo>
                    <a:pt x="2103" y="2929"/>
                  </a:lnTo>
                  <a:lnTo>
                    <a:pt x="2112" y="2958"/>
                  </a:lnTo>
                  <a:lnTo>
                    <a:pt x="2119" y="2960"/>
                  </a:lnTo>
                  <a:lnTo>
                    <a:pt x="2134" y="2964"/>
                  </a:lnTo>
                  <a:lnTo>
                    <a:pt x="2150" y="2970"/>
                  </a:lnTo>
                  <a:lnTo>
                    <a:pt x="2190" y="2990"/>
                  </a:lnTo>
                  <a:lnTo>
                    <a:pt x="2234" y="3006"/>
                  </a:lnTo>
                  <a:lnTo>
                    <a:pt x="2261" y="3015"/>
                  </a:lnTo>
                  <a:lnTo>
                    <a:pt x="2284" y="3011"/>
                  </a:lnTo>
                  <a:lnTo>
                    <a:pt x="2281" y="3023"/>
                  </a:lnTo>
                  <a:lnTo>
                    <a:pt x="2275" y="3031"/>
                  </a:lnTo>
                  <a:lnTo>
                    <a:pt x="2271" y="3039"/>
                  </a:lnTo>
                  <a:lnTo>
                    <a:pt x="2275" y="3055"/>
                  </a:lnTo>
                  <a:lnTo>
                    <a:pt x="2283" y="3067"/>
                  </a:lnTo>
                  <a:lnTo>
                    <a:pt x="2312" y="3092"/>
                  </a:lnTo>
                  <a:lnTo>
                    <a:pt x="2315" y="3099"/>
                  </a:lnTo>
                  <a:lnTo>
                    <a:pt x="2318" y="3115"/>
                  </a:lnTo>
                  <a:lnTo>
                    <a:pt x="2322" y="3125"/>
                  </a:lnTo>
                  <a:lnTo>
                    <a:pt x="2323" y="3129"/>
                  </a:lnTo>
                  <a:lnTo>
                    <a:pt x="2325" y="3132"/>
                  </a:lnTo>
                  <a:lnTo>
                    <a:pt x="2329" y="3133"/>
                  </a:lnTo>
                  <a:lnTo>
                    <a:pt x="2338" y="3133"/>
                  </a:lnTo>
                  <a:lnTo>
                    <a:pt x="2340" y="3133"/>
                  </a:lnTo>
                  <a:lnTo>
                    <a:pt x="2346" y="3141"/>
                  </a:lnTo>
                  <a:lnTo>
                    <a:pt x="2351" y="3173"/>
                  </a:lnTo>
                  <a:lnTo>
                    <a:pt x="2371" y="3195"/>
                  </a:lnTo>
                  <a:lnTo>
                    <a:pt x="2383" y="3222"/>
                  </a:lnTo>
                  <a:lnTo>
                    <a:pt x="2395" y="3235"/>
                  </a:lnTo>
                  <a:lnTo>
                    <a:pt x="2403" y="3251"/>
                  </a:lnTo>
                  <a:lnTo>
                    <a:pt x="2422" y="3256"/>
                  </a:lnTo>
                  <a:lnTo>
                    <a:pt x="2436" y="3272"/>
                  </a:lnTo>
                  <a:lnTo>
                    <a:pt x="2445" y="3283"/>
                  </a:lnTo>
                  <a:lnTo>
                    <a:pt x="2453" y="3295"/>
                  </a:lnTo>
                  <a:lnTo>
                    <a:pt x="2471" y="3299"/>
                  </a:lnTo>
                  <a:lnTo>
                    <a:pt x="2480" y="3310"/>
                  </a:lnTo>
                  <a:lnTo>
                    <a:pt x="2486" y="3309"/>
                  </a:lnTo>
                  <a:lnTo>
                    <a:pt x="2496" y="3315"/>
                  </a:lnTo>
                  <a:lnTo>
                    <a:pt x="2501" y="3322"/>
                  </a:lnTo>
                  <a:lnTo>
                    <a:pt x="2497" y="3327"/>
                  </a:lnTo>
                  <a:lnTo>
                    <a:pt x="2495" y="3334"/>
                  </a:lnTo>
                  <a:lnTo>
                    <a:pt x="2506" y="3333"/>
                  </a:lnTo>
                  <a:lnTo>
                    <a:pt x="2524" y="3333"/>
                  </a:lnTo>
                  <a:lnTo>
                    <a:pt x="2536" y="3319"/>
                  </a:lnTo>
                  <a:lnTo>
                    <a:pt x="2548" y="3315"/>
                  </a:lnTo>
                  <a:lnTo>
                    <a:pt x="2562" y="3313"/>
                  </a:lnTo>
                  <a:lnTo>
                    <a:pt x="2577" y="3322"/>
                  </a:lnTo>
                  <a:lnTo>
                    <a:pt x="2590" y="3333"/>
                  </a:lnTo>
                  <a:lnTo>
                    <a:pt x="2601" y="3345"/>
                  </a:lnTo>
                  <a:lnTo>
                    <a:pt x="2595" y="3345"/>
                  </a:lnTo>
                  <a:lnTo>
                    <a:pt x="2591" y="3347"/>
                  </a:lnTo>
                  <a:lnTo>
                    <a:pt x="2583" y="3354"/>
                  </a:lnTo>
                  <a:lnTo>
                    <a:pt x="2588" y="3357"/>
                  </a:lnTo>
                  <a:lnTo>
                    <a:pt x="2591" y="3361"/>
                  </a:lnTo>
                  <a:lnTo>
                    <a:pt x="2593" y="3365"/>
                  </a:lnTo>
                  <a:lnTo>
                    <a:pt x="2596" y="3369"/>
                  </a:lnTo>
                  <a:lnTo>
                    <a:pt x="2600" y="3371"/>
                  </a:lnTo>
                  <a:lnTo>
                    <a:pt x="2610" y="3372"/>
                  </a:lnTo>
                  <a:lnTo>
                    <a:pt x="2613" y="3374"/>
                  </a:lnTo>
                  <a:lnTo>
                    <a:pt x="2628" y="3394"/>
                  </a:lnTo>
                  <a:lnTo>
                    <a:pt x="2631" y="3395"/>
                  </a:lnTo>
                  <a:lnTo>
                    <a:pt x="2634" y="3403"/>
                  </a:lnTo>
                  <a:lnTo>
                    <a:pt x="2640" y="3397"/>
                  </a:lnTo>
                  <a:lnTo>
                    <a:pt x="2646" y="3385"/>
                  </a:lnTo>
                  <a:lnTo>
                    <a:pt x="2649" y="3376"/>
                  </a:lnTo>
                  <a:lnTo>
                    <a:pt x="2648" y="3366"/>
                  </a:lnTo>
                  <a:lnTo>
                    <a:pt x="2646" y="3360"/>
                  </a:lnTo>
                  <a:lnTo>
                    <a:pt x="2640" y="3358"/>
                  </a:lnTo>
                  <a:lnTo>
                    <a:pt x="2631" y="3359"/>
                  </a:lnTo>
                  <a:lnTo>
                    <a:pt x="2643" y="3344"/>
                  </a:lnTo>
                  <a:lnTo>
                    <a:pt x="2650" y="3334"/>
                  </a:lnTo>
                  <a:lnTo>
                    <a:pt x="2652" y="3322"/>
                  </a:lnTo>
                  <a:lnTo>
                    <a:pt x="2653" y="3302"/>
                  </a:lnTo>
                  <a:lnTo>
                    <a:pt x="2656" y="3295"/>
                  </a:lnTo>
                  <a:lnTo>
                    <a:pt x="2664" y="3295"/>
                  </a:lnTo>
                  <a:lnTo>
                    <a:pt x="2671" y="3300"/>
                  </a:lnTo>
                  <a:lnTo>
                    <a:pt x="2674" y="3308"/>
                  </a:lnTo>
                  <a:lnTo>
                    <a:pt x="2675" y="3317"/>
                  </a:lnTo>
                  <a:lnTo>
                    <a:pt x="2676" y="3323"/>
                  </a:lnTo>
                  <a:lnTo>
                    <a:pt x="2678" y="3330"/>
                  </a:lnTo>
                  <a:lnTo>
                    <a:pt x="2683" y="3339"/>
                  </a:lnTo>
                  <a:lnTo>
                    <a:pt x="2664" y="3347"/>
                  </a:lnTo>
                  <a:lnTo>
                    <a:pt x="2657" y="3349"/>
                  </a:lnTo>
                  <a:lnTo>
                    <a:pt x="2657" y="3354"/>
                  </a:lnTo>
                  <a:lnTo>
                    <a:pt x="2681" y="3349"/>
                  </a:lnTo>
                  <a:lnTo>
                    <a:pt x="2703" y="3347"/>
                  </a:lnTo>
                  <a:lnTo>
                    <a:pt x="2725" y="3349"/>
                  </a:lnTo>
                  <a:lnTo>
                    <a:pt x="2770" y="3360"/>
                  </a:lnTo>
                  <a:lnTo>
                    <a:pt x="2780" y="3365"/>
                  </a:lnTo>
                  <a:lnTo>
                    <a:pt x="2800" y="3378"/>
                  </a:lnTo>
                  <a:lnTo>
                    <a:pt x="2809" y="3380"/>
                  </a:lnTo>
                  <a:lnTo>
                    <a:pt x="2813" y="3376"/>
                  </a:lnTo>
                  <a:lnTo>
                    <a:pt x="2805" y="3369"/>
                  </a:lnTo>
                  <a:lnTo>
                    <a:pt x="2820" y="3368"/>
                  </a:lnTo>
                  <a:lnTo>
                    <a:pt x="2857" y="3383"/>
                  </a:lnTo>
                  <a:lnTo>
                    <a:pt x="2870" y="3378"/>
                  </a:lnTo>
                  <a:lnTo>
                    <a:pt x="2873" y="3392"/>
                  </a:lnTo>
                  <a:lnTo>
                    <a:pt x="2865" y="3399"/>
                  </a:lnTo>
                  <a:lnTo>
                    <a:pt x="2833" y="3403"/>
                  </a:lnTo>
                  <a:lnTo>
                    <a:pt x="2828" y="3403"/>
                  </a:lnTo>
                  <a:lnTo>
                    <a:pt x="2824" y="3404"/>
                  </a:lnTo>
                  <a:lnTo>
                    <a:pt x="2821" y="3418"/>
                  </a:lnTo>
                  <a:lnTo>
                    <a:pt x="2817" y="3421"/>
                  </a:lnTo>
                  <a:lnTo>
                    <a:pt x="2813" y="3420"/>
                  </a:lnTo>
                  <a:lnTo>
                    <a:pt x="2809" y="3413"/>
                  </a:lnTo>
                  <a:lnTo>
                    <a:pt x="2805" y="3422"/>
                  </a:lnTo>
                  <a:lnTo>
                    <a:pt x="2807" y="3430"/>
                  </a:lnTo>
                  <a:lnTo>
                    <a:pt x="2813" y="3435"/>
                  </a:lnTo>
                  <a:lnTo>
                    <a:pt x="2822" y="3437"/>
                  </a:lnTo>
                  <a:lnTo>
                    <a:pt x="2814" y="3454"/>
                  </a:lnTo>
                  <a:lnTo>
                    <a:pt x="2815" y="3464"/>
                  </a:lnTo>
                  <a:lnTo>
                    <a:pt x="2827" y="3470"/>
                  </a:lnTo>
                  <a:lnTo>
                    <a:pt x="2848" y="3471"/>
                  </a:lnTo>
                  <a:lnTo>
                    <a:pt x="2845" y="3479"/>
                  </a:lnTo>
                  <a:lnTo>
                    <a:pt x="2838" y="3481"/>
                  </a:lnTo>
                  <a:lnTo>
                    <a:pt x="2830" y="3482"/>
                  </a:lnTo>
                  <a:lnTo>
                    <a:pt x="2822" y="3486"/>
                  </a:lnTo>
                  <a:lnTo>
                    <a:pt x="2818" y="3491"/>
                  </a:lnTo>
                  <a:lnTo>
                    <a:pt x="2813" y="3515"/>
                  </a:lnTo>
                  <a:lnTo>
                    <a:pt x="2818" y="3506"/>
                  </a:lnTo>
                  <a:lnTo>
                    <a:pt x="2827" y="3502"/>
                  </a:lnTo>
                  <a:lnTo>
                    <a:pt x="2834" y="3504"/>
                  </a:lnTo>
                  <a:lnTo>
                    <a:pt x="2835" y="3515"/>
                  </a:lnTo>
                  <a:lnTo>
                    <a:pt x="2828" y="3524"/>
                  </a:lnTo>
                  <a:lnTo>
                    <a:pt x="2816" y="3527"/>
                  </a:lnTo>
                  <a:lnTo>
                    <a:pt x="2804" y="3532"/>
                  </a:lnTo>
                  <a:lnTo>
                    <a:pt x="2798" y="3544"/>
                  </a:lnTo>
                  <a:lnTo>
                    <a:pt x="2798" y="3567"/>
                  </a:lnTo>
                  <a:lnTo>
                    <a:pt x="2816" y="3613"/>
                  </a:lnTo>
                  <a:lnTo>
                    <a:pt x="2822" y="3636"/>
                  </a:lnTo>
                  <a:lnTo>
                    <a:pt x="2823" y="3680"/>
                  </a:lnTo>
                  <a:lnTo>
                    <a:pt x="2841" y="3691"/>
                  </a:lnTo>
                  <a:lnTo>
                    <a:pt x="2844" y="3708"/>
                  </a:lnTo>
                  <a:lnTo>
                    <a:pt x="2844" y="3726"/>
                  </a:lnTo>
                  <a:lnTo>
                    <a:pt x="2846" y="3731"/>
                  </a:lnTo>
                  <a:lnTo>
                    <a:pt x="2853" y="3735"/>
                  </a:lnTo>
                  <a:lnTo>
                    <a:pt x="2859" y="3734"/>
                  </a:lnTo>
                  <a:lnTo>
                    <a:pt x="2867" y="3730"/>
                  </a:lnTo>
                  <a:lnTo>
                    <a:pt x="2879" y="3720"/>
                  </a:lnTo>
                  <a:lnTo>
                    <a:pt x="2884" y="3726"/>
                  </a:lnTo>
                  <a:lnTo>
                    <a:pt x="2887" y="3728"/>
                  </a:lnTo>
                  <a:lnTo>
                    <a:pt x="2895" y="3732"/>
                  </a:lnTo>
                  <a:lnTo>
                    <a:pt x="2895" y="3736"/>
                  </a:lnTo>
                  <a:lnTo>
                    <a:pt x="2893" y="3741"/>
                  </a:lnTo>
                  <a:lnTo>
                    <a:pt x="2892" y="3744"/>
                  </a:lnTo>
                  <a:lnTo>
                    <a:pt x="2897" y="3754"/>
                  </a:lnTo>
                  <a:lnTo>
                    <a:pt x="2913" y="3774"/>
                  </a:lnTo>
                  <a:lnTo>
                    <a:pt x="2926" y="3785"/>
                  </a:lnTo>
                  <a:lnTo>
                    <a:pt x="2918" y="3791"/>
                  </a:lnTo>
                  <a:lnTo>
                    <a:pt x="2900" y="3789"/>
                  </a:lnTo>
                  <a:lnTo>
                    <a:pt x="2883" y="3788"/>
                  </a:lnTo>
                  <a:lnTo>
                    <a:pt x="2863" y="3786"/>
                  </a:lnTo>
                  <a:lnTo>
                    <a:pt x="2864" y="3793"/>
                  </a:lnTo>
                  <a:lnTo>
                    <a:pt x="2878" y="3792"/>
                  </a:lnTo>
                  <a:lnTo>
                    <a:pt x="2901" y="3798"/>
                  </a:lnTo>
                  <a:lnTo>
                    <a:pt x="2912" y="3804"/>
                  </a:lnTo>
                  <a:lnTo>
                    <a:pt x="2940" y="3825"/>
                  </a:lnTo>
                  <a:lnTo>
                    <a:pt x="2960" y="3851"/>
                  </a:lnTo>
                  <a:lnTo>
                    <a:pt x="2982" y="3877"/>
                  </a:lnTo>
                  <a:lnTo>
                    <a:pt x="2992" y="3882"/>
                  </a:lnTo>
                  <a:lnTo>
                    <a:pt x="3013" y="3894"/>
                  </a:lnTo>
                  <a:lnTo>
                    <a:pt x="3027" y="3897"/>
                  </a:lnTo>
                  <a:lnTo>
                    <a:pt x="3043" y="3901"/>
                  </a:lnTo>
                  <a:lnTo>
                    <a:pt x="3058" y="3903"/>
                  </a:lnTo>
                  <a:lnTo>
                    <a:pt x="3074" y="3908"/>
                  </a:lnTo>
                  <a:lnTo>
                    <a:pt x="3101" y="3915"/>
                  </a:lnTo>
                  <a:lnTo>
                    <a:pt x="3138" y="3926"/>
                  </a:lnTo>
                  <a:lnTo>
                    <a:pt x="3156" y="3941"/>
                  </a:lnTo>
                  <a:lnTo>
                    <a:pt x="3163" y="3935"/>
                  </a:lnTo>
                  <a:lnTo>
                    <a:pt x="3168" y="3926"/>
                  </a:lnTo>
                  <a:lnTo>
                    <a:pt x="3171" y="3922"/>
                  </a:lnTo>
                  <a:lnTo>
                    <a:pt x="3176" y="3918"/>
                  </a:lnTo>
                  <a:lnTo>
                    <a:pt x="3180" y="3916"/>
                  </a:lnTo>
                  <a:lnTo>
                    <a:pt x="3185" y="3914"/>
                  </a:lnTo>
                  <a:lnTo>
                    <a:pt x="3196" y="3915"/>
                  </a:lnTo>
                  <a:lnTo>
                    <a:pt x="3207" y="3917"/>
                  </a:lnTo>
                  <a:lnTo>
                    <a:pt x="3217" y="3922"/>
                  </a:lnTo>
                  <a:lnTo>
                    <a:pt x="3226" y="3929"/>
                  </a:lnTo>
                  <a:lnTo>
                    <a:pt x="3248" y="3956"/>
                  </a:lnTo>
                  <a:lnTo>
                    <a:pt x="3253" y="3987"/>
                  </a:lnTo>
                  <a:lnTo>
                    <a:pt x="3254" y="4001"/>
                  </a:lnTo>
                  <a:lnTo>
                    <a:pt x="3270" y="4041"/>
                  </a:lnTo>
                  <a:lnTo>
                    <a:pt x="3256" y="4031"/>
                  </a:lnTo>
                  <a:lnTo>
                    <a:pt x="3238" y="4003"/>
                  </a:lnTo>
                  <a:lnTo>
                    <a:pt x="3232" y="3993"/>
                  </a:lnTo>
                  <a:lnTo>
                    <a:pt x="3230" y="4001"/>
                  </a:lnTo>
                  <a:lnTo>
                    <a:pt x="3252" y="4033"/>
                  </a:lnTo>
                  <a:lnTo>
                    <a:pt x="3257" y="4043"/>
                  </a:lnTo>
                  <a:lnTo>
                    <a:pt x="3259" y="4053"/>
                  </a:lnTo>
                  <a:lnTo>
                    <a:pt x="3267" y="4075"/>
                  </a:lnTo>
                  <a:lnTo>
                    <a:pt x="3277" y="4090"/>
                  </a:lnTo>
                  <a:lnTo>
                    <a:pt x="3282" y="4115"/>
                  </a:lnTo>
                  <a:lnTo>
                    <a:pt x="3287" y="4139"/>
                  </a:lnTo>
                  <a:lnTo>
                    <a:pt x="3302" y="4164"/>
                  </a:lnTo>
                  <a:lnTo>
                    <a:pt x="3332" y="4197"/>
                  </a:lnTo>
                  <a:lnTo>
                    <a:pt x="3342" y="4206"/>
                  </a:lnTo>
                  <a:lnTo>
                    <a:pt x="3370" y="4217"/>
                  </a:lnTo>
                  <a:lnTo>
                    <a:pt x="3389" y="4226"/>
                  </a:lnTo>
                  <a:lnTo>
                    <a:pt x="3409" y="4229"/>
                  </a:lnTo>
                  <a:lnTo>
                    <a:pt x="3410" y="4222"/>
                  </a:lnTo>
                  <a:lnTo>
                    <a:pt x="3419" y="4215"/>
                  </a:lnTo>
                  <a:lnTo>
                    <a:pt x="3446" y="4213"/>
                  </a:lnTo>
                  <a:lnTo>
                    <a:pt x="3493" y="4222"/>
                  </a:lnTo>
                  <a:lnTo>
                    <a:pt x="3516" y="4233"/>
                  </a:lnTo>
                  <a:lnTo>
                    <a:pt x="3517" y="4227"/>
                  </a:lnTo>
                  <a:lnTo>
                    <a:pt x="3510" y="4226"/>
                  </a:lnTo>
                  <a:lnTo>
                    <a:pt x="3498" y="4219"/>
                  </a:lnTo>
                  <a:lnTo>
                    <a:pt x="3499" y="4214"/>
                  </a:lnTo>
                  <a:lnTo>
                    <a:pt x="3501" y="4209"/>
                  </a:lnTo>
                  <a:lnTo>
                    <a:pt x="3499" y="4205"/>
                  </a:lnTo>
                  <a:lnTo>
                    <a:pt x="3492" y="4203"/>
                  </a:lnTo>
                  <a:lnTo>
                    <a:pt x="3484" y="4202"/>
                  </a:lnTo>
                  <a:lnTo>
                    <a:pt x="3479" y="4199"/>
                  </a:lnTo>
                  <a:lnTo>
                    <a:pt x="3481" y="4191"/>
                  </a:lnTo>
                  <a:lnTo>
                    <a:pt x="3486" y="4184"/>
                  </a:lnTo>
                  <a:lnTo>
                    <a:pt x="3494" y="4174"/>
                  </a:lnTo>
                  <a:lnTo>
                    <a:pt x="3505" y="4177"/>
                  </a:lnTo>
                  <a:lnTo>
                    <a:pt x="3509" y="4190"/>
                  </a:lnTo>
                  <a:lnTo>
                    <a:pt x="3516" y="4184"/>
                  </a:lnTo>
                  <a:lnTo>
                    <a:pt x="3523" y="4181"/>
                  </a:lnTo>
                  <a:lnTo>
                    <a:pt x="3525" y="4191"/>
                  </a:lnTo>
                  <a:lnTo>
                    <a:pt x="3529" y="4198"/>
                  </a:lnTo>
                  <a:lnTo>
                    <a:pt x="3538" y="4199"/>
                  </a:lnTo>
                  <a:lnTo>
                    <a:pt x="3550" y="4201"/>
                  </a:lnTo>
                  <a:lnTo>
                    <a:pt x="3553" y="4208"/>
                  </a:lnTo>
                  <a:lnTo>
                    <a:pt x="3550" y="4215"/>
                  </a:lnTo>
                  <a:lnTo>
                    <a:pt x="3555" y="4218"/>
                  </a:lnTo>
                  <a:lnTo>
                    <a:pt x="3558" y="4231"/>
                  </a:lnTo>
                  <a:lnTo>
                    <a:pt x="3543" y="4225"/>
                  </a:lnTo>
                  <a:lnTo>
                    <a:pt x="3531" y="4221"/>
                  </a:lnTo>
                  <a:lnTo>
                    <a:pt x="3524" y="4223"/>
                  </a:lnTo>
                  <a:lnTo>
                    <a:pt x="3528" y="4228"/>
                  </a:lnTo>
                  <a:lnTo>
                    <a:pt x="3546" y="4231"/>
                  </a:lnTo>
                  <a:lnTo>
                    <a:pt x="3565" y="4238"/>
                  </a:lnTo>
                  <a:lnTo>
                    <a:pt x="3584" y="4255"/>
                  </a:lnTo>
                  <a:lnTo>
                    <a:pt x="3603" y="4283"/>
                  </a:lnTo>
                  <a:lnTo>
                    <a:pt x="3630" y="4303"/>
                  </a:lnTo>
                  <a:lnTo>
                    <a:pt x="3654" y="4336"/>
                  </a:lnTo>
                  <a:lnTo>
                    <a:pt x="3667" y="4353"/>
                  </a:lnTo>
                  <a:lnTo>
                    <a:pt x="3674" y="4381"/>
                  </a:lnTo>
                  <a:lnTo>
                    <a:pt x="3678" y="4409"/>
                  </a:lnTo>
                  <a:lnTo>
                    <a:pt x="3669" y="4458"/>
                  </a:lnTo>
                  <a:lnTo>
                    <a:pt x="3671" y="4468"/>
                  </a:lnTo>
                  <a:lnTo>
                    <a:pt x="3677" y="4468"/>
                  </a:lnTo>
                  <a:lnTo>
                    <a:pt x="3695" y="4447"/>
                  </a:lnTo>
                  <a:lnTo>
                    <a:pt x="3702" y="4446"/>
                  </a:lnTo>
                  <a:lnTo>
                    <a:pt x="3709" y="4447"/>
                  </a:lnTo>
                  <a:lnTo>
                    <a:pt x="3722" y="4451"/>
                  </a:lnTo>
                  <a:lnTo>
                    <a:pt x="3720" y="4446"/>
                  </a:lnTo>
                  <a:lnTo>
                    <a:pt x="3718" y="4443"/>
                  </a:lnTo>
                  <a:lnTo>
                    <a:pt x="3715" y="4440"/>
                  </a:lnTo>
                  <a:lnTo>
                    <a:pt x="3713" y="4437"/>
                  </a:lnTo>
                  <a:lnTo>
                    <a:pt x="3730" y="4447"/>
                  </a:lnTo>
                  <a:lnTo>
                    <a:pt x="3741" y="4470"/>
                  </a:lnTo>
                  <a:lnTo>
                    <a:pt x="3747" y="4459"/>
                  </a:lnTo>
                  <a:lnTo>
                    <a:pt x="3751" y="4455"/>
                  </a:lnTo>
                  <a:lnTo>
                    <a:pt x="3755" y="4452"/>
                  </a:lnTo>
                  <a:lnTo>
                    <a:pt x="3759" y="4449"/>
                  </a:lnTo>
                  <a:lnTo>
                    <a:pt x="3764" y="4446"/>
                  </a:lnTo>
                  <a:lnTo>
                    <a:pt x="3828" y="4397"/>
                  </a:lnTo>
                  <a:lnTo>
                    <a:pt x="3891" y="4347"/>
                  </a:lnTo>
                  <a:lnTo>
                    <a:pt x="3953" y="4297"/>
                  </a:lnTo>
                  <a:lnTo>
                    <a:pt x="4015" y="4245"/>
                  </a:lnTo>
                  <a:lnTo>
                    <a:pt x="4047" y="4218"/>
                  </a:lnTo>
                  <a:lnTo>
                    <a:pt x="4079" y="4192"/>
                  </a:lnTo>
                  <a:lnTo>
                    <a:pt x="4110" y="4165"/>
                  </a:lnTo>
                  <a:lnTo>
                    <a:pt x="4142" y="4139"/>
                  </a:lnTo>
                  <a:lnTo>
                    <a:pt x="4146" y="4129"/>
                  </a:lnTo>
                  <a:lnTo>
                    <a:pt x="4147" y="4114"/>
                  </a:lnTo>
                  <a:lnTo>
                    <a:pt x="4147" y="4097"/>
                  </a:lnTo>
                  <a:lnTo>
                    <a:pt x="4147" y="4083"/>
                  </a:lnTo>
                  <a:lnTo>
                    <a:pt x="4151" y="4065"/>
                  </a:lnTo>
                  <a:lnTo>
                    <a:pt x="4157" y="4048"/>
                  </a:lnTo>
                  <a:lnTo>
                    <a:pt x="4164" y="4031"/>
                  </a:lnTo>
                  <a:lnTo>
                    <a:pt x="4168" y="4013"/>
                  </a:lnTo>
                  <a:close/>
                  <a:moveTo>
                    <a:pt x="3222" y="3962"/>
                  </a:moveTo>
                  <a:lnTo>
                    <a:pt x="3205" y="3949"/>
                  </a:lnTo>
                  <a:lnTo>
                    <a:pt x="3184" y="3939"/>
                  </a:lnTo>
                  <a:lnTo>
                    <a:pt x="3172" y="3935"/>
                  </a:lnTo>
                  <a:lnTo>
                    <a:pt x="3167" y="3937"/>
                  </a:lnTo>
                  <a:lnTo>
                    <a:pt x="3173" y="3942"/>
                  </a:lnTo>
                  <a:lnTo>
                    <a:pt x="3184" y="3944"/>
                  </a:lnTo>
                  <a:lnTo>
                    <a:pt x="3201" y="3953"/>
                  </a:lnTo>
                  <a:lnTo>
                    <a:pt x="3216" y="3964"/>
                  </a:lnTo>
                  <a:lnTo>
                    <a:pt x="3230" y="3984"/>
                  </a:lnTo>
                  <a:lnTo>
                    <a:pt x="3235" y="3984"/>
                  </a:lnTo>
                  <a:lnTo>
                    <a:pt x="3222" y="3962"/>
                  </a:lnTo>
                  <a:close/>
                  <a:moveTo>
                    <a:pt x="2819" y="3763"/>
                  </a:moveTo>
                  <a:lnTo>
                    <a:pt x="2816" y="3731"/>
                  </a:lnTo>
                  <a:lnTo>
                    <a:pt x="2820" y="3703"/>
                  </a:lnTo>
                  <a:lnTo>
                    <a:pt x="2817" y="3711"/>
                  </a:lnTo>
                  <a:lnTo>
                    <a:pt x="2812" y="3727"/>
                  </a:lnTo>
                  <a:lnTo>
                    <a:pt x="2811" y="3744"/>
                  </a:lnTo>
                  <a:lnTo>
                    <a:pt x="2812" y="3773"/>
                  </a:lnTo>
                  <a:lnTo>
                    <a:pt x="2822" y="3784"/>
                  </a:lnTo>
                  <a:lnTo>
                    <a:pt x="2857" y="3797"/>
                  </a:lnTo>
                  <a:lnTo>
                    <a:pt x="2859" y="3786"/>
                  </a:lnTo>
                  <a:lnTo>
                    <a:pt x="2831" y="3776"/>
                  </a:lnTo>
                  <a:lnTo>
                    <a:pt x="2819" y="3763"/>
                  </a:lnTo>
                  <a:close/>
                  <a:moveTo>
                    <a:pt x="209" y="548"/>
                  </a:moveTo>
                  <a:lnTo>
                    <a:pt x="181" y="523"/>
                  </a:lnTo>
                  <a:lnTo>
                    <a:pt x="161" y="519"/>
                  </a:lnTo>
                  <a:lnTo>
                    <a:pt x="153" y="554"/>
                  </a:lnTo>
                  <a:lnTo>
                    <a:pt x="176" y="584"/>
                  </a:lnTo>
                  <a:lnTo>
                    <a:pt x="206" y="599"/>
                  </a:lnTo>
                  <a:lnTo>
                    <a:pt x="220" y="588"/>
                  </a:lnTo>
                  <a:lnTo>
                    <a:pt x="224" y="594"/>
                  </a:lnTo>
                  <a:lnTo>
                    <a:pt x="230" y="600"/>
                  </a:lnTo>
                  <a:lnTo>
                    <a:pt x="237" y="603"/>
                  </a:lnTo>
                  <a:lnTo>
                    <a:pt x="246" y="603"/>
                  </a:lnTo>
                  <a:lnTo>
                    <a:pt x="235" y="580"/>
                  </a:lnTo>
                  <a:lnTo>
                    <a:pt x="209" y="548"/>
                  </a:lnTo>
                  <a:close/>
                  <a:moveTo>
                    <a:pt x="1755" y="2471"/>
                  </a:moveTo>
                  <a:lnTo>
                    <a:pt x="1757" y="2460"/>
                  </a:lnTo>
                  <a:lnTo>
                    <a:pt x="1754" y="2451"/>
                  </a:lnTo>
                  <a:lnTo>
                    <a:pt x="1757" y="2443"/>
                  </a:lnTo>
                  <a:lnTo>
                    <a:pt x="1758" y="2437"/>
                  </a:lnTo>
                  <a:lnTo>
                    <a:pt x="1760" y="2431"/>
                  </a:lnTo>
                  <a:lnTo>
                    <a:pt x="1759" y="2427"/>
                  </a:lnTo>
                  <a:lnTo>
                    <a:pt x="1752" y="2419"/>
                  </a:lnTo>
                  <a:lnTo>
                    <a:pt x="1749" y="2407"/>
                  </a:lnTo>
                  <a:lnTo>
                    <a:pt x="1758" y="2398"/>
                  </a:lnTo>
                  <a:lnTo>
                    <a:pt x="1760" y="2392"/>
                  </a:lnTo>
                  <a:lnTo>
                    <a:pt x="1751" y="2395"/>
                  </a:lnTo>
                  <a:lnTo>
                    <a:pt x="1745" y="2402"/>
                  </a:lnTo>
                  <a:lnTo>
                    <a:pt x="1738" y="2409"/>
                  </a:lnTo>
                  <a:lnTo>
                    <a:pt x="1727" y="2411"/>
                  </a:lnTo>
                  <a:lnTo>
                    <a:pt x="1710" y="2410"/>
                  </a:lnTo>
                  <a:lnTo>
                    <a:pt x="1697" y="2413"/>
                  </a:lnTo>
                  <a:lnTo>
                    <a:pt x="1687" y="2422"/>
                  </a:lnTo>
                  <a:lnTo>
                    <a:pt x="1673" y="2433"/>
                  </a:lnTo>
                  <a:lnTo>
                    <a:pt x="1660" y="2433"/>
                  </a:lnTo>
                  <a:lnTo>
                    <a:pt x="1649" y="2424"/>
                  </a:lnTo>
                  <a:lnTo>
                    <a:pt x="1640" y="2430"/>
                  </a:lnTo>
                  <a:lnTo>
                    <a:pt x="1633" y="2439"/>
                  </a:lnTo>
                  <a:lnTo>
                    <a:pt x="1627" y="2448"/>
                  </a:lnTo>
                  <a:lnTo>
                    <a:pt x="1623" y="2458"/>
                  </a:lnTo>
                  <a:lnTo>
                    <a:pt x="1615" y="2485"/>
                  </a:lnTo>
                  <a:lnTo>
                    <a:pt x="1610" y="2515"/>
                  </a:lnTo>
                  <a:lnTo>
                    <a:pt x="1608" y="2547"/>
                  </a:lnTo>
                  <a:lnTo>
                    <a:pt x="1610" y="2577"/>
                  </a:lnTo>
                  <a:lnTo>
                    <a:pt x="1617" y="2584"/>
                  </a:lnTo>
                  <a:lnTo>
                    <a:pt x="1619" y="2590"/>
                  </a:lnTo>
                  <a:lnTo>
                    <a:pt x="1616" y="2599"/>
                  </a:lnTo>
                  <a:lnTo>
                    <a:pt x="1613" y="2605"/>
                  </a:lnTo>
                  <a:lnTo>
                    <a:pt x="1611" y="2613"/>
                  </a:lnTo>
                  <a:lnTo>
                    <a:pt x="1608" y="2619"/>
                  </a:lnTo>
                  <a:lnTo>
                    <a:pt x="1604" y="2622"/>
                  </a:lnTo>
                  <a:lnTo>
                    <a:pt x="1594" y="2636"/>
                  </a:lnTo>
                  <a:lnTo>
                    <a:pt x="1575" y="2648"/>
                  </a:lnTo>
                  <a:lnTo>
                    <a:pt x="1558" y="2660"/>
                  </a:lnTo>
                  <a:lnTo>
                    <a:pt x="1564" y="2665"/>
                  </a:lnTo>
                  <a:lnTo>
                    <a:pt x="1571" y="2664"/>
                  </a:lnTo>
                  <a:lnTo>
                    <a:pt x="1580" y="2672"/>
                  </a:lnTo>
                  <a:lnTo>
                    <a:pt x="1597" y="2682"/>
                  </a:lnTo>
                  <a:lnTo>
                    <a:pt x="1613" y="2690"/>
                  </a:lnTo>
                  <a:lnTo>
                    <a:pt x="1614" y="2697"/>
                  </a:lnTo>
                  <a:lnTo>
                    <a:pt x="1631" y="2700"/>
                  </a:lnTo>
                  <a:lnTo>
                    <a:pt x="1632" y="2710"/>
                  </a:lnTo>
                  <a:lnTo>
                    <a:pt x="1639" y="2714"/>
                  </a:lnTo>
                  <a:lnTo>
                    <a:pt x="1651" y="2713"/>
                  </a:lnTo>
                  <a:lnTo>
                    <a:pt x="1658" y="2716"/>
                  </a:lnTo>
                  <a:lnTo>
                    <a:pt x="1666" y="2714"/>
                  </a:lnTo>
                  <a:lnTo>
                    <a:pt x="1674" y="2719"/>
                  </a:lnTo>
                  <a:lnTo>
                    <a:pt x="1685" y="2733"/>
                  </a:lnTo>
                  <a:lnTo>
                    <a:pt x="1695" y="2734"/>
                  </a:lnTo>
                  <a:lnTo>
                    <a:pt x="1700" y="2744"/>
                  </a:lnTo>
                  <a:lnTo>
                    <a:pt x="1708" y="2739"/>
                  </a:lnTo>
                  <a:lnTo>
                    <a:pt x="1721" y="2741"/>
                  </a:lnTo>
                  <a:lnTo>
                    <a:pt x="1731" y="2753"/>
                  </a:lnTo>
                  <a:lnTo>
                    <a:pt x="1744" y="2741"/>
                  </a:lnTo>
                  <a:lnTo>
                    <a:pt x="1753" y="2737"/>
                  </a:lnTo>
                  <a:lnTo>
                    <a:pt x="1761" y="2740"/>
                  </a:lnTo>
                  <a:lnTo>
                    <a:pt x="1767" y="2736"/>
                  </a:lnTo>
                  <a:lnTo>
                    <a:pt x="1762" y="2728"/>
                  </a:lnTo>
                  <a:lnTo>
                    <a:pt x="1755" y="2725"/>
                  </a:lnTo>
                  <a:lnTo>
                    <a:pt x="1752" y="2710"/>
                  </a:lnTo>
                  <a:lnTo>
                    <a:pt x="1755" y="2697"/>
                  </a:lnTo>
                  <a:lnTo>
                    <a:pt x="1763" y="2687"/>
                  </a:lnTo>
                  <a:lnTo>
                    <a:pt x="1766" y="2673"/>
                  </a:lnTo>
                  <a:lnTo>
                    <a:pt x="1777" y="2659"/>
                  </a:lnTo>
                  <a:lnTo>
                    <a:pt x="1773" y="2650"/>
                  </a:lnTo>
                  <a:lnTo>
                    <a:pt x="1783" y="2639"/>
                  </a:lnTo>
                  <a:lnTo>
                    <a:pt x="1791" y="2603"/>
                  </a:lnTo>
                  <a:lnTo>
                    <a:pt x="1792" y="2579"/>
                  </a:lnTo>
                  <a:lnTo>
                    <a:pt x="1803" y="2555"/>
                  </a:lnTo>
                  <a:lnTo>
                    <a:pt x="1778" y="2501"/>
                  </a:lnTo>
                  <a:lnTo>
                    <a:pt x="1755" y="2471"/>
                  </a:lnTo>
                  <a:close/>
                  <a:moveTo>
                    <a:pt x="2316" y="3296"/>
                  </a:moveTo>
                  <a:lnTo>
                    <a:pt x="2311" y="3302"/>
                  </a:lnTo>
                  <a:lnTo>
                    <a:pt x="2315" y="3310"/>
                  </a:lnTo>
                  <a:lnTo>
                    <a:pt x="2319" y="3318"/>
                  </a:lnTo>
                  <a:lnTo>
                    <a:pt x="2330" y="3321"/>
                  </a:lnTo>
                  <a:lnTo>
                    <a:pt x="2325" y="3310"/>
                  </a:lnTo>
                  <a:lnTo>
                    <a:pt x="2316" y="329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91" name="Freeform 19"/>
            <p:cNvSpPr>
              <a:spLocks noEditPoints="1"/>
            </p:cNvSpPr>
            <p:nvPr/>
          </p:nvSpPr>
          <p:spPr bwMode="auto">
            <a:xfrm>
              <a:off x="1583051" y="1148079"/>
              <a:ext cx="717549" cy="897889"/>
            </a:xfrm>
            <a:custGeom>
              <a:avLst/>
              <a:gdLst>
                <a:gd name="T0" fmla="*/ 383 w 2569"/>
                <a:gd name="T1" fmla="*/ 1188 h 3215"/>
                <a:gd name="T2" fmla="*/ 2447 w 2569"/>
                <a:gd name="T3" fmla="*/ 2705 h 3215"/>
                <a:gd name="T4" fmla="*/ 2377 w 2569"/>
                <a:gd name="T5" fmla="*/ 2603 h 3215"/>
                <a:gd name="T6" fmla="*/ 2344 w 2569"/>
                <a:gd name="T7" fmla="*/ 2490 h 3215"/>
                <a:gd name="T8" fmla="*/ 2247 w 2569"/>
                <a:gd name="T9" fmla="*/ 2348 h 3215"/>
                <a:gd name="T10" fmla="*/ 2239 w 2569"/>
                <a:gd name="T11" fmla="*/ 2115 h 3215"/>
                <a:gd name="T12" fmla="*/ 2085 w 2569"/>
                <a:gd name="T13" fmla="*/ 1899 h 3215"/>
                <a:gd name="T14" fmla="*/ 1915 w 2569"/>
                <a:gd name="T15" fmla="*/ 1952 h 3215"/>
                <a:gd name="T16" fmla="*/ 1795 w 2569"/>
                <a:gd name="T17" fmla="*/ 1855 h 3215"/>
                <a:gd name="T18" fmla="*/ 1714 w 2569"/>
                <a:gd name="T19" fmla="*/ 1687 h 3215"/>
                <a:gd name="T20" fmla="*/ 1578 w 2569"/>
                <a:gd name="T21" fmla="*/ 1579 h 3215"/>
                <a:gd name="T22" fmla="*/ 1492 w 2569"/>
                <a:gd name="T23" fmla="*/ 1417 h 3215"/>
                <a:gd name="T24" fmla="*/ 1550 w 2569"/>
                <a:gd name="T25" fmla="*/ 1058 h 3215"/>
                <a:gd name="T26" fmla="*/ 1436 w 2569"/>
                <a:gd name="T27" fmla="*/ 879 h 3215"/>
                <a:gd name="T28" fmla="*/ 1349 w 2569"/>
                <a:gd name="T29" fmla="*/ 783 h 3215"/>
                <a:gd name="T30" fmla="*/ 1156 w 2569"/>
                <a:gd name="T31" fmla="*/ 641 h 3215"/>
                <a:gd name="T32" fmla="*/ 1027 w 2569"/>
                <a:gd name="T33" fmla="*/ 422 h 3215"/>
                <a:gd name="T34" fmla="*/ 900 w 2569"/>
                <a:gd name="T35" fmla="*/ 111 h 3215"/>
                <a:gd name="T36" fmla="*/ 663 w 2569"/>
                <a:gd name="T37" fmla="*/ 18 h 3215"/>
                <a:gd name="T38" fmla="*/ 592 w 2569"/>
                <a:gd name="T39" fmla="*/ 195 h 3215"/>
                <a:gd name="T40" fmla="*/ 191 w 2569"/>
                <a:gd name="T41" fmla="*/ 526 h 3215"/>
                <a:gd name="T42" fmla="*/ 175 w 2569"/>
                <a:gd name="T43" fmla="*/ 565 h 3215"/>
                <a:gd name="T44" fmla="*/ 95 w 2569"/>
                <a:gd name="T45" fmla="*/ 645 h 3215"/>
                <a:gd name="T46" fmla="*/ 71 w 2569"/>
                <a:gd name="T47" fmla="*/ 636 h 3215"/>
                <a:gd name="T48" fmla="*/ 10 w 2569"/>
                <a:gd name="T49" fmla="*/ 863 h 3215"/>
                <a:gd name="T50" fmla="*/ 52 w 2569"/>
                <a:gd name="T51" fmla="*/ 926 h 3215"/>
                <a:gd name="T52" fmla="*/ 71 w 2569"/>
                <a:gd name="T53" fmla="*/ 992 h 3215"/>
                <a:gd name="T54" fmla="*/ 120 w 2569"/>
                <a:gd name="T55" fmla="*/ 990 h 3215"/>
                <a:gd name="T56" fmla="*/ 253 w 2569"/>
                <a:gd name="T57" fmla="*/ 1036 h 3215"/>
                <a:gd name="T58" fmla="*/ 355 w 2569"/>
                <a:gd name="T59" fmla="*/ 980 h 3215"/>
                <a:gd name="T60" fmla="*/ 298 w 2569"/>
                <a:gd name="T61" fmla="*/ 1062 h 3215"/>
                <a:gd name="T62" fmla="*/ 224 w 2569"/>
                <a:gd name="T63" fmla="*/ 1075 h 3215"/>
                <a:gd name="T64" fmla="*/ 310 w 2569"/>
                <a:gd name="T65" fmla="*/ 1118 h 3215"/>
                <a:gd name="T66" fmla="*/ 350 w 2569"/>
                <a:gd name="T67" fmla="*/ 1065 h 3215"/>
                <a:gd name="T68" fmla="*/ 428 w 2569"/>
                <a:gd name="T69" fmla="*/ 1091 h 3215"/>
                <a:gd name="T70" fmla="*/ 428 w 2569"/>
                <a:gd name="T71" fmla="*/ 1193 h 3215"/>
                <a:gd name="T72" fmla="*/ 638 w 2569"/>
                <a:gd name="T73" fmla="*/ 1276 h 3215"/>
                <a:gd name="T74" fmla="*/ 714 w 2569"/>
                <a:gd name="T75" fmla="*/ 1328 h 3215"/>
                <a:gd name="T76" fmla="*/ 779 w 2569"/>
                <a:gd name="T77" fmla="*/ 1342 h 3215"/>
                <a:gd name="T78" fmla="*/ 905 w 2569"/>
                <a:gd name="T79" fmla="*/ 1457 h 3215"/>
                <a:gd name="T80" fmla="*/ 830 w 2569"/>
                <a:gd name="T81" fmla="*/ 1445 h 3215"/>
                <a:gd name="T82" fmla="*/ 745 w 2569"/>
                <a:gd name="T83" fmla="*/ 1391 h 3215"/>
                <a:gd name="T84" fmla="*/ 864 w 2569"/>
                <a:gd name="T85" fmla="*/ 1571 h 3215"/>
                <a:gd name="T86" fmla="*/ 883 w 2569"/>
                <a:gd name="T87" fmla="*/ 1457 h 3215"/>
                <a:gd name="T88" fmla="*/ 927 w 2569"/>
                <a:gd name="T89" fmla="*/ 1627 h 3215"/>
                <a:gd name="T90" fmla="*/ 905 w 2569"/>
                <a:gd name="T91" fmla="*/ 1657 h 3215"/>
                <a:gd name="T92" fmla="*/ 969 w 2569"/>
                <a:gd name="T93" fmla="*/ 1712 h 3215"/>
                <a:gd name="T94" fmla="*/ 1092 w 2569"/>
                <a:gd name="T95" fmla="*/ 1810 h 3215"/>
                <a:gd name="T96" fmla="*/ 1166 w 2569"/>
                <a:gd name="T97" fmla="*/ 1799 h 3215"/>
                <a:gd name="T98" fmla="*/ 1234 w 2569"/>
                <a:gd name="T99" fmla="*/ 1895 h 3215"/>
                <a:gd name="T100" fmla="*/ 1116 w 2569"/>
                <a:gd name="T101" fmla="*/ 1842 h 3215"/>
                <a:gd name="T102" fmla="*/ 1243 w 2569"/>
                <a:gd name="T103" fmla="*/ 1948 h 3215"/>
                <a:gd name="T104" fmla="*/ 1636 w 2569"/>
                <a:gd name="T105" fmla="*/ 2320 h 3215"/>
                <a:gd name="T106" fmla="*/ 1791 w 2569"/>
                <a:gd name="T107" fmla="*/ 2513 h 3215"/>
                <a:gd name="T108" fmla="*/ 1906 w 2569"/>
                <a:gd name="T109" fmla="*/ 2671 h 3215"/>
                <a:gd name="T110" fmla="*/ 2161 w 2569"/>
                <a:gd name="T111" fmla="*/ 2955 h 3215"/>
                <a:gd name="T112" fmla="*/ 2308 w 2569"/>
                <a:gd name="T113" fmla="*/ 3086 h 3215"/>
                <a:gd name="T114" fmla="*/ 2396 w 2569"/>
                <a:gd name="T115" fmla="*/ 3194 h 3215"/>
                <a:gd name="T116" fmla="*/ 2535 w 2569"/>
                <a:gd name="T117" fmla="*/ 3170 h 3215"/>
                <a:gd name="T118" fmla="*/ 2501 w 2569"/>
                <a:gd name="T119" fmla="*/ 3050 h 3215"/>
                <a:gd name="T120" fmla="*/ 2476 w 2569"/>
                <a:gd name="T121" fmla="*/ 2953 h 3215"/>
                <a:gd name="T122" fmla="*/ 2529 w 2569"/>
                <a:gd name="T123" fmla="*/ 2822 h 3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9" h="3215">
                  <a:moveTo>
                    <a:pt x="394" y="1165"/>
                  </a:moveTo>
                  <a:lnTo>
                    <a:pt x="386" y="1161"/>
                  </a:lnTo>
                  <a:lnTo>
                    <a:pt x="354" y="1149"/>
                  </a:lnTo>
                  <a:lnTo>
                    <a:pt x="342" y="1147"/>
                  </a:lnTo>
                  <a:lnTo>
                    <a:pt x="271" y="1147"/>
                  </a:lnTo>
                  <a:lnTo>
                    <a:pt x="275" y="1157"/>
                  </a:lnTo>
                  <a:lnTo>
                    <a:pt x="283" y="1161"/>
                  </a:lnTo>
                  <a:lnTo>
                    <a:pt x="322" y="1160"/>
                  </a:lnTo>
                  <a:lnTo>
                    <a:pt x="328" y="1161"/>
                  </a:lnTo>
                  <a:lnTo>
                    <a:pt x="333" y="1162"/>
                  </a:lnTo>
                  <a:lnTo>
                    <a:pt x="339" y="1165"/>
                  </a:lnTo>
                  <a:lnTo>
                    <a:pt x="343" y="1166"/>
                  </a:lnTo>
                  <a:lnTo>
                    <a:pt x="360" y="1173"/>
                  </a:lnTo>
                  <a:lnTo>
                    <a:pt x="383" y="1188"/>
                  </a:lnTo>
                  <a:lnTo>
                    <a:pt x="404" y="1197"/>
                  </a:lnTo>
                  <a:lnTo>
                    <a:pt x="415" y="1189"/>
                  </a:lnTo>
                  <a:lnTo>
                    <a:pt x="407" y="1183"/>
                  </a:lnTo>
                  <a:lnTo>
                    <a:pt x="394" y="1165"/>
                  </a:lnTo>
                  <a:close/>
                  <a:moveTo>
                    <a:pt x="2569" y="2796"/>
                  </a:moveTo>
                  <a:lnTo>
                    <a:pt x="2568" y="2776"/>
                  </a:lnTo>
                  <a:lnTo>
                    <a:pt x="2568" y="2756"/>
                  </a:lnTo>
                  <a:lnTo>
                    <a:pt x="2567" y="2736"/>
                  </a:lnTo>
                  <a:lnTo>
                    <a:pt x="2541" y="2738"/>
                  </a:lnTo>
                  <a:lnTo>
                    <a:pt x="2514" y="2741"/>
                  </a:lnTo>
                  <a:lnTo>
                    <a:pt x="2489" y="2738"/>
                  </a:lnTo>
                  <a:lnTo>
                    <a:pt x="2467" y="2727"/>
                  </a:lnTo>
                  <a:lnTo>
                    <a:pt x="2457" y="2717"/>
                  </a:lnTo>
                  <a:lnTo>
                    <a:pt x="2447" y="2705"/>
                  </a:lnTo>
                  <a:lnTo>
                    <a:pt x="2436" y="2694"/>
                  </a:lnTo>
                  <a:lnTo>
                    <a:pt x="2426" y="2687"/>
                  </a:lnTo>
                  <a:lnTo>
                    <a:pt x="2421" y="2682"/>
                  </a:lnTo>
                  <a:lnTo>
                    <a:pt x="2419" y="2677"/>
                  </a:lnTo>
                  <a:lnTo>
                    <a:pt x="2417" y="2671"/>
                  </a:lnTo>
                  <a:lnTo>
                    <a:pt x="2414" y="2665"/>
                  </a:lnTo>
                  <a:lnTo>
                    <a:pt x="2405" y="2657"/>
                  </a:lnTo>
                  <a:lnTo>
                    <a:pt x="2395" y="2651"/>
                  </a:lnTo>
                  <a:lnTo>
                    <a:pt x="2386" y="2645"/>
                  </a:lnTo>
                  <a:lnTo>
                    <a:pt x="2380" y="2635"/>
                  </a:lnTo>
                  <a:lnTo>
                    <a:pt x="2379" y="2627"/>
                  </a:lnTo>
                  <a:lnTo>
                    <a:pt x="2379" y="2619"/>
                  </a:lnTo>
                  <a:lnTo>
                    <a:pt x="2379" y="2611"/>
                  </a:lnTo>
                  <a:lnTo>
                    <a:pt x="2377" y="2603"/>
                  </a:lnTo>
                  <a:lnTo>
                    <a:pt x="2372" y="2594"/>
                  </a:lnTo>
                  <a:lnTo>
                    <a:pt x="2367" y="2587"/>
                  </a:lnTo>
                  <a:lnTo>
                    <a:pt x="2363" y="2580"/>
                  </a:lnTo>
                  <a:lnTo>
                    <a:pt x="2366" y="2569"/>
                  </a:lnTo>
                  <a:lnTo>
                    <a:pt x="2368" y="2562"/>
                  </a:lnTo>
                  <a:lnTo>
                    <a:pt x="2369" y="2555"/>
                  </a:lnTo>
                  <a:lnTo>
                    <a:pt x="2367" y="2548"/>
                  </a:lnTo>
                  <a:lnTo>
                    <a:pt x="2362" y="2543"/>
                  </a:lnTo>
                  <a:lnTo>
                    <a:pt x="2357" y="2538"/>
                  </a:lnTo>
                  <a:lnTo>
                    <a:pt x="2358" y="2532"/>
                  </a:lnTo>
                  <a:lnTo>
                    <a:pt x="2361" y="2526"/>
                  </a:lnTo>
                  <a:lnTo>
                    <a:pt x="2362" y="2520"/>
                  </a:lnTo>
                  <a:lnTo>
                    <a:pt x="2356" y="2504"/>
                  </a:lnTo>
                  <a:lnTo>
                    <a:pt x="2344" y="2490"/>
                  </a:lnTo>
                  <a:lnTo>
                    <a:pt x="2334" y="2476"/>
                  </a:lnTo>
                  <a:lnTo>
                    <a:pt x="2330" y="2460"/>
                  </a:lnTo>
                  <a:lnTo>
                    <a:pt x="2320" y="2459"/>
                  </a:lnTo>
                  <a:lnTo>
                    <a:pt x="2311" y="2457"/>
                  </a:lnTo>
                  <a:lnTo>
                    <a:pt x="2301" y="2454"/>
                  </a:lnTo>
                  <a:lnTo>
                    <a:pt x="2292" y="2450"/>
                  </a:lnTo>
                  <a:lnTo>
                    <a:pt x="2281" y="2440"/>
                  </a:lnTo>
                  <a:lnTo>
                    <a:pt x="2275" y="2426"/>
                  </a:lnTo>
                  <a:lnTo>
                    <a:pt x="2271" y="2409"/>
                  </a:lnTo>
                  <a:lnTo>
                    <a:pt x="2268" y="2394"/>
                  </a:lnTo>
                  <a:lnTo>
                    <a:pt x="2263" y="2382"/>
                  </a:lnTo>
                  <a:lnTo>
                    <a:pt x="2256" y="2371"/>
                  </a:lnTo>
                  <a:lnTo>
                    <a:pt x="2250" y="2360"/>
                  </a:lnTo>
                  <a:lnTo>
                    <a:pt x="2247" y="2348"/>
                  </a:lnTo>
                  <a:lnTo>
                    <a:pt x="2245" y="2337"/>
                  </a:lnTo>
                  <a:lnTo>
                    <a:pt x="2244" y="2325"/>
                  </a:lnTo>
                  <a:lnTo>
                    <a:pt x="2242" y="2313"/>
                  </a:lnTo>
                  <a:lnTo>
                    <a:pt x="2241" y="2301"/>
                  </a:lnTo>
                  <a:lnTo>
                    <a:pt x="2237" y="2275"/>
                  </a:lnTo>
                  <a:lnTo>
                    <a:pt x="2233" y="2247"/>
                  </a:lnTo>
                  <a:lnTo>
                    <a:pt x="2231" y="2219"/>
                  </a:lnTo>
                  <a:lnTo>
                    <a:pt x="2235" y="2192"/>
                  </a:lnTo>
                  <a:lnTo>
                    <a:pt x="2244" y="2171"/>
                  </a:lnTo>
                  <a:lnTo>
                    <a:pt x="2254" y="2150"/>
                  </a:lnTo>
                  <a:lnTo>
                    <a:pt x="2263" y="2130"/>
                  </a:lnTo>
                  <a:lnTo>
                    <a:pt x="2269" y="2106"/>
                  </a:lnTo>
                  <a:lnTo>
                    <a:pt x="2253" y="2113"/>
                  </a:lnTo>
                  <a:lnTo>
                    <a:pt x="2239" y="2115"/>
                  </a:lnTo>
                  <a:lnTo>
                    <a:pt x="2226" y="2112"/>
                  </a:lnTo>
                  <a:lnTo>
                    <a:pt x="2214" y="2100"/>
                  </a:lnTo>
                  <a:lnTo>
                    <a:pt x="2205" y="2084"/>
                  </a:lnTo>
                  <a:lnTo>
                    <a:pt x="2197" y="2066"/>
                  </a:lnTo>
                  <a:lnTo>
                    <a:pt x="2190" y="2049"/>
                  </a:lnTo>
                  <a:lnTo>
                    <a:pt x="2183" y="2031"/>
                  </a:lnTo>
                  <a:lnTo>
                    <a:pt x="2176" y="2012"/>
                  </a:lnTo>
                  <a:lnTo>
                    <a:pt x="2168" y="1991"/>
                  </a:lnTo>
                  <a:lnTo>
                    <a:pt x="2160" y="1971"/>
                  </a:lnTo>
                  <a:lnTo>
                    <a:pt x="2148" y="1955"/>
                  </a:lnTo>
                  <a:lnTo>
                    <a:pt x="2132" y="1941"/>
                  </a:lnTo>
                  <a:lnTo>
                    <a:pt x="2116" y="1927"/>
                  </a:lnTo>
                  <a:lnTo>
                    <a:pt x="2101" y="1913"/>
                  </a:lnTo>
                  <a:lnTo>
                    <a:pt x="2085" y="1899"/>
                  </a:lnTo>
                  <a:lnTo>
                    <a:pt x="2079" y="1893"/>
                  </a:lnTo>
                  <a:lnTo>
                    <a:pt x="2072" y="1889"/>
                  </a:lnTo>
                  <a:lnTo>
                    <a:pt x="2065" y="1885"/>
                  </a:lnTo>
                  <a:lnTo>
                    <a:pt x="2058" y="1882"/>
                  </a:lnTo>
                  <a:lnTo>
                    <a:pt x="2032" y="1877"/>
                  </a:lnTo>
                  <a:lnTo>
                    <a:pt x="2008" y="1881"/>
                  </a:lnTo>
                  <a:lnTo>
                    <a:pt x="1986" y="1892"/>
                  </a:lnTo>
                  <a:lnTo>
                    <a:pt x="1964" y="1910"/>
                  </a:lnTo>
                  <a:lnTo>
                    <a:pt x="1957" y="1919"/>
                  </a:lnTo>
                  <a:lnTo>
                    <a:pt x="1950" y="1929"/>
                  </a:lnTo>
                  <a:lnTo>
                    <a:pt x="1943" y="1939"/>
                  </a:lnTo>
                  <a:lnTo>
                    <a:pt x="1935" y="1947"/>
                  </a:lnTo>
                  <a:lnTo>
                    <a:pt x="1925" y="1951"/>
                  </a:lnTo>
                  <a:lnTo>
                    <a:pt x="1915" y="1952"/>
                  </a:lnTo>
                  <a:lnTo>
                    <a:pt x="1904" y="1952"/>
                  </a:lnTo>
                  <a:lnTo>
                    <a:pt x="1893" y="1952"/>
                  </a:lnTo>
                  <a:lnTo>
                    <a:pt x="1880" y="1954"/>
                  </a:lnTo>
                  <a:lnTo>
                    <a:pt x="1870" y="1952"/>
                  </a:lnTo>
                  <a:lnTo>
                    <a:pt x="1861" y="1948"/>
                  </a:lnTo>
                  <a:lnTo>
                    <a:pt x="1849" y="1939"/>
                  </a:lnTo>
                  <a:lnTo>
                    <a:pt x="1837" y="1929"/>
                  </a:lnTo>
                  <a:lnTo>
                    <a:pt x="1826" y="1918"/>
                  </a:lnTo>
                  <a:lnTo>
                    <a:pt x="1815" y="1907"/>
                  </a:lnTo>
                  <a:lnTo>
                    <a:pt x="1804" y="1897"/>
                  </a:lnTo>
                  <a:lnTo>
                    <a:pt x="1797" y="1887"/>
                  </a:lnTo>
                  <a:lnTo>
                    <a:pt x="1795" y="1877"/>
                  </a:lnTo>
                  <a:lnTo>
                    <a:pt x="1795" y="1866"/>
                  </a:lnTo>
                  <a:lnTo>
                    <a:pt x="1795" y="1855"/>
                  </a:lnTo>
                  <a:lnTo>
                    <a:pt x="1794" y="1840"/>
                  </a:lnTo>
                  <a:lnTo>
                    <a:pt x="1792" y="1829"/>
                  </a:lnTo>
                  <a:lnTo>
                    <a:pt x="1787" y="1818"/>
                  </a:lnTo>
                  <a:lnTo>
                    <a:pt x="1781" y="1805"/>
                  </a:lnTo>
                  <a:lnTo>
                    <a:pt x="1777" y="1797"/>
                  </a:lnTo>
                  <a:lnTo>
                    <a:pt x="1773" y="1789"/>
                  </a:lnTo>
                  <a:lnTo>
                    <a:pt x="1769" y="1780"/>
                  </a:lnTo>
                  <a:lnTo>
                    <a:pt x="1766" y="1772"/>
                  </a:lnTo>
                  <a:lnTo>
                    <a:pt x="1760" y="1759"/>
                  </a:lnTo>
                  <a:lnTo>
                    <a:pt x="1754" y="1751"/>
                  </a:lnTo>
                  <a:lnTo>
                    <a:pt x="1747" y="1744"/>
                  </a:lnTo>
                  <a:lnTo>
                    <a:pt x="1738" y="1736"/>
                  </a:lnTo>
                  <a:lnTo>
                    <a:pt x="1724" y="1713"/>
                  </a:lnTo>
                  <a:lnTo>
                    <a:pt x="1714" y="1687"/>
                  </a:lnTo>
                  <a:lnTo>
                    <a:pt x="1702" y="1664"/>
                  </a:lnTo>
                  <a:lnTo>
                    <a:pt x="1680" y="1650"/>
                  </a:lnTo>
                  <a:lnTo>
                    <a:pt x="1668" y="1644"/>
                  </a:lnTo>
                  <a:lnTo>
                    <a:pt x="1661" y="1635"/>
                  </a:lnTo>
                  <a:lnTo>
                    <a:pt x="1655" y="1624"/>
                  </a:lnTo>
                  <a:lnTo>
                    <a:pt x="1648" y="1612"/>
                  </a:lnTo>
                  <a:lnTo>
                    <a:pt x="1640" y="1605"/>
                  </a:lnTo>
                  <a:lnTo>
                    <a:pt x="1631" y="1602"/>
                  </a:lnTo>
                  <a:lnTo>
                    <a:pt x="1622" y="1603"/>
                  </a:lnTo>
                  <a:lnTo>
                    <a:pt x="1611" y="1603"/>
                  </a:lnTo>
                  <a:lnTo>
                    <a:pt x="1600" y="1601"/>
                  </a:lnTo>
                  <a:lnTo>
                    <a:pt x="1591" y="1597"/>
                  </a:lnTo>
                  <a:lnTo>
                    <a:pt x="1583" y="1590"/>
                  </a:lnTo>
                  <a:lnTo>
                    <a:pt x="1578" y="1579"/>
                  </a:lnTo>
                  <a:lnTo>
                    <a:pt x="1577" y="1569"/>
                  </a:lnTo>
                  <a:lnTo>
                    <a:pt x="1578" y="1560"/>
                  </a:lnTo>
                  <a:lnTo>
                    <a:pt x="1577" y="1551"/>
                  </a:lnTo>
                  <a:lnTo>
                    <a:pt x="1571" y="1542"/>
                  </a:lnTo>
                  <a:lnTo>
                    <a:pt x="1562" y="1537"/>
                  </a:lnTo>
                  <a:lnTo>
                    <a:pt x="1551" y="1533"/>
                  </a:lnTo>
                  <a:lnTo>
                    <a:pt x="1540" y="1530"/>
                  </a:lnTo>
                  <a:lnTo>
                    <a:pt x="1531" y="1524"/>
                  </a:lnTo>
                  <a:lnTo>
                    <a:pt x="1525" y="1514"/>
                  </a:lnTo>
                  <a:lnTo>
                    <a:pt x="1520" y="1500"/>
                  </a:lnTo>
                  <a:lnTo>
                    <a:pt x="1516" y="1486"/>
                  </a:lnTo>
                  <a:lnTo>
                    <a:pt x="1512" y="1474"/>
                  </a:lnTo>
                  <a:lnTo>
                    <a:pt x="1501" y="1446"/>
                  </a:lnTo>
                  <a:lnTo>
                    <a:pt x="1492" y="1417"/>
                  </a:lnTo>
                  <a:lnTo>
                    <a:pt x="1484" y="1387"/>
                  </a:lnTo>
                  <a:lnTo>
                    <a:pt x="1475" y="1357"/>
                  </a:lnTo>
                  <a:lnTo>
                    <a:pt x="1468" y="1326"/>
                  </a:lnTo>
                  <a:lnTo>
                    <a:pt x="1468" y="1293"/>
                  </a:lnTo>
                  <a:lnTo>
                    <a:pt x="1472" y="1259"/>
                  </a:lnTo>
                  <a:lnTo>
                    <a:pt x="1477" y="1228"/>
                  </a:lnTo>
                  <a:lnTo>
                    <a:pt x="1481" y="1198"/>
                  </a:lnTo>
                  <a:lnTo>
                    <a:pt x="1487" y="1165"/>
                  </a:lnTo>
                  <a:lnTo>
                    <a:pt x="1495" y="1134"/>
                  </a:lnTo>
                  <a:lnTo>
                    <a:pt x="1508" y="1108"/>
                  </a:lnTo>
                  <a:lnTo>
                    <a:pt x="1520" y="1096"/>
                  </a:lnTo>
                  <a:lnTo>
                    <a:pt x="1531" y="1085"/>
                  </a:lnTo>
                  <a:lnTo>
                    <a:pt x="1542" y="1073"/>
                  </a:lnTo>
                  <a:lnTo>
                    <a:pt x="1550" y="1058"/>
                  </a:lnTo>
                  <a:lnTo>
                    <a:pt x="1557" y="1045"/>
                  </a:lnTo>
                  <a:lnTo>
                    <a:pt x="1567" y="1033"/>
                  </a:lnTo>
                  <a:lnTo>
                    <a:pt x="1577" y="1021"/>
                  </a:lnTo>
                  <a:lnTo>
                    <a:pt x="1588" y="1010"/>
                  </a:lnTo>
                  <a:lnTo>
                    <a:pt x="1570" y="996"/>
                  </a:lnTo>
                  <a:lnTo>
                    <a:pt x="1551" y="983"/>
                  </a:lnTo>
                  <a:lnTo>
                    <a:pt x="1532" y="971"/>
                  </a:lnTo>
                  <a:lnTo>
                    <a:pt x="1512" y="960"/>
                  </a:lnTo>
                  <a:lnTo>
                    <a:pt x="1500" y="949"/>
                  </a:lnTo>
                  <a:lnTo>
                    <a:pt x="1489" y="934"/>
                  </a:lnTo>
                  <a:lnTo>
                    <a:pt x="1479" y="918"/>
                  </a:lnTo>
                  <a:lnTo>
                    <a:pt x="1467" y="904"/>
                  </a:lnTo>
                  <a:lnTo>
                    <a:pt x="1452" y="891"/>
                  </a:lnTo>
                  <a:lnTo>
                    <a:pt x="1436" y="879"/>
                  </a:lnTo>
                  <a:lnTo>
                    <a:pt x="1420" y="868"/>
                  </a:lnTo>
                  <a:lnTo>
                    <a:pt x="1401" y="860"/>
                  </a:lnTo>
                  <a:lnTo>
                    <a:pt x="1392" y="857"/>
                  </a:lnTo>
                  <a:lnTo>
                    <a:pt x="1386" y="855"/>
                  </a:lnTo>
                  <a:lnTo>
                    <a:pt x="1383" y="851"/>
                  </a:lnTo>
                  <a:lnTo>
                    <a:pt x="1382" y="841"/>
                  </a:lnTo>
                  <a:lnTo>
                    <a:pt x="1381" y="831"/>
                  </a:lnTo>
                  <a:lnTo>
                    <a:pt x="1379" y="821"/>
                  </a:lnTo>
                  <a:lnTo>
                    <a:pt x="1377" y="812"/>
                  </a:lnTo>
                  <a:lnTo>
                    <a:pt x="1374" y="803"/>
                  </a:lnTo>
                  <a:lnTo>
                    <a:pt x="1370" y="795"/>
                  </a:lnTo>
                  <a:lnTo>
                    <a:pt x="1363" y="792"/>
                  </a:lnTo>
                  <a:lnTo>
                    <a:pt x="1356" y="789"/>
                  </a:lnTo>
                  <a:lnTo>
                    <a:pt x="1349" y="783"/>
                  </a:lnTo>
                  <a:lnTo>
                    <a:pt x="1348" y="781"/>
                  </a:lnTo>
                  <a:lnTo>
                    <a:pt x="1347" y="776"/>
                  </a:lnTo>
                  <a:lnTo>
                    <a:pt x="1346" y="770"/>
                  </a:lnTo>
                  <a:lnTo>
                    <a:pt x="1345" y="765"/>
                  </a:lnTo>
                  <a:lnTo>
                    <a:pt x="1342" y="755"/>
                  </a:lnTo>
                  <a:lnTo>
                    <a:pt x="1339" y="744"/>
                  </a:lnTo>
                  <a:lnTo>
                    <a:pt x="1337" y="733"/>
                  </a:lnTo>
                  <a:lnTo>
                    <a:pt x="1336" y="722"/>
                  </a:lnTo>
                  <a:lnTo>
                    <a:pt x="1330" y="701"/>
                  </a:lnTo>
                  <a:lnTo>
                    <a:pt x="1319" y="685"/>
                  </a:lnTo>
                  <a:lnTo>
                    <a:pt x="1303" y="674"/>
                  </a:lnTo>
                  <a:lnTo>
                    <a:pt x="1285" y="668"/>
                  </a:lnTo>
                  <a:lnTo>
                    <a:pt x="1199" y="650"/>
                  </a:lnTo>
                  <a:lnTo>
                    <a:pt x="1156" y="641"/>
                  </a:lnTo>
                  <a:lnTo>
                    <a:pt x="1113" y="632"/>
                  </a:lnTo>
                  <a:lnTo>
                    <a:pt x="1106" y="630"/>
                  </a:lnTo>
                  <a:lnTo>
                    <a:pt x="1100" y="629"/>
                  </a:lnTo>
                  <a:lnTo>
                    <a:pt x="1093" y="628"/>
                  </a:lnTo>
                  <a:lnTo>
                    <a:pt x="1087" y="626"/>
                  </a:lnTo>
                  <a:lnTo>
                    <a:pt x="1066" y="623"/>
                  </a:lnTo>
                  <a:lnTo>
                    <a:pt x="1055" y="618"/>
                  </a:lnTo>
                  <a:lnTo>
                    <a:pt x="1050" y="608"/>
                  </a:lnTo>
                  <a:lnTo>
                    <a:pt x="1046" y="587"/>
                  </a:lnTo>
                  <a:lnTo>
                    <a:pt x="1042" y="556"/>
                  </a:lnTo>
                  <a:lnTo>
                    <a:pt x="1038" y="524"/>
                  </a:lnTo>
                  <a:lnTo>
                    <a:pt x="1034" y="492"/>
                  </a:lnTo>
                  <a:lnTo>
                    <a:pt x="1030" y="460"/>
                  </a:lnTo>
                  <a:lnTo>
                    <a:pt x="1027" y="422"/>
                  </a:lnTo>
                  <a:lnTo>
                    <a:pt x="1024" y="379"/>
                  </a:lnTo>
                  <a:lnTo>
                    <a:pt x="1018" y="338"/>
                  </a:lnTo>
                  <a:lnTo>
                    <a:pt x="1007" y="305"/>
                  </a:lnTo>
                  <a:lnTo>
                    <a:pt x="995" y="290"/>
                  </a:lnTo>
                  <a:lnTo>
                    <a:pt x="982" y="277"/>
                  </a:lnTo>
                  <a:lnTo>
                    <a:pt x="968" y="263"/>
                  </a:lnTo>
                  <a:lnTo>
                    <a:pt x="956" y="248"/>
                  </a:lnTo>
                  <a:lnTo>
                    <a:pt x="943" y="227"/>
                  </a:lnTo>
                  <a:lnTo>
                    <a:pt x="928" y="207"/>
                  </a:lnTo>
                  <a:lnTo>
                    <a:pt x="914" y="186"/>
                  </a:lnTo>
                  <a:lnTo>
                    <a:pt x="904" y="163"/>
                  </a:lnTo>
                  <a:lnTo>
                    <a:pt x="905" y="145"/>
                  </a:lnTo>
                  <a:lnTo>
                    <a:pt x="905" y="127"/>
                  </a:lnTo>
                  <a:lnTo>
                    <a:pt x="900" y="111"/>
                  </a:lnTo>
                  <a:lnTo>
                    <a:pt x="885" y="104"/>
                  </a:lnTo>
                  <a:lnTo>
                    <a:pt x="854" y="98"/>
                  </a:lnTo>
                  <a:lnTo>
                    <a:pt x="819" y="90"/>
                  </a:lnTo>
                  <a:lnTo>
                    <a:pt x="789" y="75"/>
                  </a:lnTo>
                  <a:lnTo>
                    <a:pt x="767" y="49"/>
                  </a:lnTo>
                  <a:lnTo>
                    <a:pt x="760" y="37"/>
                  </a:lnTo>
                  <a:lnTo>
                    <a:pt x="753" y="26"/>
                  </a:lnTo>
                  <a:lnTo>
                    <a:pt x="743" y="18"/>
                  </a:lnTo>
                  <a:lnTo>
                    <a:pt x="730" y="16"/>
                  </a:lnTo>
                  <a:lnTo>
                    <a:pt x="715" y="18"/>
                  </a:lnTo>
                  <a:lnTo>
                    <a:pt x="699" y="19"/>
                  </a:lnTo>
                  <a:lnTo>
                    <a:pt x="684" y="14"/>
                  </a:lnTo>
                  <a:lnTo>
                    <a:pt x="676" y="0"/>
                  </a:lnTo>
                  <a:lnTo>
                    <a:pt x="663" y="18"/>
                  </a:lnTo>
                  <a:lnTo>
                    <a:pt x="649" y="37"/>
                  </a:lnTo>
                  <a:lnTo>
                    <a:pt x="634" y="54"/>
                  </a:lnTo>
                  <a:lnTo>
                    <a:pt x="618" y="69"/>
                  </a:lnTo>
                  <a:lnTo>
                    <a:pt x="614" y="62"/>
                  </a:lnTo>
                  <a:lnTo>
                    <a:pt x="618" y="69"/>
                  </a:lnTo>
                  <a:lnTo>
                    <a:pt x="618" y="69"/>
                  </a:lnTo>
                  <a:lnTo>
                    <a:pt x="614" y="87"/>
                  </a:lnTo>
                  <a:lnTo>
                    <a:pt x="607" y="104"/>
                  </a:lnTo>
                  <a:lnTo>
                    <a:pt x="601" y="121"/>
                  </a:lnTo>
                  <a:lnTo>
                    <a:pt x="597" y="139"/>
                  </a:lnTo>
                  <a:lnTo>
                    <a:pt x="597" y="153"/>
                  </a:lnTo>
                  <a:lnTo>
                    <a:pt x="597" y="170"/>
                  </a:lnTo>
                  <a:lnTo>
                    <a:pt x="596" y="185"/>
                  </a:lnTo>
                  <a:lnTo>
                    <a:pt x="592" y="195"/>
                  </a:lnTo>
                  <a:lnTo>
                    <a:pt x="560" y="221"/>
                  </a:lnTo>
                  <a:lnTo>
                    <a:pt x="529" y="248"/>
                  </a:lnTo>
                  <a:lnTo>
                    <a:pt x="497" y="274"/>
                  </a:lnTo>
                  <a:lnTo>
                    <a:pt x="465" y="301"/>
                  </a:lnTo>
                  <a:lnTo>
                    <a:pt x="403" y="353"/>
                  </a:lnTo>
                  <a:lnTo>
                    <a:pt x="341" y="403"/>
                  </a:lnTo>
                  <a:lnTo>
                    <a:pt x="278" y="453"/>
                  </a:lnTo>
                  <a:lnTo>
                    <a:pt x="214" y="502"/>
                  </a:lnTo>
                  <a:lnTo>
                    <a:pt x="209" y="505"/>
                  </a:lnTo>
                  <a:lnTo>
                    <a:pt x="205" y="508"/>
                  </a:lnTo>
                  <a:lnTo>
                    <a:pt x="201" y="511"/>
                  </a:lnTo>
                  <a:lnTo>
                    <a:pt x="197" y="515"/>
                  </a:lnTo>
                  <a:lnTo>
                    <a:pt x="191" y="526"/>
                  </a:lnTo>
                  <a:lnTo>
                    <a:pt x="191" y="526"/>
                  </a:lnTo>
                  <a:lnTo>
                    <a:pt x="206" y="556"/>
                  </a:lnTo>
                  <a:lnTo>
                    <a:pt x="224" y="555"/>
                  </a:lnTo>
                  <a:lnTo>
                    <a:pt x="227" y="565"/>
                  </a:lnTo>
                  <a:lnTo>
                    <a:pt x="223" y="569"/>
                  </a:lnTo>
                  <a:lnTo>
                    <a:pt x="216" y="571"/>
                  </a:lnTo>
                  <a:lnTo>
                    <a:pt x="211" y="575"/>
                  </a:lnTo>
                  <a:lnTo>
                    <a:pt x="211" y="584"/>
                  </a:lnTo>
                  <a:lnTo>
                    <a:pt x="220" y="601"/>
                  </a:lnTo>
                  <a:lnTo>
                    <a:pt x="219" y="609"/>
                  </a:lnTo>
                  <a:lnTo>
                    <a:pt x="210" y="607"/>
                  </a:lnTo>
                  <a:lnTo>
                    <a:pt x="181" y="580"/>
                  </a:lnTo>
                  <a:lnTo>
                    <a:pt x="167" y="575"/>
                  </a:lnTo>
                  <a:lnTo>
                    <a:pt x="167" y="571"/>
                  </a:lnTo>
                  <a:lnTo>
                    <a:pt x="175" y="565"/>
                  </a:lnTo>
                  <a:lnTo>
                    <a:pt x="180" y="554"/>
                  </a:lnTo>
                  <a:lnTo>
                    <a:pt x="180" y="543"/>
                  </a:lnTo>
                  <a:lnTo>
                    <a:pt x="180" y="543"/>
                  </a:lnTo>
                  <a:lnTo>
                    <a:pt x="173" y="549"/>
                  </a:lnTo>
                  <a:lnTo>
                    <a:pt x="161" y="557"/>
                  </a:lnTo>
                  <a:lnTo>
                    <a:pt x="149" y="565"/>
                  </a:lnTo>
                  <a:lnTo>
                    <a:pt x="137" y="572"/>
                  </a:lnTo>
                  <a:lnTo>
                    <a:pt x="133" y="574"/>
                  </a:lnTo>
                  <a:lnTo>
                    <a:pt x="133" y="575"/>
                  </a:lnTo>
                  <a:lnTo>
                    <a:pt x="114" y="612"/>
                  </a:lnTo>
                  <a:lnTo>
                    <a:pt x="110" y="633"/>
                  </a:lnTo>
                  <a:lnTo>
                    <a:pt x="107" y="641"/>
                  </a:lnTo>
                  <a:lnTo>
                    <a:pt x="102" y="647"/>
                  </a:lnTo>
                  <a:lnTo>
                    <a:pt x="95" y="645"/>
                  </a:lnTo>
                  <a:lnTo>
                    <a:pt x="92" y="638"/>
                  </a:lnTo>
                  <a:lnTo>
                    <a:pt x="93" y="631"/>
                  </a:lnTo>
                  <a:lnTo>
                    <a:pt x="96" y="623"/>
                  </a:lnTo>
                  <a:lnTo>
                    <a:pt x="98" y="616"/>
                  </a:lnTo>
                  <a:lnTo>
                    <a:pt x="97" y="601"/>
                  </a:lnTo>
                  <a:lnTo>
                    <a:pt x="100" y="591"/>
                  </a:lnTo>
                  <a:lnTo>
                    <a:pt x="100" y="590"/>
                  </a:lnTo>
                  <a:lnTo>
                    <a:pt x="100" y="590"/>
                  </a:lnTo>
                  <a:lnTo>
                    <a:pt x="98" y="591"/>
                  </a:lnTo>
                  <a:lnTo>
                    <a:pt x="96" y="592"/>
                  </a:lnTo>
                  <a:lnTo>
                    <a:pt x="94" y="593"/>
                  </a:lnTo>
                  <a:lnTo>
                    <a:pt x="94" y="593"/>
                  </a:lnTo>
                  <a:lnTo>
                    <a:pt x="94" y="593"/>
                  </a:lnTo>
                  <a:lnTo>
                    <a:pt x="71" y="636"/>
                  </a:lnTo>
                  <a:lnTo>
                    <a:pt x="62" y="665"/>
                  </a:lnTo>
                  <a:lnTo>
                    <a:pt x="52" y="679"/>
                  </a:lnTo>
                  <a:lnTo>
                    <a:pt x="28" y="705"/>
                  </a:lnTo>
                  <a:lnTo>
                    <a:pt x="5" y="744"/>
                  </a:lnTo>
                  <a:lnTo>
                    <a:pt x="2" y="756"/>
                  </a:lnTo>
                  <a:lnTo>
                    <a:pt x="1" y="787"/>
                  </a:lnTo>
                  <a:lnTo>
                    <a:pt x="2" y="800"/>
                  </a:lnTo>
                  <a:lnTo>
                    <a:pt x="6" y="815"/>
                  </a:lnTo>
                  <a:lnTo>
                    <a:pt x="12" y="826"/>
                  </a:lnTo>
                  <a:lnTo>
                    <a:pt x="14" y="832"/>
                  </a:lnTo>
                  <a:lnTo>
                    <a:pt x="15" y="842"/>
                  </a:lnTo>
                  <a:lnTo>
                    <a:pt x="14" y="856"/>
                  </a:lnTo>
                  <a:lnTo>
                    <a:pt x="13" y="857"/>
                  </a:lnTo>
                  <a:lnTo>
                    <a:pt x="10" y="863"/>
                  </a:lnTo>
                  <a:lnTo>
                    <a:pt x="3" y="890"/>
                  </a:lnTo>
                  <a:lnTo>
                    <a:pt x="0" y="904"/>
                  </a:lnTo>
                  <a:lnTo>
                    <a:pt x="4" y="916"/>
                  </a:lnTo>
                  <a:lnTo>
                    <a:pt x="17" y="921"/>
                  </a:lnTo>
                  <a:lnTo>
                    <a:pt x="22" y="928"/>
                  </a:lnTo>
                  <a:lnTo>
                    <a:pt x="24" y="944"/>
                  </a:lnTo>
                  <a:lnTo>
                    <a:pt x="23" y="962"/>
                  </a:lnTo>
                  <a:lnTo>
                    <a:pt x="19" y="974"/>
                  </a:lnTo>
                  <a:lnTo>
                    <a:pt x="26" y="985"/>
                  </a:lnTo>
                  <a:lnTo>
                    <a:pt x="29" y="979"/>
                  </a:lnTo>
                  <a:lnTo>
                    <a:pt x="29" y="939"/>
                  </a:lnTo>
                  <a:lnTo>
                    <a:pt x="33" y="930"/>
                  </a:lnTo>
                  <a:lnTo>
                    <a:pt x="40" y="926"/>
                  </a:lnTo>
                  <a:lnTo>
                    <a:pt x="52" y="926"/>
                  </a:lnTo>
                  <a:lnTo>
                    <a:pt x="62" y="929"/>
                  </a:lnTo>
                  <a:lnTo>
                    <a:pt x="76" y="936"/>
                  </a:lnTo>
                  <a:lnTo>
                    <a:pt x="88" y="945"/>
                  </a:lnTo>
                  <a:lnTo>
                    <a:pt x="93" y="953"/>
                  </a:lnTo>
                  <a:lnTo>
                    <a:pt x="94" y="955"/>
                  </a:lnTo>
                  <a:lnTo>
                    <a:pt x="95" y="956"/>
                  </a:lnTo>
                  <a:lnTo>
                    <a:pt x="97" y="958"/>
                  </a:lnTo>
                  <a:lnTo>
                    <a:pt x="98" y="962"/>
                  </a:lnTo>
                  <a:lnTo>
                    <a:pt x="96" y="966"/>
                  </a:lnTo>
                  <a:lnTo>
                    <a:pt x="91" y="971"/>
                  </a:lnTo>
                  <a:lnTo>
                    <a:pt x="89" y="974"/>
                  </a:lnTo>
                  <a:lnTo>
                    <a:pt x="88" y="986"/>
                  </a:lnTo>
                  <a:lnTo>
                    <a:pt x="89" y="998"/>
                  </a:lnTo>
                  <a:lnTo>
                    <a:pt x="71" y="992"/>
                  </a:lnTo>
                  <a:lnTo>
                    <a:pt x="52" y="992"/>
                  </a:lnTo>
                  <a:lnTo>
                    <a:pt x="34" y="997"/>
                  </a:lnTo>
                  <a:lnTo>
                    <a:pt x="19" y="1007"/>
                  </a:lnTo>
                  <a:lnTo>
                    <a:pt x="43" y="1014"/>
                  </a:lnTo>
                  <a:lnTo>
                    <a:pt x="113" y="1012"/>
                  </a:lnTo>
                  <a:lnTo>
                    <a:pt x="135" y="1020"/>
                  </a:lnTo>
                  <a:lnTo>
                    <a:pt x="152" y="1037"/>
                  </a:lnTo>
                  <a:lnTo>
                    <a:pt x="165" y="1056"/>
                  </a:lnTo>
                  <a:lnTo>
                    <a:pt x="180" y="1070"/>
                  </a:lnTo>
                  <a:lnTo>
                    <a:pt x="183" y="1056"/>
                  </a:lnTo>
                  <a:lnTo>
                    <a:pt x="172" y="1041"/>
                  </a:lnTo>
                  <a:lnTo>
                    <a:pt x="129" y="1004"/>
                  </a:lnTo>
                  <a:lnTo>
                    <a:pt x="124" y="998"/>
                  </a:lnTo>
                  <a:lnTo>
                    <a:pt x="120" y="990"/>
                  </a:lnTo>
                  <a:lnTo>
                    <a:pt x="118" y="982"/>
                  </a:lnTo>
                  <a:lnTo>
                    <a:pt x="121" y="979"/>
                  </a:lnTo>
                  <a:lnTo>
                    <a:pt x="137" y="991"/>
                  </a:lnTo>
                  <a:lnTo>
                    <a:pt x="157" y="1001"/>
                  </a:lnTo>
                  <a:lnTo>
                    <a:pt x="165" y="1003"/>
                  </a:lnTo>
                  <a:lnTo>
                    <a:pt x="171" y="1005"/>
                  </a:lnTo>
                  <a:lnTo>
                    <a:pt x="175" y="1012"/>
                  </a:lnTo>
                  <a:lnTo>
                    <a:pt x="180" y="1027"/>
                  </a:lnTo>
                  <a:lnTo>
                    <a:pt x="188" y="1043"/>
                  </a:lnTo>
                  <a:lnTo>
                    <a:pt x="196" y="1051"/>
                  </a:lnTo>
                  <a:lnTo>
                    <a:pt x="208" y="1050"/>
                  </a:lnTo>
                  <a:lnTo>
                    <a:pt x="224" y="1041"/>
                  </a:lnTo>
                  <a:lnTo>
                    <a:pt x="240" y="1046"/>
                  </a:lnTo>
                  <a:lnTo>
                    <a:pt x="253" y="1036"/>
                  </a:lnTo>
                  <a:lnTo>
                    <a:pt x="273" y="1005"/>
                  </a:lnTo>
                  <a:lnTo>
                    <a:pt x="286" y="995"/>
                  </a:lnTo>
                  <a:lnTo>
                    <a:pt x="317" y="986"/>
                  </a:lnTo>
                  <a:lnTo>
                    <a:pt x="332" y="979"/>
                  </a:lnTo>
                  <a:lnTo>
                    <a:pt x="342" y="969"/>
                  </a:lnTo>
                  <a:lnTo>
                    <a:pt x="352" y="947"/>
                  </a:lnTo>
                  <a:lnTo>
                    <a:pt x="361" y="933"/>
                  </a:lnTo>
                  <a:lnTo>
                    <a:pt x="375" y="905"/>
                  </a:lnTo>
                  <a:lnTo>
                    <a:pt x="382" y="896"/>
                  </a:lnTo>
                  <a:lnTo>
                    <a:pt x="389" y="907"/>
                  </a:lnTo>
                  <a:lnTo>
                    <a:pt x="385" y="921"/>
                  </a:lnTo>
                  <a:lnTo>
                    <a:pt x="360" y="944"/>
                  </a:lnTo>
                  <a:lnTo>
                    <a:pt x="354" y="958"/>
                  </a:lnTo>
                  <a:lnTo>
                    <a:pt x="355" y="980"/>
                  </a:lnTo>
                  <a:lnTo>
                    <a:pt x="354" y="985"/>
                  </a:lnTo>
                  <a:lnTo>
                    <a:pt x="351" y="985"/>
                  </a:lnTo>
                  <a:lnTo>
                    <a:pt x="347" y="987"/>
                  </a:lnTo>
                  <a:lnTo>
                    <a:pt x="345" y="989"/>
                  </a:lnTo>
                  <a:lnTo>
                    <a:pt x="344" y="993"/>
                  </a:lnTo>
                  <a:lnTo>
                    <a:pt x="345" y="996"/>
                  </a:lnTo>
                  <a:lnTo>
                    <a:pt x="346" y="999"/>
                  </a:lnTo>
                  <a:lnTo>
                    <a:pt x="345" y="1003"/>
                  </a:lnTo>
                  <a:lnTo>
                    <a:pt x="339" y="1012"/>
                  </a:lnTo>
                  <a:lnTo>
                    <a:pt x="305" y="1046"/>
                  </a:lnTo>
                  <a:lnTo>
                    <a:pt x="300" y="1047"/>
                  </a:lnTo>
                  <a:lnTo>
                    <a:pt x="298" y="1050"/>
                  </a:lnTo>
                  <a:lnTo>
                    <a:pt x="297" y="1054"/>
                  </a:lnTo>
                  <a:lnTo>
                    <a:pt x="298" y="1062"/>
                  </a:lnTo>
                  <a:lnTo>
                    <a:pt x="298" y="1065"/>
                  </a:lnTo>
                  <a:lnTo>
                    <a:pt x="293" y="1074"/>
                  </a:lnTo>
                  <a:lnTo>
                    <a:pt x="292" y="1078"/>
                  </a:lnTo>
                  <a:lnTo>
                    <a:pt x="290" y="1078"/>
                  </a:lnTo>
                  <a:lnTo>
                    <a:pt x="284" y="1075"/>
                  </a:lnTo>
                  <a:lnTo>
                    <a:pt x="281" y="1061"/>
                  </a:lnTo>
                  <a:lnTo>
                    <a:pt x="276" y="1055"/>
                  </a:lnTo>
                  <a:lnTo>
                    <a:pt x="269" y="1058"/>
                  </a:lnTo>
                  <a:lnTo>
                    <a:pt x="264" y="1058"/>
                  </a:lnTo>
                  <a:lnTo>
                    <a:pt x="243" y="1050"/>
                  </a:lnTo>
                  <a:lnTo>
                    <a:pt x="235" y="1053"/>
                  </a:lnTo>
                  <a:lnTo>
                    <a:pt x="231" y="1060"/>
                  </a:lnTo>
                  <a:lnTo>
                    <a:pt x="228" y="1068"/>
                  </a:lnTo>
                  <a:lnTo>
                    <a:pt x="224" y="1075"/>
                  </a:lnTo>
                  <a:lnTo>
                    <a:pt x="220" y="1078"/>
                  </a:lnTo>
                  <a:lnTo>
                    <a:pt x="206" y="1084"/>
                  </a:lnTo>
                  <a:lnTo>
                    <a:pt x="238" y="1120"/>
                  </a:lnTo>
                  <a:lnTo>
                    <a:pt x="258" y="1134"/>
                  </a:lnTo>
                  <a:lnTo>
                    <a:pt x="276" y="1132"/>
                  </a:lnTo>
                  <a:lnTo>
                    <a:pt x="268" y="1122"/>
                  </a:lnTo>
                  <a:lnTo>
                    <a:pt x="270" y="1114"/>
                  </a:lnTo>
                  <a:lnTo>
                    <a:pt x="278" y="1109"/>
                  </a:lnTo>
                  <a:lnTo>
                    <a:pt x="310" y="1107"/>
                  </a:lnTo>
                  <a:lnTo>
                    <a:pt x="315" y="1108"/>
                  </a:lnTo>
                  <a:lnTo>
                    <a:pt x="319" y="1113"/>
                  </a:lnTo>
                  <a:lnTo>
                    <a:pt x="317" y="1117"/>
                  </a:lnTo>
                  <a:lnTo>
                    <a:pt x="313" y="1119"/>
                  </a:lnTo>
                  <a:lnTo>
                    <a:pt x="310" y="1118"/>
                  </a:lnTo>
                  <a:lnTo>
                    <a:pt x="317" y="1128"/>
                  </a:lnTo>
                  <a:lnTo>
                    <a:pt x="324" y="1133"/>
                  </a:lnTo>
                  <a:lnTo>
                    <a:pt x="333" y="1132"/>
                  </a:lnTo>
                  <a:lnTo>
                    <a:pt x="343" y="1125"/>
                  </a:lnTo>
                  <a:lnTo>
                    <a:pt x="348" y="1120"/>
                  </a:lnTo>
                  <a:lnTo>
                    <a:pt x="351" y="1117"/>
                  </a:lnTo>
                  <a:lnTo>
                    <a:pt x="353" y="1112"/>
                  </a:lnTo>
                  <a:lnTo>
                    <a:pt x="354" y="1104"/>
                  </a:lnTo>
                  <a:lnTo>
                    <a:pt x="353" y="1096"/>
                  </a:lnTo>
                  <a:lnTo>
                    <a:pt x="351" y="1091"/>
                  </a:lnTo>
                  <a:lnTo>
                    <a:pt x="347" y="1087"/>
                  </a:lnTo>
                  <a:lnTo>
                    <a:pt x="345" y="1079"/>
                  </a:lnTo>
                  <a:lnTo>
                    <a:pt x="345" y="1067"/>
                  </a:lnTo>
                  <a:lnTo>
                    <a:pt x="350" y="1065"/>
                  </a:lnTo>
                  <a:lnTo>
                    <a:pt x="358" y="1068"/>
                  </a:lnTo>
                  <a:lnTo>
                    <a:pt x="369" y="1070"/>
                  </a:lnTo>
                  <a:lnTo>
                    <a:pt x="372" y="1069"/>
                  </a:lnTo>
                  <a:lnTo>
                    <a:pt x="378" y="1066"/>
                  </a:lnTo>
                  <a:lnTo>
                    <a:pt x="382" y="1065"/>
                  </a:lnTo>
                  <a:lnTo>
                    <a:pt x="386" y="1066"/>
                  </a:lnTo>
                  <a:lnTo>
                    <a:pt x="387" y="1070"/>
                  </a:lnTo>
                  <a:lnTo>
                    <a:pt x="388" y="1073"/>
                  </a:lnTo>
                  <a:lnTo>
                    <a:pt x="389" y="1075"/>
                  </a:lnTo>
                  <a:lnTo>
                    <a:pt x="411" y="1084"/>
                  </a:lnTo>
                  <a:lnTo>
                    <a:pt x="417" y="1083"/>
                  </a:lnTo>
                  <a:lnTo>
                    <a:pt x="422" y="1081"/>
                  </a:lnTo>
                  <a:lnTo>
                    <a:pt x="426" y="1081"/>
                  </a:lnTo>
                  <a:lnTo>
                    <a:pt x="428" y="1091"/>
                  </a:lnTo>
                  <a:lnTo>
                    <a:pt x="427" y="1124"/>
                  </a:lnTo>
                  <a:lnTo>
                    <a:pt x="426" y="1134"/>
                  </a:lnTo>
                  <a:lnTo>
                    <a:pt x="419" y="1156"/>
                  </a:lnTo>
                  <a:lnTo>
                    <a:pt x="424" y="1154"/>
                  </a:lnTo>
                  <a:lnTo>
                    <a:pt x="432" y="1148"/>
                  </a:lnTo>
                  <a:lnTo>
                    <a:pt x="434" y="1147"/>
                  </a:lnTo>
                  <a:lnTo>
                    <a:pt x="440" y="1148"/>
                  </a:lnTo>
                  <a:lnTo>
                    <a:pt x="441" y="1152"/>
                  </a:lnTo>
                  <a:lnTo>
                    <a:pt x="441" y="1158"/>
                  </a:lnTo>
                  <a:lnTo>
                    <a:pt x="443" y="1163"/>
                  </a:lnTo>
                  <a:lnTo>
                    <a:pt x="451" y="1175"/>
                  </a:lnTo>
                  <a:lnTo>
                    <a:pt x="445" y="1180"/>
                  </a:lnTo>
                  <a:lnTo>
                    <a:pt x="419" y="1180"/>
                  </a:lnTo>
                  <a:lnTo>
                    <a:pt x="428" y="1193"/>
                  </a:lnTo>
                  <a:lnTo>
                    <a:pt x="444" y="1191"/>
                  </a:lnTo>
                  <a:lnTo>
                    <a:pt x="478" y="1180"/>
                  </a:lnTo>
                  <a:lnTo>
                    <a:pt x="497" y="1185"/>
                  </a:lnTo>
                  <a:lnTo>
                    <a:pt x="522" y="1206"/>
                  </a:lnTo>
                  <a:lnTo>
                    <a:pt x="537" y="1213"/>
                  </a:lnTo>
                  <a:lnTo>
                    <a:pt x="490" y="1200"/>
                  </a:lnTo>
                  <a:lnTo>
                    <a:pt x="464" y="1198"/>
                  </a:lnTo>
                  <a:lnTo>
                    <a:pt x="450" y="1208"/>
                  </a:lnTo>
                  <a:lnTo>
                    <a:pt x="472" y="1208"/>
                  </a:lnTo>
                  <a:lnTo>
                    <a:pt x="499" y="1212"/>
                  </a:lnTo>
                  <a:lnTo>
                    <a:pt x="524" y="1219"/>
                  </a:lnTo>
                  <a:lnTo>
                    <a:pt x="562" y="1244"/>
                  </a:lnTo>
                  <a:lnTo>
                    <a:pt x="628" y="1270"/>
                  </a:lnTo>
                  <a:lnTo>
                    <a:pt x="638" y="1276"/>
                  </a:lnTo>
                  <a:lnTo>
                    <a:pt x="648" y="1284"/>
                  </a:lnTo>
                  <a:lnTo>
                    <a:pt x="657" y="1295"/>
                  </a:lnTo>
                  <a:lnTo>
                    <a:pt x="662" y="1309"/>
                  </a:lnTo>
                  <a:lnTo>
                    <a:pt x="662" y="1320"/>
                  </a:lnTo>
                  <a:lnTo>
                    <a:pt x="660" y="1351"/>
                  </a:lnTo>
                  <a:lnTo>
                    <a:pt x="660" y="1357"/>
                  </a:lnTo>
                  <a:lnTo>
                    <a:pt x="669" y="1345"/>
                  </a:lnTo>
                  <a:lnTo>
                    <a:pt x="684" y="1270"/>
                  </a:lnTo>
                  <a:lnTo>
                    <a:pt x="690" y="1276"/>
                  </a:lnTo>
                  <a:lnTo>
                    <a:pt x="705" y="1283"/>
                  </a:lnTo>
                  <a:lnTo>
                    <a:pt x="710" y="1290"/>
                  </a:lnTo>
                  <a:lnTo>
                    <a:pt x="712" y="1299"/>
                  </a:lnTo>
                  <a:lnTo>
                    <a:pt x="712" y="1319"/>
                  </a:lnTo>
                  <a:lnTo>
                    <a:pt x="714" y="1328"/>
                  </a:lnTo>
                  <a:lnTo>
                    <a:pt x="708" y="1325"/>
                  </a:lnTo>
                  <a:lnTo>
                    <a:pt x="693" y="1315"/>
                  </a:lnTo>
                  <a:lnTo>
                    <a:pt x="688" y="1314"/>
                  </a:lnTo>
                  <a:lnTo>
                    <a:pt x="688" y="1319"/>
                  </a:lnTo>
                  <a:lnTo>
                    <a:pt x="691" y="1340"/>
                  </a:lnTo>
                  <a:lnTo>
                    <a:pt x="702" y="1346"/>
                  </a:lnTo>
                  <a:lnTo>
                    <a:pt x="720" y="1349"/>
                  </a:lnTo>
                  <a:lnTo>
                    <a:pt x="736" y="1348"/>
                  </a:lnTo>
                  <a:lnTo>
                    <a:pt x="745" y="1343"/>
                  </a:lnTo>
                  <a:lnTo>
                    <a:pt x="754" y="1346"/>
                  </a:lnTo>
                  <a:lnTo>
                    <a:pt x="760" y="1343"/>
                  </a:lnTo>
                  <a:lnTo>
                    <a:pt x="767" y="1338"/>
                  </a:lnTo>
                  <a:lnTo>
                    <a:pt x="775" y="1337"/>
                  </a:lnTo>
                  <a:lnTo>
                    <a:pt x="779" y="1342"/>
                  </a:lnTo>
                  <a:lnTo>
                    <a:pt x="793" y="1366"/>
                  </a:lnTo>
                  <a:lnTo>
                    <a:pt x="804" y="1379"/>
                  </a:lnTo>
                  <a:lnTo>
                    <a:pt x="811" y="1384"/>
                  </a:lnTo>
                  <a:lnTo>
                    <a:pt x="819" y="1385"/>
                  </a:lnTo>
                  <a:lnTo>
                    <a:pt x="827" y="1384"/>
                  </a:lnTo>
                  <a:lnTo>
                    <a:pt x="832" y="1381"/>
                  </a:lnTo>
                  <a:lnTo>
                    <a:pt x="832" y="1377"/>
                  </a:lnTo>
                  <a:lnTo>
                    <a:pt x="827" y="1371"/>
                  </a:lnTo>
                  <a:lnTo>
                    <a:pt x="838" y="1372"/>
                  </a:lnTo>
                  <a:lnTo>
                    <a:pt x="846" y="1377"/>
                  </a:lnTo>
                  <a:lnTo>
                    <a:pt x="911" y="1436"/>
                  </a:lnTo>
                  <a:lnTo>
                    <a:pt x="913" y="1443"/>
                  </a:lnTo>
                  <a:lnTo>
                    <a:pt x="911" y="1451"/>
                  </a:lnTo>
                  <a:lnTo>
                    <a:pt x="905" y="1457"/>
                  </a:lnTo>
                  <a:lnTo>
                    <a:pt x="884" y="1448"/>
                  </a:lnTo>
                  <a:lnTo>
                    <a:pt x="857" y="1444"/>
                  </a:lnTo>
                  <a:lnTo>
                    <a:pt x="847" y="1439"/>
                  </a:lnTo>
                  <a:lnTo>
                    <a:pt x="834" y="1426"/>
                  </a:lnTo>
                  <a:lnTo>
                    <a:pt x="829" y="1419"/>
                  </a:lnTo>
                  <a:lnTo>
                    <a:pt x="827" y="1416"/>
                  </a:lnTo>
                  <a:lnTo>
                    <a:pt x="824" y="1418"/>
                  </a:lnTo>
                  <a:lnTo>
                    <a:pt x="819" y="1423"/>
                  </a:lnTo>
                  <a:lnTo>
                    <a:pt x="817" y="1426"/>
                  </a:lnTo>
                  <a:lnTo>
                    <a:pt x="811" y="1438"/>
                  </a:lnTo>
                  <a:lnTo>
                    <a:pt x="810" y="1442"/>
                  </a:lnTo>
                  <a:lnTo>
                    <a:pt x="816" y="1447"/>
                  </a:lnTo>
                  <a:lnTo>
                    <a:pt x="824" y="1445"/>
                  </a:lnTo>
                  <a:lnTo>
                    <a:pt x="830" y="1445"/>
                  </a:lnTo>
                  <a:lnTo>
                    <a:pt x="832" y="1454"/>
                  </a:lnTo>
                  <a:lnTo>
                    <a:pt x="833" y="1469"/>
                  </a:lnTo>
                  <a:lnTo>
                    <a:pt x="831" y="1474"/>
                  </a:lnTo>
                  <a:lnTo>
                    <a:pt x="825" y="1476"/>
                  </a:lnTo>
                  <a:lnTo>
                    <a:pt x="822" y="1475"/>
                  </a:lnTo>
                  <a:lnTo>
                    <a:pt x="810" y="1467"/>
                  </a:lnTo>
                  <a:lnTo>
                    <a:pt x="808" y="1468"/>
                  </a:lnTo>
                  <a:lnTo>
                    <a:pt x="805" y="1470"/>
                  </a:lnTo>
                  <a:lnTo>
                    <a:pt x="801" y="1471"/>
                  </a:lnTo>
                  <a:lnTo>
                    <a:pt x="797" y="1471"/>
                  </a:lnTo>
                  <a:lnTo>
                    <a:pt x="795" y="1467"/>
                  </a:lnTo>
                  <a:lnTo>
                    <a:pt x="788" y="1448"/>
                  </a:lnTo>
                  <a:lnTo>
                    <a:pt x="749" y="1402"/>
                  </a:lnTo>
                  <a:lnTo>
                    <a:pt x="745" y="1391"/>
                  </a:lnTo>
                  <a:lnTo>
                    <a:pt x="734" y="1384"/>
                  </a:lnTo>
                  <a:lnTo>
                    <a:pt x="719" y="1381"/>
                  </a:lnTo>
                  <a:lnTo>
                    <a:pt x="706" y="1381"/>
                  </a:lnTo>
                  <a:lnTo>
                    <a:pt x="709" y="1389"/>
                  </a:lnTo>
                  <a:lnTo>
                    <a:pt x="715" y="1394"/>
                  </a:lnTo>
                  <a:lnTo>
                    <a:pt x="728" y="1400"/>
                  </a:lnTo>
                  <a:lnTo>
                    <a:pt x="750" y="1419"/>
                  </a:lnTo>
                  <a:lnTo>
                    <a:pt x="765" y="1438"/>
                  </a:lnTo>
                  <a:lnTo>
                    <a:pt x="815" y="1539"/>
                  </a:lnTo>
                  <a:lnTo>
                    <a:pt x="835" y="1566"/>
                  </a:lnTo>
                  <a:lnTo>
                    <a:pt x="858" y="1581"/>
                  </a:lnTo>
                  <a:lnTo>
                    <a:pt x="861" y="1579"/>
                  </a:lnTo>
                  <a:lnTo>
                    <a:pt x="862" y="1574"/>
                  </a:lnTo>
                  <a:lnTo>
                    <a:pt x="864" y="1571"/>
                  </a:lnTo>
                  <a:lnTo>
                    <a:pt x="869" y="1574"/>
                  </a:lnTo>
                  <a:lnTo>
                    <a:pt x="872" y="1577"/>
                  </a:lnTo>
                  <a:lnTo>
                    <a:pt x="875" y="1579"/>
                  </a:lnTo>
                  <a:lnTo>
                    <a:pt x="878" y="1581"/>
                  </a:lnTo>
                  <a:lnTo>
                    <a:pt x="882" y="1581"/>
                  </a:lnTo>
                  <a:lnTo>
                    <a:pt x="886" y="1578"/>
                  </a:lnTo>
                  <a:lnTo>
                    <a:pt x="888" y="1570"/>
                  </a:lnTo>
                  <a:lnTo>
                    <a:pt x="889" y="1546"/>
                  </a:lnTo>
                  <a:lnTo>
                    <a:pt x="893" y="1524"/>
                  </a:lnTo>
                  <a:lnTo>
                    <a:pt x="893" y="1515"/>
                  </a:lnTo>
                  <a:lnTo>
                    <a:pt x="892" y="1511"/>
                  </a:lnTo>
                  <a:lnTo>
                    <a:pt x="890" y="1507"/>
                  </a:lnTo>
                  <a:lnTo>
                    <a:pt x="882" y="1470"/>
                  </a:lnTo>
                  <a:lnTo>
                    <a:pt x="883" y="1457"/>
                  </a:lnTo>
                  <a:lnTo>
                    <a:pt x="891" y="1459"/>
                  </a:lnTo>
                  <a:lnTo>
                    <a:pt x="916" y="1480"/>
                  </a:lnTo>
                  <a:lnTo>
                    <a:pt x="923" y="1490"/>
                  </a:lnTo>
                  <a:lnTo>
                    <a:pt x="914" y="1508"/>
                  </a:lnTo>
                  <a:lnTo>
                    <a:pt x="911" y="1517"/>
                  </a:lnTo>
                  <a:lnTo>
                    <a:pt x="910" y="1528"/>
                  </a:lnTo>
                  <a:lnTo>
                    <a:pt x="914" y="1553"/>
                  </a:lnTo>
                  <a:lnTo>
                    <a:pt x="913" y="1564"/>
                  </a:lnTo>
                  <a:lnTo>
                    <a:pt x="905" y="1571"/>
                  </a:lnTo>
                  <a:lnTo>
                    <a:pt x="913" y="1577"/>
                  </a:lnTo>
                  <a:lnTo>
                    <a:pt x="922" y="1587"/>
                  </a:lnTo>
                  <a:lnTo>
                    <a:pt x="929" y="1599"/>
                  </a:lnTo>
                  <a:lnTo>
                    <a:pt x="932" y="1612"/>
                  </a:lnTo>
                  <a:lnTo>
                    <a:pt x="927" y="1627"/>
                  </a:lnTo>
                  <a:lnTo>
                    <a:pt x="917" y="1626"/>
                  </a:lnTo>
                  <a:lnTo>
                    <a:pt x="907" y="1619"/>
                  </a:lnTo>
                  <a:lnTo>
                    <a:pt x="902" y="1614"/>
                  </a:lnTo>
                  <a:lnTo>
                    <a:pt x="891" y="1607"/>
                  </a:lnTo>
                  <a:lnTo>
                    <a:pt x="885" y="1605"/>
                  </a:lnTo>
                  <a:lnTo>
                    <a:pt x="878" y="1604"/>
                  </a:lnTo>
                  <a:lnTo>
                    <a:pt x="875" y="1606"/>
                  </a:lnTo>
                  <a:lnTo>
                    <a:pt x="876" y="1611"/>
                  </a:lnTo>
                  <a:lnTo>
                    <a:pt x="879" y="1616"/>
                  </a:lnTo>
                  <a:lnTo>
                    <a:pt x="882" y="1619"/>
                  </a:lnTo>
                  <a:lnTo>
                    <a:pt x="889" y="1623"/>
                  </a:lnTo>
                  <a:lnTo>
                    <a:pt x="896" y="1633"/>
                  </a:lnTo>
                  <a:lnTo>
                    <a:pt x="902" y="1645"/>
                  </a:lnTo>
                  <a:lnTo>
                    <a:pt x="905" y="1657"/>
                  </a:lnTo>
                  <a:lnTo>
                    <a:pt x="908" y="1682"/>
                  </a:lnTo>
                  <a:lnTo>
                    <a:pt x="911" y="1693"/>
                  </a:lnTo>
                  <a:lnTo>
                    <a:pt x="917" y="1702"/>
                  </a:lnTo>
                  <a:lnTo>
                    <a:pt x="972" y="1751"/>
                  </a:lnTo>
                  <a:lnTo>
                    <a:pt x="1019" y="1781"/>
                  </a:lnTo>
                  <a:lnTo>
                    <a:pt x="1036" y="1785"/>
                  </a:lnTo>
                  <a:lnTo>
                    <a:pt x="1028" y="1774"/>
                  </a:lnTo>
                  <a:lnTo>
                    <a:pt x="1001" y="1759"/>
                  </a:lnTo>
                  <a:lnTo>
                    <a:pt x="991" y="1750"/>
                  </a:lnTo>
                  <a:lnTo>
                    <a:pt x="971" y="1728"/>
                  </a:lnTo>
                  <a:lnTo>
                    <a:pt x="961" y="1721"/>
                  </a:lnTo>
                  <a:lnTo>
                    <a:pt x="956" y="1716"/>
                  </a:lnTo>
                  <a:lnTo>
                    <a:pt x="954" y="1709"/>
                  </a:lnTo>
                  <a:lnTo>
                    <a:pt x="969" y="1712"/>
                  </a:lnTo>
                  <a:lnTo>
                    <a:pt x="984" y="1719"/>
                  </a:lnTo>
                  <a:lnTo>
                    <a:pt x="998" y="1730"/>
                  </a:lnTo>
                  <a:lnTo>
                    <a:pt x="1010" y="1743"/>
                  </a:lnTo>
                  <a:lnTo>
                    <a:pt x="1020" y="1737"/>
                  </a:lnTo>
                  <a:lnTo>
                    <a:pt x="1027" y="1739"/>
                  </a:lnTo>
                  <a:lnTo>
                    <a:pt x="1054" y="1766"/>
                  </a:lnTo>
                  <a:lnTo>
                    <a:pt x="1058" y="1769"/>
                  </a:lnTo>
                  <a:lnTo>
                    <a:pt x="1067" y="1772"/>
                  </a:lnTo>
                  <a:lnTo>
                    <a:pt x="1071" y="1776"/>
                  </a:lnTo>
                  <a:lnTo>
                    <a:pt x="1073" y="1781"/>
                  </a:lnTo>
                  <a:lnTo>
                    <a:pt x="1074" y="1790"/>
                  </a:lnTo>
                  <a:lnTo>
                    <a:pt x="1075" y="1794"/>
                  </a:lnTo>
                  <a:lnTo>
                    <a:pt x="1079" y="1800"/>
                  </a:lnTo>
                  <a:lnTo>
                    <a:pt x="1092" y="1810"/>
                  </a:lnTo>
                  <a:lnTo>
                    <a:pt x="1096" y="1813"/>
                  </a:lnTo>
                  <a:lnTo>
                    <a:pt x="1101" y="1814"/>
                  </a:lnTo>
                  <a:lnTo>
                    <a:pt x="1106" y="1812"/>
                  </a:lnTo>
                  <a:lnTo>
                    <a:pt x="1119" y="1804"/>
                  </a:lnTo>
                  <a:lnTo>
                    <a:pt x="1131" y="1813"/>
                  </a:lnTo>
                  <a:lnTo>
                    <a:pt x="1140" y="1826"/>
                  </a:lnTo>
                  <a:lnTo>
                    <a:pt x="1152" y="1834"/>
                  </a:lnTo>
                  <a:lnTo>
                    <a:pt x="1171" y="1828"/>
                  </a:lnTo>
                  <a:lnTo>
                    <a:pt x="1177" y="1823"/>
                  </a:lnTo>
                  <a:lnTo>
                    <a:pt x="1194" y="1806"/>
                  </a:lnTo>
                  <a:lnTo>
                    <a:pt x="1197" y="1799"/>
                  </a:lnTo>
                  <a:lnTo>
                    <a:pt x="1192" y="1795"/>
                  </a:lnTo>
                  <a:lnTo>
                    <a:pt x="1175" y="1801"/>
                  </a:lnTo>
                  <a:lnTo>
                    <a:pt x="1166" y="1799"/>
                  </a:lnTo>
                  <a:lnTo>
                    <a:pt x="1172" y="1791"/>
                  </a:lnTo>
                  <a:lnTo>
                    <a:pt x="1180" y="1786"/>
                  </a:lnTo>
                  <a:lnTo>
                    <a:pt x="1190" y="1784"/>
                  </a:lnTo>
                  <a:lnTo>
                    <a:pt x="1201" y="1785"/>
                  </a:lnTo>
                  <a:lnTo>
                    <a:pt x="1212" y="1790"/>
                  </a:lnTo>
                  <a:lnTo>
                    <a:pt x="1218" y="1797"/>
                  </a:lnTo>
                  <a:lnTo>
                    <a:pt x="1242" y="1852"/>
                  </a:lnTo>
                  <a:lnTo>
                    <a:pt x="1245" y="1861"/>
                  </a:lnTo>
                  <a:lnTo>
                    <a:pt x="1244" y="1874"/>
                  </a:lnTo>
                  <a:lnTo>
                    <a:pt x="1240" y="1881"/>
                  </a:lnTo>
                  <a:lnTo>
                    <a:pt x="1234" y="1887"/>
                  </a:lnTo>
                  <a:lnTo>
                    <a:pt x="1227" y="1895"/>
                  </a:lnTo>
                  <a:lnTo>
                    <a:pt x="1229" y="1895"/>
                  </a:lnTo>
                  <a:lnTo>
                    <a:pt x="1234" y="1895"/>
                  </a:lnTo>
                  <a:lnTo>
                    <a:pt x="1236" y="1895"/>
                  </a:lnTo>
                  <a:lnTo>
                    <a:pt x="1235" y="1897"/>
                  </a:lnTo>
                  <a:lnTo>
                    <a:pt x="1233" y="1902"/>
                  </a:lnTo>
                  <a:lnTo>
                    <a:pt x="1232" y="1904"/>
                  </a:lnTo>
                  <a:lnTo>
                    <a:pt x="1211" y="1888"/>
                  </a:lnTo>
                  <a:lnTo>
                    <a:pt x="1199" y="1883"/>
                  </a:lnTo>
                  <a:lnTo>
                    <a:pt x="1197" y="1890"/>
                  </a:lnTo>
                  <a:lnTo>
                    <a:pt x="1206" y="1896"/>
                  </a:lnTo>
                  <a:lnTo>
                    <a:pt x="1225" y="1907"/>
                  </a:lnTo>
                  <a:lnTo>
                    <a:pt x="1232" y="1913"/>
                  </a:lnTo>
                  <a:lnTo>
                    <a:pt x="1221" y="1908"/>
                  </a:lnTo>
                  <a:lnTo>
                    <a:pt x="1214" y="1903"/>
                  </a:lnTo>
                  <a:lnTo>
                    <a:pt x="1204" y="1899"/>
                  </a:lnTo>
                  <a:lnTo>
                    <a:pt x="1116" y="1842"/>
                  </a:lnTo>
                  <a:lnTo>
                    <a:pt x="1110" y="1840"/>
                  </a:lnTo>
                  <a:lnTo>
                    <a:pt x="1060" y="1813"/>
                  </a:lnTo>
                  <a:lnTo>
                    <a:pt x="1058" y="1811"/>
                  </a:lnTo>
                  <a:lnTo>
                    <a:pt x="1059" y="1804"/>
                  </a:lnTo>
                  <a:lnTo>
                    <a:pt x="1058" y="1800"/>
                  </a:lnTo>
                  <a:lnTo>
                    <a:pt x="1056" y="1797"/>
                  </a:lnTo>
                  <a:lnTo>
                    <a:pt x="1052" y="1793"/>
                  </a:lnTo>
                  <a:lnTo>
                    <a:pt x="1047" y="1789"/>
                  </a:lnTo>
                  <a:lnTo>
                    <a:pt x="1043" y="1789"/>
                  </a:lnTo>
                  <a:lnTo>
                    <a:pt x="1041" y="1797"/>
                  </a:lnTo>
                  <a:lnTo>
                    <a:pt x="1045" y="1809"/>
                  </a:lnTo>
                  <a:lnTo>
                    <a:pt x="1056" y="1821"/>
                  </a:lnTo>
                  <a:lnTo>
                    <a:pt x="1203" y="1911"/>
                  </a:lnTo>
                  <a:lnTo>
                    <a:pt x="1243" y="1948"/>
                  </a:lnTo>
                  <a:lnTo>
                    <a:pt x="1267" y="1966"/>
                  </a:lnTo>
                  <a:lnTo>
                    <a:pt x="1291" y="1977"/>
                  </a:lnTo>
                  <a:lnTo>
                    <a:pt x="1299" y="1984"/>
                  </a:lnTo>
                  <a:lnTo>
                    <a:pt x="1301" y="2001"/>
                  </a:lnTo>
                  <a:lnTo>
                    <a:pt x="1308" y="2008"/>
                  </a:lnTo>
                  <a:lnTo>
                    <a:pt x="1349" y="2036"/>
                  </a:lnTo>
                  <a:lnTo>
                    <a:pt x="1440" y="2098"/>
                  </a:lnTo>
                  <a:lnTo>
                    <a:pt x="1474" y="2131"/>
                  </a:lnTo>
                  <a:lnTo>
                    <a:pt x="1482" y="2136"/>
                  </a:lnTo>
                  <a:lnTo>
                    <a:pt x="1494" y="2141"/>
                  </a:lnTo>
                  <a:lnTo>
                    <a:pt x="1525" y="2164"/>
                  </a:lnTo>
                  <a:lnTo>
                    <a:pt x="1610" y="2257"/>
                  </a:lnTo>
                  <a:lnTo>
                    <a:pt x="1628" y="2290"/>
                  </a:lnTo>
                  <a:lnTo>
                    <a:pt x="1636" y="2320"/>
                  </a:lnTo>
                  <a:lnTo>
                    <a:pt x="1646" y="2333"/>
                  </a:lnTo>
                  <a:lnTo>
                    <a:pt x="1658" y="2346"/>
                  </a:lnTo>
                  <a:lnTo>
                    <a:pt x="1666" y="2358"/>
                  </a:lnTo>
                  <a:lnTo>
                    <a:pt x="1672" y="2390"/>
                  </a:lnTo>
                  <a:lnTo>
                    <a:pt x="1679" y="2404"/>
                  </a:lnTo>
                  <a:lnTo>
                    <a:pt x="1706" y="2414"/>
                  </a:lnTo>
                  <a:lnTo>
                    <a:pt x="1717" y="2422"/>
                  </a:lnTo>
                  <a:lnTo>
                    <a:pt x="1736" y="2443"/>
                  </a:lnTo>
                  <a:lnTo>
                    <a:pt x="1750" y="2464"/>
                  </a:lnTo>
                  <a:lnTo>
                    <a:pt x="1759" y="2476"/>
                  </a:lnTo>
                  <a:lnTo>
                    <a:pt x="1776" y="2484"/>
                  </a:lnTo>
                  <a:lnTo>
                    <a:pt x="1781" y="2492"/>
                  </a:lnTo>
                  <a:lnTo>
                    <a:pt x="1788" y="2509"/>
                  </a:lnTo>
                  <a:lnTo>
                    <a:pt x="1791" y="2513"/>
                  </a:lnTo>
                  <a:lnTo>
                    <a:pt x="1794" y="2517"/>
                  </a:lnTo>
                  <a:lnTo>
                    <a:pt x="1819" y="2540"/>
                  </a:lnTo>
                  <a:lnTo>
                    <a:pt x="1831" y="2548"/>
                  </a:lnTo>
                  <a:lnTo>
                    <a:pt x="1842" y="2551"/>
                  </a:lnTo>
                  <a:lnTo>
                    <a:pt x="1850" y="2559"/>
                  </a:lnTo>
                  <a:lnTo>
                    <a:pt x="1873" y="2605"/>
                  </a:lnTo>
                  <a:lnTo>
                    <a:pt x="1874" y="2606"/>
                  </a:lnTo>
                  <a:lnTo>
                    <a:pt x="1877" y="2609"/>
                  </a:lnTo>
                  <a:lnTo>
                    <a:pt x="1878" y="2613"/>
                  </a:lnTo>
                  <a:lnTo>
                    <a:pt x="1879" y="2617"/>
                  </a:lnTo>
                  <a:lnTo>
                    <a:pt x="1871" y="2623"/>
                  </a:lnTo>
                  <a:lnTo>
                    <a:pt x="1873" y="2627"/>
                  </a:lnTo>
                  <a:lnTo>
                    <a:pt x="1883" y="2636"/>
                  </a:lnTo>
                  <a:lnTo>
                    <a:pt x="1906" y="2671"/>
                  </a:lnTo>
                  <a:lnTo>
                    <a:pt x="1909" y="2680"/>
                  </a:lnTo>
                  <a:lnTo>
                    <a:pt x="1908" y="2706"/>
                  </a:lnTo>
                  <a:lnTo>
                    <a:pt x="1909" y="2712"/>
                  </a:lnTo>
                  <a:lnTo>
                    <a:pt x="1916" y="2715"/>
                  </a:lnTo>
                  <a:lnTo>
                    <a:pt x="1922" y="2713"/>
                  </a:lnTo>
                  <a:lnTo>
                    <a:pt x="1928" y="2708"/>
                  </a:lnTo>
                  <a:lnTo>
                    <a:pt x="1936" y="2706"/>
                  </a:lnTo>
                  <a:lnTo>
                    <a:pt x="1947" y="2712"/>
                  </a:lnTo>
                  <a:lnTo>
                    <a:pt x="2006" y="2781"/>
                  </a:lnTo>
                  <a:lnTo>
                    <a:pt x="2018" y="2791"/>
                  </a:lnTo>
                  <a:lnTo>
                    <a:pt x="2025" y="2795"/>
                  </a:lnTo>
                  <a:lnTo>
                    <a:pt x="2037" y="2799"/>
                  </a:lnTo>
                  <a:lnTo>
                    <a:pt x="2042" y="2803"/>
                  </a:lnTo>
                  <a:lnTo>
                    <a:pt x="2161" y="2955"/>
                  </a:lnTo>
                  <a:lnTo>
                    <a:pt x="2168" y="2948"/>
                  </a:lnTo>
                  <a:lnTo>
                    <a:pt x="2175" y="2942"/>
                  </a:lnTo>
                  <a:lnTo>
                    <a:pt x="2183" y="2938"/>
                  </a:lnTo>
                  <a:lnTo>
                    <a:pt x="2192" y="2936"/>
                  </a:lnTo>
                  <a:lnTo>
                    <a:pt x="2179" y="2955"/>
                  </a:lnTo>
                  <a:lnTo>
                    <a:pt x="2181" y="2959"/>
                  </a:lnTo>
                  <a:lnTo>
                    <a:pt x="2183" y="2963"/>
                  </a:lnTo>
                  <a:lnTo>
                    <a:pt x="2186" y="2965"/>
                  </a:lnTo>
                  <a:lnTo>
                    <a:pt x="2187" y="2967"/>
                  </a:lnTo>
                  <a:lnTo>
                    <a:pt x="2192" y="2971"/>
                  </a:lnTo>
                  <a:lnTo>
                    <a:pt x="2218" y="2988"/>
                  </a:lnTo>
                  <a:lnTo>
                    <a:pt x="2229" y="2998"/>
                  </a:lnTo>
                  <a:lnTo>
                    <a:pt x="2257" y="3035"/>
                  </a:lnTo>
                  <a:lnTo>
                    <a:pt x="2308" y="3086"/>
                  </a:lnTo>
                  <a:lnTo>
                    <a:pt x="2329" y="3118"/>
                  </a:lnTo>
                  <a:lnTo>
                    <a:pt x="2335" y="3157"/>
                  </a:lnTo>
                  <a:lnTo>
                    <a:pt x="2340" y="3157"/>
                  </a:lnTo>
                  <a:lnTo>
                    <a:pt x="2345" y="3149"/>
                  </a:lnTo>
                  <a:lnTo>
                    <a:pt x="2351" y="3152"/>
                  </a:lnTo>
                  <a:lnTo>
                    <a:pt x="2357" y="3161"/>
                  </a:lnTo>
                  <a:lnTo>
                    <a:pt x="2361" y="3171"/>
                  </a:lnTo>
                  <a:lnTo>
                    <a:pt x="2357" y="3174"/>
                  </a:lnTo>
                  <a:lnTo>
                    <a:pt x="2357" y="3174"/>
                  </a:lnTo>
                  <a:lnTo>
                    <a:pt x="2363" y="3186"/>
                  </a:lnTo>
                  <a:lnTo>
                    <a:pt x="2374" y="3204"/>
                  </a:lnTo>
                  <a:lnTo>
                    <a:pt x="2385" y="3215"/>
                  </a:lnTo>
                  <a:lnTo>
                    <a:pt x="2395" y="3206"/>
                  </a:lnTo>
                  <a:lnTo>
                    <a:pt x="2396" y="3194"/>
                  </a:lnTo>
                  <a:lnTo>
                    <a:pt x="2394" y="3181"/>
                  </a:lnTo>
                  <a:lnTo>
                    <a:pt x="2390" y="3168"/>
                  </a:lnTo>
                  <a:lnTo>
                    <a:pt x="2386" y="3156"/>
                  </a:lnTo>
                  <a:lnTo>
                    <a:pt x="2400" y="3154"/>
                  </a:lnTo>
                  <a:lnTo>
                    <a:pt x="2413" y="3150"/>
                  </a:lnTo>
                  <a:lnTo>
                    <a:pt x="2427" y="3147"/>
                  </a:lnTo>
                  <a:lnTo>
                    <a:pt x="2441" y="3150"/>
                  </a:lnTo>
                  <a:lnTo>
                    <a:pt x="2451" y="3157"/>
                  </a:lnTo>
                  <a:lnTo>
                    <a:pt x="2460" y="3164"/>
                  </a:lnTo>
                  <a:lnTo>
                    <a:pt x="2469" y="3173"/>
                  </a:lnTo>
                  <a:lnTo>
                    <a:pt x="2478" y="3180"/>
                  </a:lnTo>
                  <a:lnTo>
                    <a:pt x="2499" y="3187"/>
                  </a:lnTo>
                  <a:lnTo>
                    <a:pt x="2520" y="3184"/>
                  </a:lnTo>
                  <a:lnTo>
                    <a:pt x="2535" y="3170"/>
                  </a:lnTo>
                  <a:lnTo>
                    <a:pt x="2536" y="3146"/>
                  </a:lnTo>
                  <a:lnTo>
                    <a:pt x="2532" y="3130"/>
                  </a:lnTo>
                  <a:lnTo>
                    <a:pt x="2527" y="3112"/>
                  </a:lnTo>
                  <a:lnTo>
                    <a:pt x="2522" y="3095"/>
                  </a:lnTo>
                  <a:lnTo>
                    <a:pt x="2516" y="3079"/>
                  </a:lnTo>
                  <a:lnTo>
                    <a:pt x="2514" y="3077"/>
                  </a:lnTo>
                  <a:lnTo>
                    <a:pt x="2510" y="3076"/>
                  </a:lnTo>
                  <a:lnTo>
                    <a:pt x="2506" y="3075"/>
                  </a:lnTo>
                  <a:lnTo>
                    <a:pt x="2504" y="3073"/>
                  </a:lnTo>
                  <a:lnTo>
                    <a:pt x="2504" y="3068"/>
                  </a:lnTo>
                  <a:lnTo>
                    <a:pt x="2506" y="3063"/>
                  </a:lnTo>
                  <a:lnTo>
                    <a:pt x="2507" y="3058"/>
                  </a:lnTo>
                  <a:lnTo>
                    <a:pt x="2507" y="3055"/>
                  </a:lnTo>
                  <a:lnTo>
                    <a:pt x="2501" y="3050"/>
                  </a:lnTo>
                  <a:lnTo>
                    <a:pt x="2495" y="3048"/>
                  </a:lnTo>
                  <a:lnTo>
                    <a:pt x="2488" y="3045"/>
                  </a:lnTo>
                  <a:lnTo>
                    <a:pt x="2483" y="3038"/>
                  </a:lnTo>
                  <a:lnTo>
                    <a:pt x="2480" y="3029"/>
                  </a:lnTo>
                  <a:lnTo>
                    <a:pt x="2476" y="3023"/>
                  </a:lnTo>
                  <a:lnTo>
                    <a:pt x="2472" y="3019"/>
                  </a:lnTo>
                  <a:lnTo>
                    <a:pt x="2465" y="3014"/>
                  </a:lnTo>
                  <a:lnTo>
                    <a:pt x="2460" y="3011"/>
                  </a:lnTo>
                  <a:lnTo>
                    <a:pt x="2455" y="3007"/>
                  </a:lnTo>
                  <a:lnTo>
                    <a:pt x="2452" y="3002"/>
                  </a:lnTo>
                  <a:lnTo>
                    <a:pt x="2450" y="2996"/>
                  </a:lnTo>
                  <a:lnTo>
                    <a:pt x="2453" y="2982"/>
                  </a:lnTo>
                  <a:lnTo>
                    <a:pt x="2463" y="2967"/>
                  </a:lnTo>
                  <a:lnTo>
                    <a:pt x="2476" y="2953"/>
                  </a:lnTo>
                  <a:lnTo>
                    <a:pt x="2486" y="2943"/>
                  </a:lnTo>
                  <a:lnTo>
                    <a:pt x="2496" y="2934"/>
                  </a:lnTo>
                  <a:lnTo>
                    <a:pt x="2508" y="2925"/>
                  </a:lnTo>
                  <a:lnTo>
                    <a:pt x="2520" y="2915"/>
                  </a:lnTo>
                  <a:lnTo>
                    <a:pt x="2529" y="2906"/>
                  </a:lnTo>
                  <a:lnTo>
                    <a:pt x="2534" y="2897"/>
                  </a:lnTo>
                  <a:lnTo>
                    <a:pt x="2533" y="2891"/>
                  </a:lnTo>
                  <a:lnTo>
                    <a:pt x="2530" y="2885"/>
                  </a:lnTo>
                  <a:lnTo>
                    <a:pt x="2525" y="2876"/>
                  </a:lnTo>
                  <a:lnTo>
                    <a:pt x="2519" y="2864"/>
                  </a:lnTo>
                  <a:lnTo>
                    <a:pt x="2516" y="2857"/>
                  </a:lnTo>
                  <a:lnTo>
                    <a:pt x="2517" y="2848"/>
                  </a:lnTo>
                  <a:lnTo>
                    <a:pt x="2521" y="2835"/>
                  </a:lnTo>
                  <a:lnTo>
                    <a:pt x="2529" y="2822"/>
                  </a:lnTo>
                  <a:lnTo>
                    <a:pt x="2540" y="2816"/>
                  </a:lnTo>
                  <a:lnTo>
                    <a:pt x="2553" y="2814"/>
                  </a:lnTo>
                  <a:lnTo>
                    <a:pt x="2569" y="2816"/>
                  </a:lnTo>
                  <a:lnTo>
                    <a:pt x="2569" y="279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92" name="Freeform 20"/>
            <p:cNvSpPr>
              <a:spLocks noEditPoints="1"/>
            </p:cNvSpPr>
            <p:nvPr/>
          </p:nvSpPr>
          <p:spPr bwMode="auto">
            <a:xfrm>
              <a:off x="1583051" y="1148079"/>
              <a:ext cx="717549" cy="897889"/>
            </a:xfrm>
            <a:custGeom>
              <a:avLst/>
              <a:gdLst>
                <a:gd name="T0" fmla="*/ 383 w 2569"/>
                <a:gd name="T1" fmla="*/ 1188 h 3215"/>
                <a:gd name="T2" fmla="*/ 2447 w 2569"/>
                <a:gd name="T3" fmla="*/ 2705 h 3215"/>
                <a:gd name="T4" fmla="*/ 2377 w 2569"/>
                <a:gd name="T5" fmla="*/ 2603 h 3215"/>
                <a:gd name="T6" fmla="*/ 2344 w 2569"/>
                <a:gd name="T7" fmla="*/ 2490 h 3215"/>
                <a:gd name="T8" fmla="*/ 2247 w 2569"/>
                <a:gd name="T9" fmla="*/ 2348 h 3215"/>
                <a:gd name="T10" fmla="*/ 2239 w 2569"/>
                <a:gd name="T11" fmla="*/ 2115 h 3215"/>
                <a:gd name="T12" fmla="*/ 2085 w 2569"/>
                <a:gd name="T13" fmla="*/ 1899 h 3215"/>
                <a:gd name="T14" fmla="*/ 1915 w 2569"/>
                <a:gd name="T15" fmla="*/ 1952 h 3215"/>
                <a:gd name="T16" fmla="*/ 1795 w 2569"/>
                <a:gd name="T17" fmla="*/ 1855 h 3215"/>
                <a:gd name="T18" fmla="*/ 1714 w 2569"/>
                <a:gd name="T19" fmla="*/ 1687 h 3215"/>
                <a:gd name="T20" fmla="*/ 1578 w 2569"/>
                <a:gd name="T21" fmla="*/ 1579 h 3215"/>
                <a:gd name="T22" fmla="*/ 1492 w 2569"/>
                <a:gd name="T23" fmla="*/ 1417 h 3215"/>
                <a:gd name="T24" fmla="*/ 1550 w 2569"/>
                <a:gd name="T25" fmla="*/ 1058 h 3215"/>
                <a:gd name="T26" fmla="*/ 1436 w 2569"/>
                <a:gd name="T27" fmla="*/ 879 h 3215"/>
                <a:gd name="T28" fmla="*/ 1349 w 2569"/>
                <a:gd name="T29" fmla="*/ 783 h 3215"/>
                <a:gd name="T30" fmla="*/ 1156 w 2569"/>
                <a:gd name="T31" fmla="*/ 641 h 3215"/>
                <a:gd name="T32" fmla="*/ 1027 w 2569"/>
                <a:gd name="T33" fmla="*/ 422 h 3215"/>
                <a:gd name="T34" fmla="*/ 900 w 2569"/>
                <a:gd name="T35" fmla="*/ 111 h 3215"/>
                <a:gd name="T36" fmla="*/ 663 w 2569"/>
                <a:gd name="T37" fmla="*/ 18 h 3215"/>
                <a:gd name="T38" fmla="*/ 592 w 2569"/>
                <a:gd name="T39" fmla="*/ 195 h 3215"/>
                <a:gd name="T40" fmla="*/ 191 w 2569"/>
                <a:gd name="T41" fmla="*/ 526 h 3215"/>
                <a:gd name="T42" fmla="*/ 175 w 2569"/>
                <a:gd name="T43" fmla="*/ 565 h 3215"/>
                <a:gd name="T44" fmla="*/ 95 w 2569"/>
                <a:gd name="T45" fmla="*/ 645 h 3215"/>
                <a:gd name="T46" fmla="*/ 71 w 2569"/>
                <a:gd name="T47" fmla="*/ 636 h 3215"/>
                <a:gd name="T48" fmla="*/ 10 w 2569"/>
                <a:gd name="T49" fmla="*/ 863 h 3215"/>
                <a:gd name="T50" fmla="*/ 52 w 2569"/>
                <a:gd name="T51" fmla="*/ 926 h 3215"/>
                <a:gd name="T52" fmla="*/ 71 w 2569"/>
                <a:gd name="T53" fmla="*/ 992 h 3215"/>
                <a:gd name="T54" fmla="*/ 120 w 2569"/>
                <a:gd name="T55" fmla="*/ 990 h 3215"/>
                <a:gd name="T56" fmla="*/ 253 w 2569"/>
                <a:gd name="T57" fmla="*/ 1036 h 3215"/>
                <a:gd name="T58" fmla="*/ 355 w 2569"/>
                <a:gd name="T59" fmla="*/ 980 h 3215"/>
                <a:gd name="T60" fmla="*/ 298 w 2569"/>
                <a:gd name="T61" fmla="*/ 1062 h 3215"/>
                <a:gd name="T62" fmla="*/ 224 w 2569"/>
                <a:gd name="T63" fmla="*/ 1075 h 3215"/>
                <a:gd name="T64" fmla="*/ 310 w 2569"/>
                <a:gd name="T65" fmla="*/ 1118 h 3215"/>
                <a:gd name="T66" fmla="*/ 350 w 2569"/>
                <a:gd name="T67" fmla="*/ 1065 h 3215"/>
                <a:gd name="T68" fmla="*/ 428 w 2569"/>
                <a:gd name="T69" fmla="*/ 1091 h 3215"/>
                <a:gd name="T70" fmla="*/ 428 w 2569"/>
                <a:gd name="T71" fmla="*/ 1193 h 3215"/>
                <a:gd name="T72" fmla="*/ 638 w 2569"/>
                <a:gd name="T73" fmla="*/ 1276 h 3215"/>
                <a:gd name="T74" fmla="*/ 714 w 2569"/>
                <a:gd name="T75" fmla="*/ 1328 h 3215"/>
                <a:gd name="T76" fmla="*/ 779 w 2569"/>
                <a:gd name="T77" fmla="*/ 1342 h 3215"/>
                <a:gd name="T78" fmla="*/ 905 w 2569"/>
                <a:gd name="T79" fmla="*/ 1457 h 3215"/>
                <a:gd name="T80" fmla="*/ 830 w 2569"/>
                <a:gd name="T81" fmla="*/ 1445 h 3215"/>
                <a:gd name="T82" fmla="*/ 745 w 2569"/>
                <a:gd name="T83" fmla="*/ 1391 h 3215"/>
                <a:gd name="T84" fmla="*/ 864 w 2569"/>
                <a:gd name="T85" fmla="*/ 1571 h 3215"/>
                <a:gd name="T86" fmla="*/ 883 w 2569"/>
                <a:gd name="T87" fmla="*/ 1457 h 3215"/>
                <a:gd name="T88" fmla="*/ 927 w 2569"/>
                <a:gd name="T89" fmla="*/ 1627 h 3215"/>
                <a:gd name="T90" fmla="*/ 905 w 2569"/>
                <a:gd name="T91" fmla="*/ 1657 h 3215"/>
                <a:gd name="T92" fmla="*/ 969 w 2569"/>
                <a:gd name="T93" fmla="*/ 1712 h 3215"/>
                <a:gd name="T94" fmla="*/ 1092 w 2569"/>
                <a:gd name="T95" fmla="*/ 1810 h 3215"/>
                <a:gd name="T96" fmla="*/ 1166 w 2569"/>
                <a:gd name="T97" fmla="*/ 1799 h 3215"/>
                <a:gd name="T98" fmla="*/ 1234 w 2569"/>
                <a:gd name="T99" fmla="*/ 1895 h 3215"/>
                <a:gd name="T100" fmla="*/ 1116 w 2569"/>
                <a:gd name="T101" fmla="*/ 1842 h 3215"/>
                <a:gd name="T102" fmla="*/ 1243 w 2569"/>
                <a:gd name="T103" fmla="*/ 1948 h 3215"/>
                <a:gd name="T104" fmla="*/ 1636 w 2569"/>
                <a:gd name="T105" fmla="*/ 2320 h 3215"/>
                <a:gd name="T106" fmla="*/ 1791 w 2569"/>
                <a:gd name="T107" fmla="*/ 2513 h 3215"/>
                <a:gd name="T108" fmla="*/ 1906 w 2569"/>
                <a:gd name="T109" fmla="*/ 2671 h 3215"/>
                <a:gd name="T110" fmla="*/ 2161 w 2569"/>
                <a:gd name="T111" fmla="*/ 2955 h 3215"/>
                <a:gd name="T112" fmla="*/ 2308 w 2569"/>
                <a:gd name="T113" fmla="*/ 3086 h 3215"/>
                <a:gd name="T114" fmla="*/ 2396 w 2569"/>
                <a:gd name="T115" fmla="*/ 3194 h 3215"/>
                <a:gd name="T116" fmla="*/ 2535 w 2569"/>
                <a:gd name="T117" fmla="*/ 3170 h 3215"/>
                <a:gd name="T118" fmla="*/ 2501 w 2569"/>
                <a:gd name="T119" fmla="*/ 3050 h 3215"/>
                <a:gd name="T120" fmla="*/ 2476 w 2569"/>
                <a:gd name="T121" fmla="*/ 2953 h 3215"/>
                <a:gd name="T122" fmla="*/ 2529 w 2569"/>
                <a:gd name="T123" fmla="*/ 2822 h 3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9" h="3215">
                  <a:moveTo>
                    <a:pt x="394" y="1165"/>
                  </a:moveTo>
                  <a:lnTo>
                    <a:pt x="386" y="1161"/>
                  </a:lnTo>
                  <a:lnTo>
                    <a:pt x="354" y="1149"/>
                  </a:lnTo>
                  <a:lnTo>
                    <a:pt x="342" y="1147"/>
                  </a:lnTo>
                  <a:lnTo>
                    <a:pt x="271" y="1147"/>
                  </a:lnTo>
                  <a:lnTo>
                    <a:pt x="275" y="1157"/>
                  </a:lnTo>
                  <a:lnTo>
                    <a:pt x="283" y="1161"/>
                  </a:lnTo>
                  <a:lnTo>
                    <a:pt x="322" y="1160"/>
                  </a:lnTo>
                  <a:lnTo>
                    <a:pt x="328" y="1161"/>
                  </a:lnTo>
                  <a:lnTo>
                    <a:pt x="333" y="1162"/>
                  </a:lnTo>
                  <a:lnTo>
                    <a:pt x="339" y="1165"/>
                  </a:lnTo>
                  <a:lnTo>
                    <a:pt x="343" y="1166"/>
                  </a:lnTo>
                  <a:lnTo>
                    <a:pt x="360" y="1173"/>
                  </a:lnTo>
                  <a:lnTo>
                    <a:pt x="383" y="1188"/>
                  </a:lnTo>
                  <a:lnTo>
                    <a:pt x="404" y="1197"/>
                  </a:lnTo>
                  <a:lnTo>
                    <a:pt x="415" y="1189"/>
                  </a:lnTo>
                  <a:lnTo>
                    <a:pt x="407" y="1183"/>
                  </a:lnTo>
                  <a:lnTo>
                    <a:pt x="394" y="1165"/>
                  </a:lnTo>
                  <a:close/>
                  <a:moveTo>
                    <a:pt x="2569" y="2796"/>
                  </a:moveTo>
                  <a:lnTo>
                    <a:pt x="2568" y="2776"/>
                  </a:lnTo>
                  <a:lnTo>
                    <a:pt x="2568" y="2756"/>
                  </a:lnTo>
                  <a:lnTo>
                    <a:pt x="2567" y="2736"/>
                  </a:lnTo>
                  <a:lnTo>
                    <a:pt x="2541" y="2738"/>
                  </a:lnTo>
                  <a:lnTo>
                    <a:pt x="2514" y="2741"/>
                  </a:lnTo>
                  <a:lnTo>
                    <a:pt x="2489" y="2738"/>
                  </a:lnTo>
                  <a:lnTo>
                    <a:pt x="2467" y="2727"/>
                  </a:lnTo>
                  <a:lnTo>
                    <a:pt x="2457" y="2717"/>
                  </a:lnTo>
                  <a:lnTo>
                    <a:pt x="2447" y="2705"/>
                  </a:lnTo>
                  <a:lnTo>
                    <a:pt x="2436" y="2694"/>
                  </a:lnTo>
                  <a:lnTo>
                    <a:pt x="2426" y="2687"/>
                  </a:lnTo>
                  <a:lnTo>
                    <a:pt x="2421" y="2682"/>
                  </a:lnTo>
                  <a:lnTo>
                    <a:pt x="2419" y="2677"/>
                  </a:lnTo>
                  <a:lnTo>
                    <a:pt x="2417" y="2671"/>
                  </a:lnTo>
                  <a:lnTo>
                    <a:pt x="2414" y="2665"/>
                  </a:lnTo>
                  <a:lnTo>
                    <a:pt x="2405" y="2657"/>
                  </a:lnTo>
                  <a:lnTo>
                    <a:pt x="2395" y="2651"/>
                  </a:lnTo>
                  <a:lnTo>
                    <a:pt x="2386" y="2645"/>
                  </a:lnTo>
                  <a:lnTo>
                    <a:pt x="2380" y="2635"/>
                  </a:lnTo>
                  <a:lnTo>
                    <a:pt x="2379" y="2627"/>
                  </a:lnTo>
                  <a:lnTo>
                    <a:pt x="2379" y="2619"/>
                  </a:lnTo>
                  <a:lnTo>
                    <a:pt x="2379" y="2611"/>
                  </a:lnTo>
                  <a:lnTo>
                    <a:pt x="2377" y="2603"/>
                  </a:lnTo>
                  <a:lnTo>
                    <a:pt x="2372" y="2594"/>
                  </a:lnTo>
                  <a:lnTo>
                    <a:pt x="2367" y="2587"/>
                  </a:lnTo>
                  <a:lnTo>
                    <a:pt x="2363" y="2580"/>
                  </a:lnTo>
                  <a:lnTo>
                    <a:pt x="2366" y="2569"/>
                  </a:lnTo>
                  <a:lnTo>
                    <a:pt x="2368" y="2562"/>
                  </a:lnTo>
                  <a:lnTo>
                    <a:pt x="2369" y="2555"/>
                  </a:lnTo>
                  <a:lnTo>
                    <a:pt x="2367" y="2548"/>
                  </a:lnTo>
                  <a:lnTo>
                    <a:pt x="2362" y="2543"/>
                  </a:lnTo>
                  <a:lnTo>
                    <a:pt x="2357" y="2538"/>
                  </a:lnTo>
                  <a:lnTo>
                    <a:pt x="2358" y="2532"/>
                  </a:lnTo>
                  <a:lnTo>
                    <a:pt x="2361" y="2526"/>
                  </a:lnTo>
                  <a:lnTo>
                    <a:pt x="2362" y="2520"/>
                  </a:lnTo>
                  <a:lnTo>
                    <a:pt x="2356" y="2504"/>
                  </a:lnTo>
                  <a:lnTo>
                    <a:pt x="2344" y="2490"/>
                  </a:lnTo>
                  <a:lnTo>
                    <a:pt x="2334" y="2476"/>
                  </a:lnTo>
                  <a:lnTo>
                    <a:pt x="2330" y="2460"/>
                  </a:lnTo>
                  <a:lnTo>
                    <a:pt x="2320" y="2459"/>
                  </a:lnTo>
                  <a:lnTo>
                    <a:pt x="2311" y="2457"/>
                  </a:lnTo>
                  <a:lnTo>
                    <a:pt x="2301" y="2454"/>
                  </a:lnTo>
                  <a:lnTo>
                    <a:pt x="2292" y="2450"/>
                  </a:lnTo>
                  <a:lnTo>
                    <a:pt x="2281" y="2440"/>
                  </a:lnTo>
                  <a:lnTo>
                    <a:pt x="2275" y="2426"/>
                  </a:lnTo>
                  <a:lnTo>
                    <a:pt x="2271" y="2409"/>
                  </a:lnTo>
                  <a:lnTo>
                    <a:pt x="2268" y="2394"/>
                  </a:lnTo>
                  <a:lnTo>
                    <a:pt x="2263" y="2382"/>
                  </a:lnTo>
                  <a:lnTo>
                    <a:pt x="2256" y="2371"/>
                  </a:lnTo>
                  <a:lnTo>
                    <a:pt x="2250" y="2360"/>
                  </a:lnTo>
                  <a:lnTo>
                    <a:pt x="2247" y="2348"/>
                  </a:lnTo>
                  <a:lnTo>
                    <a:pt x="2245" y="2337"/>
                  </a:lnTo>
                  <a:lnTo>
                    <a:pt x="2244" y="2325"/>
                  </a:lnTo>
                  <a:lnTo>
                    <a:pt x="2242" y="2313"/>
                  </a:lnTo>
                  <a:lnTo>
                    <a:pt x="2241" y="2301"/>
                  </a:lnTo>
                  <a:lnTo>
                    <a:pt x="2237" y="2275"/>
                  </a:lnTo>
                  <a:lnTo>
                    <a:pt x="2233" y="2247"/>
                  </a:lnTo>
                  <a:lnTo>
                    <a:pt x="2231" y="2219"/>
                  </a:lnTo>
                  <a:lnTo>
                    <a:pt x="2235" y="2192"/>
                  </a:lnTo>
                  <a:lnTo>
                    <a:pt x="2244" y="2171"/>
                  </a:lnTo>
                  <a:lnTo>
                    <a:pt x="2254" y="2150"/>
                  </a:lnTo>
                  <a:lnTo>
                    <a:pt x="2263" y="2130"/>
                  </a:lnTo>
                  <a:lnTo>
                    <a:pt x="2269" y="2106"/>
                  </a:lnTo>
                  <a:lnTo>
                    <a:pt x="2253" y="2113"/>
                  </a:lnTo>
                  <a:lnTo>
                    <a:pt x="2239" y="2115"/>
                  </a:lnTo>
                  <a:lnTo>
                    <a:pt x="2226" y="2112"/>
                  </a:lnTo>
                  <a:lnTo>
                    <a:pt x="2214" y="2100"/>
                  </a:lnTo>
                  <a:lnTo>
                    <a:pt x="2205" y="2084"/>
                  </a:lnTo>
                  <a:lnTo>
                    <a:pt x="2197" y="2066"/>
                  </a:lnTo>
                  <a:lnTo>
                    <a:pt x="2190" y="2049"/>
                  </a:lnTo>
                  <a:lnTo>
                    <a:pt x="2183" y="2031"/>
                  </a:lnTo>
                  <a:lnTo>
                    <a:pt x="2176" y="2012"/>
                  </a:lnTo>
                  <a:lnTo>
                    <a:pt x="2168" y="1991"/>
                  </a:lnTo>
                  <a:lnTo>
                    <a:pt x="2160" y="1971"/>
                  </a:lnTo>
                  <a:lnTo>
                    <a:pt x="2148" y="1955"/>
                  </a:lnTo>
                  <a:lnTo>
                    <a:pt x="2132" y="1941"/>
                  </a:lnTo>
                  <a:lnTo>
                    <a:pt x="2116" y="1927"/>
                  </a:lnTo>
                  <a:lnTo>
                    <a:pt x="2101" y="1913"/>
                  </a:lnTo>
                  <a:lnTo>
                    <a:pt x="2085" y="1899"/>
                  </a:lnTo>
                  <a:lnTo>
                    <a:pt x="2079" y="1893"/>
                  </a:lnTo>
                  <a:lnTo>
                    <a:pt x="2072" y="1889"/>
                  </a:lnTo>
                  <a:lnTo>
                    <a:pt x="2065" y="1885"/>
                  </a:lnTo>
                  <a:lnTo>
                    <a:pt x="2058" y="1882"/>
                  </a:lnTo>
                  <a:lnTo>
                    <a:pt x="2032" y="1877"/>
                  </a:lnTo>
                  <a:lnTo>
                    <a:pt x="2008" y="1881"/>
                  </a:lnTo>
                  <a:lnTo>
                    <a:pt x="1986" y="1892"/>
                  </a:lnTo>
                  <a:lnTo>
                    <a:pt x="1964" y="1910"/>
                  </a:lnTo>
                  <a:lnTo>
                    <a:pt x="1957" y="1919"/>
                  </a:lnTo>
                  <a:lnTo>
                    <a:pt x="1950" y="1929"/>
                  </a:lnTo>
                  <a:lnTo>
                    <a:pt x="1943" y="1939"/>
                  </a:lnTo>
                  <a:lnTo>
                    <a:pt x="1935" y="1947"/>
                  </a:lnTo>
                  <a:lnTo>
                    <a:pt x="1925" y="1951"/>
                  </a:lnTo>
                  <a:lnTo>
                    <a:pt x="1915" y="1952"/>
                  </a:lnTo>
                  <a:lnTo>
                    <a:pt x="1904" y="1952"/>
                  </a:lnTo>
                  <a:lnTo>
                    <a:pt x="1893" y="1952"/>
                  </a:lnTo>
                  <a:lnTo>
                    <a:pt x="1880" y="1954"/>
                  </a:lnTo>
                  <a:lnTo>
                    <a:pt x="1870" y="1952"/>
                  </a:lnTo>
                  <a:lnTo>
                    <a:pt x="1861" y="1948"/>
                  </a:lnTo>
                  <a:lnTo>
                    <a:pt x="1849" y="1939"/>
                  </a:lnTo>
                  <a:lnTo>
                    <a:pt x="1837" y="1929"/>
                  </a:lnTo>
                  <a:lnTo>
                    <a:pt x="1826" y="1918"/>
                  </a:lnTo>
                  <a:lnTo>
                    <a:pt x="1815" y="1907"/>
                  </a:lnTo>
                  <a:lnTo>
                    <a:pt x="1804" y="1897"/>
                  </a:lnTo>
                  <a:lnTo>
                    <a:pt x="1797" y="1887"/>
                  </a:lnTo>
                  <a:lnTo>
                    <a:pt x="1795" y="1877"/>
                  </a:lnTo>
                  <a:lnTo>
                    <a:pt x="1795" y="1866"/>
                  </a:lnTo>
                  <a:lnTo>
                    <a:pt x="1795" y="1855"/>
                  </a:lnTo>
                  <a:lnTo>
                    <a:pt x="1794" y="1840"/>
                  </a:lnTo>
                  <a:lnTo>
                    <a:pt x="1792" y="1829"/>
                  </a:lnTo>
                  <a:lnTo>
                    <a:pt x="1787" y="1818"/>
                  </a:lnTo>
                  <a:lnTo>
                    <a:pt x="1781" y="1805"/>
                  </a:lnTo>
                  <a:lnTo>
                    <a:pt x="1777" y="1797"/>
                  </a:lnTo>
                  <a:lnTo>
                    <a:pt x="1773" y="1789"/>
                  </a:lnTo>
                  <a:lnTo>
                    <a:pt x="1769" y="1780"/>
                  </a:lnTo>
                  <a:lnTo>
                    <a:pt x="1766" y="1772"/>
                  </a:lnTo>
                  <a:lnTo>
                    <a:pt x="1760" y="1759"/>
                  </a:lnTo>
                  <a:lnTo>
                    <a:pt x="1754" y="1751"/>
                  </a:lnTo>
                  <a:lnTo>
                    <a:pt x="1747" y="1744"/>
                  </a:lnTo>
                  <a:lnTo>
                    <a:pt x="1738" y="1736"/>
                  </a:lnTo>
                  <a:lnTo>
                    <a:pt x="1724" y="1713"/>
                  </a:lnTo>
                  <a:lnTo>
                    <a:pt x="1714" y="1687"/>
                  </a:lnTo>
                  <a:lnTo>
                    <a:pt x="1702" y="1664"/>
                  </a:lnTo>
                  <a:lnTo>
                    <a:pt x="1680" y="1650"/>
                  </a:lnTo>
                  <a:lnTo>
                    <a:pt x="1668" y="1644"/>
                  </a:lnTo>
                  <a:lnTo>
                    <a:pt x="1661" y="1635"/>
                  </a:lnTo>
                  <a:lnTo>
                    <a:pt x="1655" y="1624"/>
                  </a:lnTo>
                  <a:lnTo>
                    <a:pt x="1648" y="1612"/>
                  </a:lnTo>
                  <a:lnTo>
                    <a:pt x="1640" y="1605"/>
                  </a:lnTo>
                  <a:lnTo>
                    <a:pt x="1631" y="1602"/>
                  </a:lnTo>
                  <a:lnTo>
                    <a:pt x="1622" y="1603"/>
                  </a:lnTo>
                  <a:lnTo>
                    <a:pt x="1611" y="1603"/>
                  </a:lnTo>
                  <a:lnTo>
                    <a:pt x="1600" y="1601"/>
                  </a:lnTo>
                  <a:lnTo>
                    <a:pt x="1591" y="1597"/>
                  </a:lnTo>
                  <a:lnTo>
                    <a:pt x="1583" y="1590"/>
                  </a:lnTo>
                  <a:lnTo>
                    <a:pt x="1578" y="1579"/>
                  </a:lnTo>
                  <a:lnTo>
                    <a:pt x="1577" y="1569"/>
                  </a:lnTo>
                  <a:lnTo>
                    <a:pt x="1578" y="1560"/>
                  </a:lnTo>
                  <a:lnTo>
                    <a:pt x="1577" y="1551"/>
                  </a:lnTo>
                  <a:lnTo>
                    <a:pt x="1571" y="1542"/>
                  </a:lnTo>
                  <a:lnTo>
                    <a:pt x="1562" y="1537"/>
                  </a:lnTo>
                  <a:lnTo>
                    <a:pt x="1551" y="1533"/>
                  </a:lnTo>
                  <a:lnTo>
                    <a:pt x="1540" y="1530"/>
                  </a:lnTo>
                  <a:lnTo>
                    <a:pt x="1531" y="1524"/>
                  </a:lnTo>
                  <a:lnTo>
                    <a:pt x="1525" y="1514"/>
                  </a:lnTo>
                  <a:lnTo>
                    <a:pt x="1520" y="1500"/>
                  </a:lnTo>
                  <a:lnTo>
                    <a:pt x="1516" y="1486"/>
                  </a:lnTo>
                  <a:lnTo>
                    <a:pt x="1512" y="1474"/>
                  </a:lnTo>
                  <a:lnTo>
                    <a:pt x="1501" y="1446"/>
                  </a:lnTo>
                  <a:lnTo>
                    <a:pt x="1492" y="1417"/>
                  </a:lnTo>
                  <a:lnTo>
                    <a:pt x="1484" y="1387"/>
                  </a:lnTo>
                  <a:lnTo>
                    <a:pt x="1475" y="1357"/>
                  </a:lnTo>
                  <a:lnTo>
                    <a:pt x="1468" y="1326"/>
                  </a:lnTo>
                  <a:lnTo>
                    <a:pt x="1468" y="1293"/>
                  </a:lnTo>
                  <a:lnTo>
                    <a:pt x="1472" y="1259"/>
                  </a:lnTo>
                  <a:lnTo>
                    <a:pt x="1477" y="1228"/>
                  </a:lnTo>
                  <a:lnTo>
                    <a:pt x="1481" y="1198"/>
                  </a:lnTo>
                  <a:lnTo>
                    <a:pt x="1487" y="1165"/>
                  </a:lnTo>
                  <a:lnTo>
                    <a:pt x="1495" y="1134"/>
                  </a:lnTo>
                  <a:lnTo>
                    <a:pt x="1508" y="1108"/>
                  </a:lnTo>
                  <a:lnTo>
                    <a:pt x="1520" y="1096"/>
                  </a:lnTo>
                  <a:lnTo>
                    <a:pt x="1531" y="1085"/>
                  </a:lnTo>
                  <a:lnTo>
                    <a:pt x="1542" y="1073"/>
                  </a:lnTo>
                  <a:lnTo>
                    <a:pt x="1550" y="1058"/>
                  </a:lnTo>
                  <a:lnTo>
                    <a:pt x="1557" y="1045"/>
                  </a:lnTo>
                  <a:lnTo>
                    <a:pt x="1567" y="1033"/>
                  </a:lnTo>
                  <a:lnTo>
                    <a:pt x="1577" y="1021"/>
                  </a:lnTo>
                  <a:lnTo>
                    <a:pt x="1588" y="1010"/>
                  </a:lnTo>
                  <a:lnTo>
                    <a:pt x="1570" y="996"/>
                  </a:lnTo>
                  <a:lnTo>
                    <a:pt x="1551" y="983"/>
                  </a:lnTo>
                  <a:lnTo>
                    <a:pt x="1532" y="971"/>
                  </a:lnTo>
                  <a:lnTo>
                    <a:pt x="1512" y="960"/>
                  </a:lnTo>
                  <a:lnTo>
                    <a:pt x="1500" y="949"/>
                  </a:lnTo>
                  <a:lnTo>
                    <a:pt x="1489" y="934"/>
                  </a:lnTo>
                  <a:lnTo>
                    <a:pt x="1479" y="918"/>
                  </a:lnTo>
                  <a:lnTo>
                    <a:pt x="1467" y="904"/>
                  </a:lnTo>
                  <a:lnTo>
                    <a:pt x="1452" y="891"/>
                  </a:lnTo>
                  <a:lnTo>
                    <a:pt x="1436" y="879"/>
                  </a:lnTo>
                  <a:lnTo>
                    <a:pt x="1420" y="868"/>
                  </a:lnTo>
                  <a:lnTo>
                    <a:pt x="1401" y="860"/>
                  </a:lnTo>
                  <a:lnTo>
                    <a:pt x="1392" y="857"/>
                  </a:lnTo>
                  <a:lnTo>
                    <a:pt x="1386" y="855"/>
                  </a:lnTo>
                  <a:lnTo>
                    <a:pt x="1383" y="851"/>
                  </a:lnTo>
                  <a:lnTo>
                    <a:pt x="1382" y="841"/>
                  </a:lnTo>
                  <a:lnTo>
                    <a:pt x="1381" y="831"/>
                  </a:lnTo>
                  <a:lnTo>
                    <a:pt x="1379" y="821"/>
                  </a:lnTo>
                  <a:lnTo>
                    <a:pt x="1377" y="812"/>
                  </a:lnTo>
                  <a:lnTo>
                    <a:pt x="1374" y="803"/>
                  </a:lnTo>
                  <a:lnTo>
                    <a:pt x="1370" y="795"/>
                  </a:lnTo>
                  <a:lnTo>
                    <a:pt x="1363" y="792"/>
                  </a:lnTo>
                  <a:lnTo>
                    <a:pt x="1356" y="789"/>
                  </a:lnTo>
                  <a:lnTo>
                    <a:pt x="1349" y="783"/>
                  </a:lnTo>
                  <a:lnTo>
                    <a:pt x="1348" y="781"/>
                  </a:lnTo>
                  <a:lnTo>
                    <a:pt x="1347" y="776"/>
                  </a:lnTo>
                  <a:lnTo>
                    <a:pt x="1346" y="770"/>
                  </a:lnTo>
                  <a:lnTo>
                    <a:pt x="1345" y="765"/>
                  </a:lnTo>
                  <a:lnTo>
                    <a:pt x="1342" y="755"/>
                  </a:lnTo>
                  <a:lnTo>
                    <a:pt x="1339" y="744"/>
                  </a:lnTo>
                  <a:lnTo>
                    <a:pt x="1337" y="733"/>
                  </a:lnTo>
                  <a:lnTo>
                    <a:pt x="1336" y="722"/>
                  </a:lnTo>
                  <a:lnTo>
                    <a:pt x="1330" y="701"/>
                  </a:lnTo>
                  <a:lnTo>
                    <a:pt x="1319" y="685"/>
                  </a:lnTo>
                  <a:lnTo>
                    <a:pt x="1303" y="674"/>
                  </a:lnTo>
                  <a:lnTo>
                    <a:pt x="1285" y="668"/>
                  </a:lnTo>
                  <a:lnTo>
                    <a:pt x="1199" y="650"/>
                  </a:lnTo>
                  <a:lnTo>
                    <a:pt x="1156" y="641"/>
                  </a:lnTo>
                  <a:lnTo>
                    <a:pt x="1113" y="632"/>
                  </a:lnTo>
                  <a:lnTo>
                    <a:pt x="1106" y="630"/>
                  </a:lnTo>
                  <a:lnTo>
                    <a:pt x="1100" y="629"/>
                  </a:lnTo>
                  <a:lnTo>
                    <a:pt x="1093" y="628"/>
                  </a:lnTo>
                  <a:lnTo>
                    <a:pt x="1087" y="626"/>
                  </a:lnTo>
                  <a:lnTo>
                    <a:pt x="1066" y="623"/>
                  </a:lnTo>
                  <a:lnTo>
                    <a:pt x="1055" y="618"/>
                  </a:lnTo>
                  <a:lnTo>
                    <a:pt x="1050" y="608"/>
                  </a:lnTo>
                  <a:lnTo>
                    <a:pt x="1046" y="587"/>
                  </a:lnTo>
                  <a:lnTo>
                    <a:pt x="1042" y="556"/>
                  </a:lnTo>
                  <a:lnTo>
                    <a:pt x="1038" y="524"/>
                  </a:lnTo>
                  <a:lnTo>
                    <a:pt x="1034" y="492"/>
                  </a:lnTo>
                  <a:lnTo>
                    <a:pt x="1030" y="460"/>
                  </a:lnTo>
                  <a:lnTo>
                    <a:pt x="1027" y="422"/>
                  </a:lnTo>
                  <a:lnTo>
                    <a:pt x="1024" y="379"/>
                  </a:lnTo>
                  <a:lnTo>
                    <a:pt x="1018" y="338"/>
                  </a:lnTo>
                  <a:lnTo>
                    <a:pt x="1007" y="305"/>
                  </a:lnTo>
                  <a:lnTo>
                    <a:pt x="995" y="290"/>
                  </a:lnTo>
                  <a:lnTo>
                    <a:pt x="982" y="277"/>
                  </a:lnTo>
                  <a:lnTo>
                    <a:pt x="968" y="263"/>
                  </a:lnTo>
                  <a:lnTo>
                    <a:pt x="956" y="248"/>
                  </a:lnTo>
                  <a:lnTo>
                    <a:pt x="943" y="227"/>
                  </a:lnTo>
                  <a:lnTo>
                    <a:pt x="928" y="207"/>
                  </a:lnTo>
                  <a:lnTo>
                    <a:pt x="914" y="186"/>
                  </a:lnTo>
                  <a:lnTo>
                    <a:pt x="904" y="163"/>
                  </a:lnTo>
                  <a:lnTo>
                    <a:pt x="905" y="145"/>
                  </a:lnTo>
                  <a:lnTo>
                    <a:pt x="905" y="127"/>
                  </a:lnTo>
                  <a:lnTo>
                    <a:pt x="900" y="111"/>
                  </a:lnTo>
                  <a:lnTo>
                    <a:pt x="885" y="104"/>
                  </a:lnTo>
                  <a:lnTo>
                    <a:pt x="854" y="98"/>
                  </a:lnTo>
                  <a:lnTo>
                    <a:pt x="819" y="90"/>
                  </a:lnTo>
                  <a:lnTo>
                    <a:pt x="789" y="75"/>
                  </a:lnTo>
                  <a:lnTo>
                    <a:pt x="767" y="49"/>
                  </a:lnTo>
                  <a:lnTo>
                    <a:pt x="760" y="37"/>
                  </a:lnTo>
                  <a:lnTo>
                    <a:pt x="753" y="26"/>
                  </a:lnTo>
                  <a:lnTo>
                    <a:pt x="743" y="18"/>
                  </a:lnTo>
                  <a:lnTo>
                    <a:pt x="730" y="16"/>
                  </a:lnTo>
                  <a:lnTo>
                    <a:pt x="715" y="18"/>
                  </a:lnTo>
                  <a:lnTo>
                    <a:pt x="699" y="19"/>
                  </a:lnTo>
                  <a:lnTo>
                    <a:pt x="684" y="14"/>
                  </a:lnTo>
                  <a:lnTo>
                    <a:pt x="676" y="0"/>
                  </a:lnTo>
                  <a:lnTo>
                    <a:pt x="663" y="18"/>
                  </a:lnTo>
                  <a:lnTo>
                    <a:pt x="649" y="37"/>
                  </a:lnTo>
                  <a:lnTo>
                    <a:pt x="634" y="54"/>
                  </a:lnTo>
                  <a:lnTo>
                    <a:pt x="618" y="69"/>
                  </a:lnTo>
                  <a:lnTo>
                    <a:pt x="614" y="62"/>
                  </a:lnTo>
                  <a:lnTo>
                    <a:pt x="618" y="69"/>
                  </a:lnTo>
                  <a:lnTo>
                    <a:pt x="618" y="69"/>
                  </a:lnTo>
                  <a:lnTo>
                    <a:pt x="614" y="87"/>
                  </a:lnTo>
                  <a:lnTo>
                    <a:pt x="607" y="104"/>
                  </a:lnTo>
                  <a:lnTo>
                    <a:pt x="601" y="121"/>
                  </a:lnTo>
                  <a:lnTo>
                    <a:pt x="597" y="139"/>
                  </a:lnTo>
                  <a:lnTo>
                    <a:pt x="597" y="153"/>
                  </a:lnTo>
                  <a:lnTo>
                    <a:pt x="597" y="170"/>
                  </a:lnTo>
                  <a:lnTo>
                    <a:pt x="596" y="185"/>
                  </a:lnTo>
                  <a:lnTo>
                    <a:pt x="592" y="195"/>
                  </a:lnTo>
                  <a:lnTo>
                    <a:pt x="560" y="221"/>
                  </a:lnTo>
                  <a:lnTo>
                    <a:pt x="529" y="248"/>
                  </a:lnTo>
                  <a:lnTo>
                    <a:pt x="497" y="274"/>
                  </a:lnTo>
                  <a:lnTo>
                    <a:pt x="465" y="301"/>
                  </a:lnTo>
                  <a:lnTo>
                    <a:pt x="403" y="353"/>
                  </a:lnTo>
                  <a:lnTo>
                    <a:pt x="341" y="403"/>
                  </a:lnTo>
                  <a:lnTo>
                    <a:pt x="278" y="453"/>
                  </a:lnTo>
                  <a:lnTo>
                    <a:pt x="214" y="502"/>
                  </a:lnTo>
                  <a:lnTo>
                    <a:pt x="209" y="505"/>
                  </a:lnTo>
                  <a:lnTo>
                    <a:pt x="205" y="508"/>
                  </a:lnTo>
                  <a:lnTo>
                    <a:pt x="201" y="511"/>
                  </a:lnTo>
                  <a:lnTo>
                    <a:pt x="197" y="515"/>
                  </a:lnTo>
                  <a:lnTo>
                    <a:pt x="191" y="526"/>
                  </a:lnTo>
                  <a:lnTo>
                    <a:pt x="191" y="526"/>
                  </a:lnTo>
                  <a:lnTo>
                    <a:pt x="206" y="556"/>
                  </a:lnTo>
                  <a:lnTo>
                    <a:pt x="224" y="555"/>
                  </a:lnTo>
                  <a:lnTo>
                    <a:pt x="227" y="565"/>
                  </a:lnTo>
                  <a:lnTo>
                    <a:pt x="223" y="569"/>
                  </a:lnTo>
                  <a:lnTo>
                    <a:pt x="216" y="571"/>
                  </a:lnTo>
                  <a:lnTo>
                    <a:pt x="211" y="575"/>
                  </a:lnTo>
                  <a:lnTo>
                    <a:pt x="211" y="584"/>
                  </a:lnTo>
                  <a:lnTo>
                    <a:pt x="220" y="601"/>
                  </a:lnTo>
                  <a:lnTo>
                    <a:pt x="219" y="609"/>
                  </a:lnTo>
                  <a:lnTo>
                    <a:pt x="210" y="607"/>
                  </a:lnTo>
                  <a:lnTo>
                    <a:pt x="181" y="580"/>
                  </a:lnTo>
                  <a:lnTo>
                    <a:pt x="167" y="575"/>
                  </a:lnTo>
                  <a:lnTo>
                    <a:pt x="167" y="571"/>
                  </a:lnTo>
                  <a:lnTo>
                    <a:pt x="175" y="565"/>
                  </a:lnTo>
                  <a:lnTo>
                    <a:pt x="180" y="554"/>
                  </a:lnTo>
                  <a:lnTo>
                    <a:pt x="180" y="543"/>
                  </a:lnTo>
                  <a:lnTo>
                    <a:pt x="180" y="543"/>
                  </a:lnTo>
                  <a:lnTo>
                    <a:pt x="173" y="549"/>
                  </a:lnTo>
                  <a:lnTo>
                    <a:pt x="161" y="557"/>
                  </a:lnTo>
                  <a:lnTo>
                    <a:pt x="149" y="565"/>
                  </a:lnTo>
                  <a:lnTo>
                    <a:pt x="137" y="572"/>
                  </a:lnTo>
                  <a:lnTo>
                    <a:pt x="133" y="574"/>
                  </a:lnTo>
                  <a:lnTo>
                    <a:pt x="133" y="575"/>
                  </a:lnTo>
                  <a:lnTo>
                    <a:pt x="114" y="612"/>
                  </a:lnTo>
                  <a:lnTo>
                    <a:pt x="110" y="633"/>
                  </a:lnTo>
                  <a:lnTo>
                    <a:pt x="107" y="641"/>
                  </a:lnTo>
                  <a:lnTo>
                    <a:pt x="102" y="647"/>
                  </a:lnTo>
                  <a:lnTo>
                    <a:pt x="95" y="645"/>
                  </a:lnTo>
                  <a:lnTo>
                    <a:pt x="92" y="638"/>
                  </a:lnTo>
                  <a:lnTo>
                    <a:pt x="93" y="631"/>
                  </a:lnTo>
                  <a:lnTo>
                    <a:pt x="96" y="623"/>
                  </a:lnTo>
                  <a:lnTo>
                    <a:pt x="98" y="616"/>
                  </a:lnTo>
                  <a:lnTo>
                    <a:pt x="97" y="601"/>
                  </a:lnTo>
                  <a:lnTo>
                    <a:pt x="100" y="591"/>
                  </a:lnTo>
                  <a:lnTo>
                    <a:pt x="100" y="590"/>
                  </a:lnTo>
                  <a:lnTo>
                    <a:pt x="100" y="590"/>
                  </a:lnTo>
                  <a:lnTo>
                    <a:pt x="98" y="591"/>
                  </a:lnTo>
                  <a:lnTo>
                    <a:pt x="96" y="592"/>
                  </a:lnTo>
                  <a:lnTo>
                    <a:pt x="94" y="593"/>
                  </a:lnTo>
                  <a:lnTo>
                    <a:pt x="94" y="593"/>
                  </a:lnTo>
                  <a:lnTo>
                    <a:pt x="94" y="593"/>
                  </a:lnTo>
                  <a:lnTo>
                    <a:pt x="71" y="636"/>
                  </a:lnTo>
                  <a:lnTo>
                    <a:pt x="62" y="665"/>
                  </a:lnTo>
                  <a:lnTo>
                    <a:pt x="52" y="679"/>
                  </a:lnTo>
                  <a:lnTo>
                    <a:pt x="28" y="705"/>
                  </a:lnTo>
                  <a:lnTo>
                    <a:pt x="5" y="744"/>
                  </a:lnTo>
                  <a:lnTo>
                    <a:pt x="2" y="756"/>
                  </a:lnTo>
                  <a:lnTo>
                    <a:pt x="1" y="787"/>
                  </a:lnTo>
                  <a:lnTo>
                    <a:pt x="2" y="800"/>
                  </a:lnTo>
                  <a:lnTo>
                    <a:pt x="6" y="815"/>
                  </a:lnTo>
                  <a:lnTo>
                    <a:pt x="12" y="826"/>
                  </a:lnTo>
                  <a:lnTo>
                    <a:pt x="14" y="832"/>
                  </a:lnTo>
                  <a:lnTo>
                    <a:pt x="15" y="842"/>
                  </a:lnTo>
                  <a:lnTo>
                    <a:pt x="14" y="856"/>
                  </a:lnTo>
                  <a:lnTo>
                    <a:pt x="13" y="857"/>
                  </a:lnTo>
                  <a:lnTo>
                    <a:pt x="10" y="863"/>
                  </a:lnTo>
                  <a:lnTo>
                    <a:pt x="3" y="890"/>
                  </a:lnTo>
                  <a:lnTo>
                    <a:pt x="0" y="904"/>
                  </a:lnTo>
                  <a:lnTo>
                    <a:pt x="4" y="916"/>
                  </a:lnTo>
                  <a:lnTo>
                    <a:pt x="17" y="921"/>
                  </a:lnTo>
                  <a:lnTo>
                    <a:pt x="22" y="928"/>
                  </a:lnTo>
                  <a:lnTo>
                    <a:pt x="24" y="944"/>
                  </a:lnTo>
                  <a:lnTo>
                    <a:pt x="23" y="962"/>
                  </a:lnTo>
                  <a:lnTo>
                    <a:pt x="19" y="974"/>
                  </a:lnTo>
                  <a:lnTo>
                    <a:pt x="26" y="985"/>
                  </a:lnTo>
                  <a:lnTo>
                    <a:pt x="29" y="979"/>
                  </a:lnTo>
                  <a:lnTo>
                    <a:pt x="29" y="939"/>
                  </a:lnTo>
                  <a:lnTo>
                    <a:pt x="33" y="930"/>
                  </a:lnTo>
                  <a:lnTo>
                    <a:pt x="40" y="926"/>
                  </a:lnTo>
                  <a:lnTo>
                    <a:pt x="52" y="926"/>
                  </a:lnTo>
                  <a:lnTo>
                    <a:pt x="62" y="929"/>
                  </a:lnTo>
                  <a:lnTo>
                    <a:pt x="76" y="936"/>
                  </a:lnTo>
                  <a:lnTo>
                    <a:pt x="88" y="945"/>
                  </a:lnTo>
                  <a:lnTo>
                    <a:pt x="93" y="953"/>
                  </a:lnTo>
                  <a:lnTo>
                    <a:pt x="94" y="955"/>
                  </a:lnTo>
                  <a:lnTo>
                    <a:pt x="95" y="956"/>
                  </a:lnTo>
                  <a:lnTo>
                    <a:pt x="97" y="958"/>
                  </a:lnTo>
                  <a:lnTo>
                    <a:pt x="98" y="962"/>
                  </a:lnTo>
                  <a:lnTo>
                    <a:pt x="96" y="966"/>
                  </a:lnTo>
                  <a:lnTo>
                    <a:pt x="91" y="971"/>
                  </a:lnTo>
                  <a:lnTo>
                    <a:pt x="89" y="974"/>
                  </a:lnTo>
                  <a:lnTo>
                    <a:pt x="88" y="986"/>
                  </a:lnTo>
                  <a:lnTo>
                    <a:pt x="89" y="998"/>
                  </a:lnTo>
                  <a:lnTo>
                    <a:pt x="71" y="992"/>
                  </a:lnTo>
                  <a:lnTo>
                    <a:pt x="52" y="992"/>
                  </a:lnTo>
                  <a:lnTo>
                    <a:pt x="34" y="997"/>
                  </a:lnTo>
                  <a:lnTo>
                    <a:pt x="19" y="1007"/>
                  </a:lnTo>
                  <a:lnTo>
                    <a:pt x="43" y="1014"/>
                  </a:lnTo>
                  <a:lnTo>
                    <a:pt x="113" y="1012"/>
                  </a:lnTo>
                  <a:lnTo>
                    <a:pt x="135" y="1020"/>
                  </a:lnTo>
                  <a:lnTo>
                    <a:pt x="152" y="1037"/>
                  </a:lnTo>
                  <a:lnTo>
                    <a:pt x="165" y="1056"/>
                  </a:lnTo>
                  <a:lnTo>
                    <a:pt x="180" y="1070"/>
                  </a:lnTo>
                  <a:lnTo>
                    <a:pt x="183" y="1056"/>
                  </a:lnTo>
                  <a:lnTo>
                    <a:pt x="172" y="1041"/>
                  </a:lnTo>
                  <a:lnTo>
                    <a:pt x="129" y="1004"/>
                  </a:lnTo>
                  <a:lnTo>
                    <a:pt x="124" y="998"/>
                  </a:lnTo>
                  <a:lnTo>
                    <a:pt x="120" y="990"/>
                  </a:lnTo>
                  <a:lnTo>
                    <a:pt x="118" y="982"/>
                  </a:lnTo>
                  <a:lnTo>
                    <a:pt x="121" y="979"/>
                  </a:lnTo>
                  <a:lnTo>
                    <a:pt x="137" y="991"/>
                  </a:lnTo>
                  <a:lnTo>
                    <a:pt x="157" y="1001"/>
                  </a:lnTo>
                  <a:lnTo>
                    <a:pt x="165" y="1003"/>
                  </a:lnTo>
                  <a:lnTo>
                    <a:pt x="171" y="1005"/>
                  </a:lnTo>
                  <a:lnTo>
                    <a:pt x="175" y="1012"/>
                  </a:lnTo>
                  <a:lnTo>
                    <a:pt x="180" y="1027"/>
                  </a:lnTo>
                  <a:lnTo>
                    <a:pt x="188" y="1043"/>
                  </a:lnTo>
                  <a:lnTo>
                    <a:pt x="196" y="1051"/>
                  </a:lnTo>
                  <a:lnTo>
                    <a:pt x="208" y="1050"/>
                  </a:lnTo>
                  <a:lnTo>
                    <a:pt x="224" y="1041"/>
                  </a:lnTo>
                  <a:lnTo>
                    <a:pt x="240" y="1046"/>
                  </a:lnTo>
                  <a:lnTo>
                    <a:pt x="253" y="1036"/>
                  </a:lnTo>
                  <a:lnTo>
                    <a:pt x="273" y="1005"/>
                  </a:lnTo>
                  <a:lnTo>
                    <a:pt x="286" y="995"/>
                  </a:lnTo>
                  <a:lnTo>
                    <a:pt x="317" y="986"/>
                  </a:lnTo>
                  <a:lnTo>
                    <a:pt x="332" y="979"/>
                  </a:lnTo>
                  <a:lnTo>
                    <a:pt x="342" y="969"/>
                  </a:lnTo>
                  <a:lnTo>
                    <a:pt x="352" y="947"/>
                  </a:lnTo>
                  <a:lnTo>
                    <a:pt x="361" y="933"/>
                  </a:lnTo>
                  <a:lnTo>
                    <a:pt x="375" y="905"/>
                  </a:lnTo>
                  <a:lnTo>
                    <a:pt x="382" y="896"/>
                  </a:lnTo>
                  <a:lnTo>
                    <a:pt x="389" y="907"/>
                  </a:lnTo>
                  <a:lnTo>
                    <a:pt x="385" y="921"/>
                  </a:lnTo>
                  <a:lnTo>
                    <a:pt x="360" y="944"/>
                  </a:lnTo>
                  <a:lnTo>
                    <a:pt x="354" y="958"/>
                  </a:lnTo>
                  <a:lnTo>
                    <a:pt x="355" y="980"/>
                  </a:lnTo>
                  <a:lnTo>
                    <a:pt x="354" y="985"/>
                  </a:lnTo>
                  <a:lnTo>
                    <a:pt x="351" y="985"/>
                  </a:lnTo>
                  <a:lnTo>
                    <a:pt x="347" y="987"/>
                  </a:lnTo>
                  <a:lnTo>
                    <a:pt x="345" y="989"/>
                  </a:lnTo>
                  <a:lnTo>
                    <a:pt x="344" y="993"/>
                  </a:lnTo>
                  <a:lnTo>
                    <a:pt x="345" y="996"/>
                  </a:lnTo>
                  <a:lnTo>
                    <a:pt x="346" y="999"/>
                  </a:lnTo>
                  <a:lnTo>
                    <a:pt x="345" y="1003"/>
                  </a:lnTo>
                  <a:lnTo>
                    <a:pt x="339" y="1012"/>
                  </a:lnTo>
                  <a:lnTo>
                    <a:pt x="305" y="1046"/>
                  </a:lnTo>
                  <a:lnTo>
                    <a:pt x="300" y="1047"/>
                  </a:lnTo>
                  <a:lnTo>
                    <a:pt x="298" y="1050"/>
                  </a:lnTo>
                  <a:lnTo>
                    <a:pt x="297" y="1054"/>
                  </a:lnTo>
                  <a:lnTo>
                    <a:pt x="298" y="1062"/>
                  </a:lnTo>
                  <a:lnTo>
                    <a:pt x="298" y="1065"/>
                  </a:lnTo>
                  <a:lnTo>
                    <a:pt x="293" y="1074"/>
                  </a:lnTo>
                  <a:lnTo>
                    <a:pt x="292" y="1078"/>
                  </a:lnTo>
                  <a:lnTo>
                    <a:pt x="290" y="1078"/>
                  </a:lnTo>
                  <a:lnTo>
                    <a:pt x="284" y="1075"/>
                  </a:lnTo>
                  <a:lnTo>
                    <a:pt x="281" y="1061"/>
                  </a:lnTo>
                  <a:lnTo>
                    <a:pt x="276" y="1055"/>
                  </a:lnTo>
                  <a:lnTo>
                    <a:pt x="269" y="1058"/>
                  </a:lnTo>
                  <a:lnTo>
                    <a:pt x="264" y="1058"/>
                  </a:lnTo>
                  <a:lnTo>
                    <a:pt x="243" y="1050"/>
                  </a:lnTo>
                  <a:lnTo>
                    <a:pt x="235" y="1053"/>
                  </a:lnTo>
                  <a:lnTo>
                    <a:pt x="231" y="1060"/>
                  </a:lnTo>
                  <a:lnTo>
                    <a:pt x="228" y="1068"/>
                  </a:lnTo>
                  <a:lnTo>
                    <a:pt x="224" y="1075"/>
                  </a:lnTo>
                  <a:lnTo>
                    <a:pt x="220" y="1078"/>
                  </a:lnTo>
                  <a:lnTo>
                    <a:pt x="206" y="1084"/>
                  </a:lnTo>
                  <a:lnTo>
                    <a:pt x="238" y="1120"/>
                  </a:lnTo>
                  <a:lnTo>
                    <a:pt x="258" y="1134"/>
                  </a:lnTo>
                  <a:lnTo>
                    <a:pt x="276" y="1132"/>
                  </a:lnTo>
                  <a:lnTo>
                    <a:pt x="268" y="1122"/>
                  </a:lnTo>
                  <a:lnTo>
                    <a:pt x="270" y="1114"/>
                  </a:lnTo>
                  <a:lnTo>
                    <a:pt x="278" y="1109"/>
                  </a:lnTo>
                  <a:lnTo>
                    <a:pt x="310" y="1107"/>
                  </a:lnTo>
                  <a:lnTo>
                    <a:pt x="315" y="1108"/>
                  </a:lnTo>
                  <a:lnTo>
                    <a:pt x="319" y="1113"/>
                  </a:lnTo>
                  <a:lnTo>
                    <a:pt x="317" y="1117"/>
                  </a:lnTo>
                  <a:lnTo>
                    <a:pt x="313" y="1119"/>
                  </a:lnTo>
                  <a:lnTo>
                    <a:pt x="310" y="1118"/>
                  </a:lnTo>
                  <a:lnTo>
                    <a:pt x="317" y="1128"/>
                  </a:lnTo>
                  <a:lnTo>
                    <a:pt x="324" y="1133"/>
                  </a:lnTo>
                  <a:lnTo>
                    <a:pt x="333" y="1132"/>
                  </a:lnTo>
                  <a:lnTo>
                    <a:pt x="343" y="1125"/>
                  </a:lnTo>
                  <a:lnTo>
                    <a:pt x="348" y="1120"/>
                  </a:lnTo>
                  <a:lnTo>
                    <a:pt x="351" y="1117"/>
                  </a:lnTo>
                  <a:lnTo>
                    <a:pt x="353" y="1112"/>
                  </a:lnTo>
                  <a:lnTo>
                    <a:pt x="354" y="1104"/>
                  </a:lnTo>
                  <a:lnTo>
                    <a:pt x="353" y="1096"/>
                  </a:lnTo>
                  <a:lnTo>
                    <a:pt x="351" y="1091"/>
                  </a:lnTo>
                  <a:lnTo>
                    <a:pt x="347" y="1087"/>
                  </a:lnTo>
                  <a:lnTo>
                    <a:pt x="345" y="1079"/>
                  </a:lnTo>
                  <a:lnTo>
                    <a:pt x="345" y="1067"/>
                  </a:lnTo>
                  <a:lnTo>
                    <a:pt x="350" y="1065"/>
                  </a:lnTo>
                  <a:lnTo>
                    <a:pt x="358" y="1068"/>
                  </a:lnTo>
                  <a:lnTo>
                    <a:pt x="369" y="1070"/>
                  </a:lnTo>
                  <a:lnTo>
                    <a:pt x="372" y="1069"/>
                  </a:lnTo>
                  <a:lnTo>
                    <a:pt x="378" y="1066"/>
                  </a:lnTo>
                  <a:lnTo>
                    <a:pt x="382" y="1065"/>
                  </a:lnTo>
                  <a:lnTo>
                    <a:pt x="386" y="1066"/>
                  </a:lnTo>
                  <a:lnTo>
                    <a:pt x="387" y="1070"/>
                  </a:lnTo>
                  <a:lnTo>
                    <a:pt x="388" y="1073"/>
                  </a:lnTo>
                  <a:lnTo>
                    <a:pt x="389" y="1075"/>
                  </a:lnTo>
                  <a:lnTo>
                    <a:pt x="411" y="1084"/>
                  </a:lnTo>
                  <a:lnTo>
                    <a:pt x="417" y="1083"/>
                  </a:lnTo>
                  <a:lnTo>
                    <a:pt x="422" y="1081"/>
                  </a:lnTo>
                  <a:lnTo>
                    <a:pt x="426" y="1081"/>
                  </a:lnTo>
                  <a:lnTo>
                    <a:pt x="428" y="1091"/>
                  </a:lnTo>
                  <a:lnTo>
                    <a:pt x="427" y="1124"/>
                  </a:lnTo>
                  <a:lnTo>
                    <a:pt x="426" y="1134"/>
                  </a:lnTo>
                  <a:lnTo>
                    <a:pt x="419" y="1156"/>
                  </a:lnTo>
                  <a:lnTo>
                    <a:pt x="424" y="1154"/>
                  </a:lnTo>
                  <a:lnTo>
                    <a:pt x="432" y="1148"/>
                  </a:lnTo>
                  <a:lnTo>
                    <a:pt x="434" y="1147"/>
                  </a:lnTo>
                  <a:lnTo>
                    <a:pt x="440" y="1148"/>
                  </a:lnTo>
                  <a:lnTo>
                    <a:pt x="441" y="1152"/>
                  </a:lnTo>
                  <a:lnTo>
                    <a:pt x="441" y="1158"/>
                  </a:lnTo>
                  <a:lnTo>
                    <a:pt x="443" y="1163"/>
                  </a:lnTo>
                  <a:lnTo>
                    <a:pt x="451" y="1175"/>
                  </a:lnTo>
                  <a:lnTo>
                    <a:pt x="445" y="1180"/>
                  </a:lnTo>
                  <a:lnTo>
                    <a:pt x="419" y="1180"/>
                  </a:lnTo>
                  <a:lnTo>
                    <a:pt x="428" y="1193"/>
                  </a:lnTo>
                  <a:lnTo>
                    <a:pt x="444" y="1191"/>
                  </a:lnTo>
                  <a:lnTo>
                    <a:pt x="478" y="1180"/>
                  </a:lnTo>
                  <a:lnTo>
                    <a:pt x="497" y="1185"/>
                  </a:lnTo>
                  <a:lnTo>
                    <a:pt x="522" y="1206"/>
                  </a:lnTo>
                  <a:lnTo>
                    <a:pt x="537" y="1213"/>
                  </a:lnTo>
                  <a:lnTo>
                    <a:pt x="490" y="1200"/>
                  </a:lnTo>
                  <a:lnTo>
                    <a:pt x="464" y="1198"/>
                  </a:lnTo>
                  <a:lnTo>
                    <a:pt x="450" y="1208"/>
                  </a:lnTo>
                  <a:lnTo>
                    <a:pt x="472" y="1208"/>
                  </a:lnTo>
                  <a:lnTo>
                    <a:pt x="499" y="1212"/>
                  </a:lnTo>
                  <a:lnTo>
                    <a:pt x="524" y="1219"/>
                  </a:lnTo>
                  <a:lnTo>
                    <a:pt x="562" y="1244"/>
                  </a:lnTo>
                  <a:lnTo>
                    <a:pt x="628" y="1270"/>
                  </a:lnTo>
                  <a:lnTo>
                    <a:pt x="638" y="1276"/>
                  </a:lnTo>
                  <a:lnTo>
                    <a:pt x="648" y="1284"/>
                  </a:lnTo>
                  <a:lnTo>
                    <a:pt x="657" y="1295"/>
                  </a:lnTo>
                  <a:lnTo>
                    <a:pt x="662" y="1309"/>
                  </a:lnTo>
                  <a:lnTo>
                    <a:pt x="662" y="1320"/>
                  </a:lnTo>
                  <a:lnTo>
                    <a:pt x="660" y="1351"/>
                  </a:lnTo>
                  <a:lnTo>
                    <a:pt x="660" y="1357"/>
                  </a:lnTo>
                  <a:lnTo>
                    <a:pt x="669" y="1345"/>
                  </a:lnTo>
                  <a:lnTo>
                    <a:pt x="684" y="1270"/>
                  </a:lnTo>
                  <a:lnTo>
                    <a:pt x="690" y="1276"/>
                  </a:lnTo>
                  <a:lnTo>
                    <a:pt x="705" y="1283"/>
                  </a:lnTo>
                  <a:lnTo>
                    <a:pt x="710" y="1290"/>
                  </a:lnTo>
                  <a:lnTo>
                    <a:pt x="712" y="1299"/>
                  </a:lnTo>
                  <a:lnTo>
                    <a:pt x="712" y="1319"/>
                  </a:lnTo>
                  <a:lnTo>
                    <a:pt x="714" y="1328"/>
                  </a:lnTo>
                  <a:lnTo>
                    <a:pt x="708" y="1325"/>
                  </a:lnTo>
                  <a:lnTo>
                    <a:pt x="693" y="1315"/>
                  </a:lnTo>
                  <a:lnTo>
                    <a:pt x="688" y="1314"/>
                  </a:lnTo>
                  <a:lnTo>
                    <a:pt x="688" y="1319"/>
                  </a:lnTo>
                  <a:lnTo>
                    <a:pt x="691" y="1340"/>
                  </a:lnTo>
                  <a:lnTo>
                    <a:pt x="702" y="1346"/>
                  </a:lnTo>
                  <a:lnTo>
                    <a:pt x="720" y="1349"/>
                  </a:lnTo>
                  <a:lnTo>
                    <a:pt x="736" y="1348"/>
                  </a:lnTo>
                  <a:lnTo>
                    <a:pt x="745" y="1343"/>
                  </a:lnTo>
                  <a:lnTo>
                    <a:pt x="754" y="1346"/>
                  </a:lnTo>
                  <a:lnTo>
                    <a:pt x="760" y="1343"/>
                  </a:lnTo>
                  <a:lnTo>
                    <a:pt x="767" y="1338"/>
                  </a:lnTo>
                  <a:lnTo>
                    <a:pt x="775" y="1337"/>
                  </a:lnTo>
                  <a:lnTo>
                    <a:pt x="779" y="1342"/>
                  </a:lnTo>
                  <a:lnTo>
                    <a:pt x="793" y="1366"/>
                  </a:lnTo>
                  <a:lnTo>
                    <a:pt x="804" y="1379"/>
                  </a:lnTo>
                  <a:lnTo>
                    <a:pt x="811" y="1384"/>
                  </a:lnTo>
                  <a:lnTo>
                    <a:pt x="819" y="1385"/>
                  </a:lnTo>
                  <a:lnTo>
                    <a:pt x="827" y="1384"/>
                  </a:lnTo>
                  <a:lnTo>
                    <a:pt x="832" y="1381"/>
                  </a:lnTo>
                  <a:lnTo>
                    <a:pt x="832" y="1377"/>
                  </a:lnTo>
                  <a:lnTo>
                    <a:pt x="827" y="1371"/>
                  </a:lnTo>
                  <a:lnTo>
                    <a:pt x="838" y="1372"/>
                  </a:lnTo>
                  <a:lnTo>
                    <a:pt x="846" y="1377"/>
                  </a:lnTo>
                  <a:lnTo>
                    <a:pt x="911" y="1436"/>
                  </a:lnTo>
                  <a:lnTo>
                    <a:pt x="913" y="1443"/>
                  </a:lnTo>
                  <a:lnTo>
                    <a:pt x="911" y="1451"/>
                  </a:lnTo>
                  <a:lnTo>
                    <a:pt x="905" y="1457"/>
                  </a:lnTo>
                  <a:lnTo>
                    <a:pt x="884" y="1448"/>
                  </a:lnTo>
                  <a:lnTo>
                    <a:pt x="857" y="1444"/>
                  </a:lnTo>
                  <a:lnTo>
                    <a:pt x="847" y="1439"/>
                  </a:lnTo>
                  <a:lnTo>
                    <a:pt x="834" y="1426"/>
                  </a:lnTo>
                  <a:lnTo>
                    <a:pt x="829" y="1419"/>
                  </a:lnTo>
                  <a:lnTo>
                    <a:pt x="827" y="1416"/>
                  </a:lnTo>
                  <a:lnTo>
                    <a:pt x="824" y="1418"/>
                  </a:lnTo>
                  <a:lnTo>
                    <a:pt x="819" y="1423"/>
                  </a:lnTo>
                  <a:lnTo>
                    <a:pt x="817" y="1426"/>
                  </a:lnTo>
                  <a:lnTo>
                    <a:pt x="811" y="1438"/>
                  </a:lnTo>
                  <a:lnTo>
                    <a:pt x="810" y="1442"/>
                  </a:lnTo>
                  <a:lnTo>
                    <a:pt x="816" y="1447"/>
                  </a:lnTo>
                  <a:lnTo>
                    <a:pt x="824" y="1445"/>
                  </a:lnTo>
                  <a:lnTo>
                    <a:pt x="830" y="1445"/>
                  </a:lnTo>
                  <a:lnTo>
                    <a:pt x="832" y="1454"/>
                  </a:lnTo>
                  <a:lnTo>
                    <a:pt x="833" y="1469"/>
                  </a:lnTo>
                  <a:lnTo>
                    <a:pt x="831" y="1474"/>
                  </a:lnTo>
                  <a:lnTo>
                    <a:pt x="825" y="1476"/>
                  </a:lnTo>
                  <a:lnTo>
                    <a:pt x="822" y="1475"/>
                  </a:lnTo>
                  <a:lnTo>
                    <a:pt x="810" y="1467"/>
                  </a:lnTo>
                  <a:lnTo>
                    <a:pt x="808" y="1468"/>
                  </a:lnTo>
                  <a:lnTo>
                    <a:pt x="805" y="1470"/>
                  </a:lnTo>
                  <a:lnTo>
                    <a:pt x="801" y="1471"/>
                  </a:lnTo>
                  <a:lnTo>
                    <a:pt x="797" y="1471"/>
                  </a:lnTo>
                  <a:lnTo>
                    <a:pt x="795" y="1467"/>
                  </a:lnTo>
                  <a:lnTo>
                    <a:pt x="788" y="1448"/>
                  </a:lnTo>
                  <a:lnTo>
                    <a:pt x="749" y="1402"/>
                  </a:lnTo>
                  <a:lnTo>
                    <a:pt x="745" y="1391"/>
                  </a:lnTo>
                  <a:lnTo>
                    <a:pt x="734" y="1384"/>
                  </a:lnTo>
                  <a:lnTo>
                    <a:pt x="719" y="1381"/>
                  </a:lnTo>
                  <a:lnTo>
                    <a:pt x="706" y="1381"/>
                  </a:lnTo>
                  <a:lnTo>
                    <a:pt x="709" y="1389"/>
                  </a:lnTo>
                  <a:lnTo>
                    <a:pt x="715" y="1394"/>
                  </a:lnTo>
                  <a:lnTo>
                    <a:pt x="728" y="1400"/>
                  </a:lnTo>
                  <a:lnTo>
                    <a:pt x="750" y="1419"/>
                  </a:lnTo>
                  <a:lnTo>
                    <a:pt x="765" y="1438"/>
                  </a:lnTo>
                  <a:lnTo>
                    <a:pt x="815" y="1539"/>
                  </a:lnTo>
                  <a:lnTo>
                    <a:pt x="835" y="1566"/>
                  </a:lnTo>
                  <a:lnTo>
                    <a:pt x="858" y="1581"/>
                  </a:lnTo>
                  <a:lnTo>
                    <a:pt x="861" y="1579"/>
                  </a:lnTo>
                  <a:lnTo>
                    <a:pt x="862" y="1574"/>
                  </a:lnTo>
                  <a:lnTo>
                    <a:pt x="864" y="1571"/>
                  </a:lnTo>
                  <a:lnTo>
                    <a:pt x="869" y="1574"/>
                  </a:lnTo>
                  <a:lnTo>
                    <a:pt x="872" y="1577"/>
                  </a:lnTo>
                  <a:lnTo>
                    <a:pt x="875" y="1579"/>
                  </a:lnTo>
                  <a:lnTo>
                    <a:pt x="878" y="1581"/>
                  </a:lnTo>
                  <a:lnTo>
                    <a:pt x="882" y="1581"/>
                  </a:lnTo>
                  <a:lnTo>
                    <a:pt x="886" y="1578"/>
                  </a:lnTo>
                  <a:lnTo>
                    <a:pt x="888" y="1570"/>
                  </a:lnTo>
                  <a:lnTo>
                    <a:pt x="889" y="1546"/>
                  </a:lnTo>
                  <a:lnTo>
                    <a:pt x="893" y="1524"/>
                  </a:lnTo>
                  <a:lnTo>
                    <a:pt x="893" y="1515"/>
                  </a:lnTo>
                  <a:lnTo>
                    <a:pt x="892" y="1511"/>
                  </a:lnTo>
                  <a:lnTo>
                    <a:pt x="890" y="1507"/>
                  </a:lnTo>
                  <a:lnTo>
                    <a:pt x="882" y="1470"/>
                  </a:lnTo>
                  <a:lnTo>
                    <a:pt x="883" y="1457"/>
                  </a:lnTo>
                  <a:lnTo>
                    <a:pt x="891" y="1459"/>
                  </a:lnTo>
                  <a:lnTo>
                    <a:pt x="916" y="1480"/>
                  </a:lnTo>
                  <a:lnTo>
                    <a:pt x="923" y="1490"/>
                  </a:lnTo>
                  <a:lnTo>
                    <a:pt x="914" y="1508"/>
                  </a:lnTo>
                  <a:lnTo>
                    <a:pt x="911" y="1517"/>
                  </a:lnTo>
                  <a:lnTo>
                    <a:pt x="910" y="1528"/>
                  </a:lnTo>
                  <a:lnTo>
                    <a:pt x="914" y="1553"/>
                  </a:lnTo>
                  <a:lnTo>
                    <a:pt x="913" y="1564"/>
                  </a:lnTo>
                  <a:lnTo>
                    <a:pt x="905" y="1571"/>
                  </a:lnTo>
                  <a:lnTo>
                    <a:pt x="913" y="1577"/>
                  </a:lnTo>
                  <a:lnTo>
                    <a:pt x="922" y="1587"/>
                  </a:lnTo>
                  <a:lnTo>
                    <a:pt x="929" y="1599"/>
                  </a:lnTo>
                  <a:lnTo>
                    <a:pt x="932" y="1612"/>
                  </a:lnTo>
                  <a:lnTo>
                    <a:pt x="927" y="1627"/>
                  </a:lnTo>
                  <a:lnTo>
                    <a:pt x="917" y="1626"/>
                  </a:lnTo>
                  <a:lnTo>
                    <a:pt x="907" y="1619"/>
                  </a:lnTo>
                  <a:lnTo>
                    <a:pt x="902" y="1614"/>
                  </a:lnTo>
                  <a:lnTo>
                    <a:pt x="891" y="1607"/>
                  </a:lnTo>
                  <a:lnTo>
                    <a:pt x="885" y="1605"/>
                  </a:lnTo>
                  <a:lnTo>
                    <a:pt x="878" y="1604"/>
                  </a:lnTo>
                  <a:lnTo>
                    <a:pt x="875" y="1606"/>
                  </a:lnTo>
                  <a:lnTo>
                    <a:pt x="876" y="1611"/>
                  </a:lnTo>
                  <a:lnTo>
                    <a:pt x="879" y="1616"/>
                  </a:lnTo>
                  <a:lnTo>
                    <a:pt x="882" y="1619"/>
                  </a:lnTo>
                  <a:lnTo>
                    <a:pt x="889" y="1623"/>
                  </a:lnTo>
                  <a:lnTo>
                    <a:pt x="896" y="1633"/>
                  </a:lnTo>
                  <a:lnTo>
                    <a:pt x="902" y="1645"/>
                  </a:lnTo>
                  <a:lnTo>
                    <a:pt x="905" y="1657"/>
                  </a:lnTo>
                  <a:lnTo>
                    <a:pt x="908" y="1682"/>
                  </a:lnTo>
                  <a:lnTo>
                    <a:pt x="911" y="1693"/>
                  </a:lnTo>
                  <a:lnTo>
                    <a:pt x="917" y="1702"/>
                  </a:lnTo>
                  <a:lnTo>
                    <a:pt x="972" y="1751"/>
                  </a:lnTo>
                  <a:lnTo>
                    <a:pt x="1019" y="1781"/>
                  </a:lnTo>
                  <a:lnTo>
                    <a:pt x="1036" y="1785"/>
                  </a:lnTo>
                  <a:lnTo>
                    <a:pt x="1028" y="1774"/>
                  </a:lnTo>
                  <a:lnTo>
                    <a:pt x="1001" y="1759"/>
                  </a:lnTo>
                  <a:lnTo>
                    <a:pt x="991" y="1750"/>
                  </a:lnTo>
                  <a:lnTo>
                    <a:pt x="971" y="1728"/>
                  </a:lnTo>
                  <a:lnTo>
                    <a:pt x="961" y="1721"/>
                  </a:lnTo>
                  <a:lnTo>
                    <a:pt x="956" y="1716"/>
                  </a:lnTo>
                  <a:lnTo>
                    <a:pt x="954" y="1709"/>
                  </a:lnTo>
                  <a:lnTo>
                    <a:pt x="969" y="1712"/>
                  </a:lnTo>
                  <a:lnTo>
                    <a:pt x="984" y="1719"/>
                  </a:lnTo>
                  <a:lnTo>
                    <a:pt x="998" y="1730"/>
                  </a:lnTo>
                  <a:lnTo>
                    <a:pt x="1010" y="1743"/>
                  </a:lnTo>
                  <a:lnTo>
                    <a:pt x="1020" y="1737"/>
                  </a:lnTo>
                  <a:lnTo>
                    <a:pt x="1027" y="1739"/>
                  </a:lnTo>
                  <a:lnTo>
                    <a:pt x="1054" y="1766"/>
                  </a:lnTo>
                  <a:lnTo>
                    <a:pt x="1058" y="1769"/>
                  </a:lnTo>
                  <a:lnTo>
                    <a:pt x="1067" y="1772"/>
                  </a:lnTo>
                  <a:lnTo>
                    <a:pt x="1071" y="1776"/>
                  </a:lnTo>
                  <a:lnTo>
                    <a:pt x="1073" y="1781"/>
                  </a:lnTo>
                  <a:lnTo>
                    <a:pt x="1074" y="1790"/>
                  </a:lnTo>
                  <a:lnTo>
                    <a:pt x="1075" y="1794"/>
                  </a:lnTo>
                  <a:lnTo>
                    <a:pt x="1079" y="1800"/>
                  </a:lnTo>
                  <a:lnTo>
                    <a:pt x="1092" y="1810"/>
                  </a:lnTo>
                  <a:lnTo>
                    <a:pt x="1096" y="1813"/>
                  </a:lnTo>
                  <a:lnTo>
                    <a:pt x="1101" y="1814"/>
                  </a:lnTo>
                  <a:lnTo>
                    <a:pt x="1106" y="1812"/>
                  </a:lnTo>
                  <a:lnTo>
                    <a:pt x="1119" y="1804"/>
                  </a:lnTo>
                  <a:lnTo>
                    <a:pt x="1131" y="1813"/>
                  </a:lnTo>
                  <a:lnTo>
                    <a:pt x="1140" y="1826"/>
                  </a:lnTo>
                  <a:lnTo>
                    <a:pt x="1152" y="1834"/>
                  </a:lnTo>
                  <a:lnTo>
                    <a:pt x="1171" y="1828"/>
                  </a:lnTo>
                  <a:lnTo>
                    <a:pt x="1177" y="1823"/>
                  </a:lnTo>
                  <a:lnTo>
                    <a:pt x="1194" y="1806"/>
                  </a:lnTo>
                  <a:lnTo>
                    <a:pt x="1197" y="1799"/>
                  </a:lnTo>
                  <a:lnTo>
                    <a:pt x="1192" y="1795"/>
                  </a:lnTo>
                  <a:lnTo>
                    <a:pt x="1175" y="1801"/>
                  </a:lnTo>
                  <a:lnTo>
                    <a:pt x="1166" y="1799"/>
                  </a:lnTo>
                  <a:lnTo>
                    <a:pt x="1172" y="1791"/>
                  </a:lnTo>
                  <a:lnTo>
                    <a:pt x="1180" y="1786"/>
                  </a:lnTo>
                  <a:lnTo>
                    <a:pt x="1190" y="1784"/>
                  </a:lnTo>
                  <a:lnTo>
                    <a:pt x="1201" y="1785"/>
                  </a:lnTo>
                  <a:lnTo>
                    <a:pt x="1212" y="1790"/>
                  </a:lnTo>
                  <a:lnTo>
                    <a:pt x="1218" y="1797"/>
                  </a:lnTo>
                  <a:lnTo>
                    <a:pt x="1242" y="1852"/>
                  </a:lnTo>
                  <a:lnTo>
                    <a:pt x="1245" y="1861"/>
                  </a:lnTo>
                  <a:lnTo>
                    <a:pt x="1244" y="1874"/>
                  </a:lnTo>
                  <a:lnTo>
                    <a:pt x="1240" y="1881"/>
                  </a:lnTo>
                  <a:lnTo>
                    <a:pt x="1234" y="1887"/>
                  </a:lnTo>
                  <a:lnTo>
                    <a:pt x="1227" y="1895"/>
                  </a:lnTo>
                  <a:lnTo>
                    <a:pt x="1229" y="1895"/>
                  </a:lnTo>
                  <a:lnTo>
                    <a:pt x="1234" y="1895"/>
                  </a:lnTo>
                  <a:lnTo>
                    <a:pt x="1236" y="1895"/>
                  </a:lnTo>
                  <a:lnTo>
                    <a:pt x="1235" y="1897"/>
                  </a:lnTo>
                  <a:lnTo>
                    <a:pt x="1233" y="1902"/>
                  </a:lnTo>
                  <a:lnTo>
                    <a:pt x="1232" y="1904"/>
                  </a:lnTo>
                  <a:lnTo>
                    <a:pt x="1211" y="1888"/>
                  </a:lnTo>
                  <a:lnTo>
                    <a:pt x="1199" y="1883"/>
                  </a:lnTo>
                  <a:lnTo>
                    <a:pt x="1197" y="1890"/>
                  </a:lnTo>
                  <a:lnTo>
                    <a:pt x="1206" y="1896"/>
                  </a:lnTo>
                  <a:lnTo>
                    <a:pt x="1225" y="1907"/>
                  </a:lnTo>
                  <a:lnTo>
                    <a:pt x="1232" y="1913"/>
                  </a:lnTo>
                  <a:lnTo>
                    <a:pt x="1221" y="1908"/>
                  </a:lnTo>
                  <a:lnTo>
                    <a:pt x="1214" y="1903"/>
                  </a:lnTo>
                  <a:lnTo>
                    <a:pt x="1204" y="1899"/>
                  </a:lnTo>
                  <a:lnTo>
                    <a:pt x="1116" y="1842"/>
                  </a:lnTo>
                  <a:lnTo>
                    <a:pt x="1110" y="1840"/>
                  </a:lnTo>
                  <a:lnTo>
                    <a:pt x="1060" y="1813"/>
                  </a:lnTo>
                  <a:lnTo>
                    <a:pt x="1058" y="1811"/>
                  </a:lnTo>
                  <a:lnTo>
                    <a:pt x="1059" y="1804"/>
                  </a:lnTo>
                  <a:lnTo>
                    <a:pt x="1058" y="1800"/>
                  </a:lnTo>
                  <a:lnTo>
                    <a:pt x="1056" y="1797"/>
                  </a:lnTo>
                  <a:lnTo>
                    <a:pt x="1052" y="1793"/>
                  </a:lnTo>
                  <a:lnTo>
                    <a:pt x="1047" y="1789"/>
                  </a:lnTo>
                  <a:lnTo>
                    <a:pt x="1043" y="1789"/>
                  </a:lnTo>
                  <a:lnTo>
                    <a:pt x="1041" y="1797"/>
                  </a:lnTo>
                  <a:lnTo>
                    <a:pt x="1045" y="1809"/>
                  </a:lnTo>
                  <a:lnTo>
                    <a:pt x="1056" y="1821"/>
                  </a:lnTo>
                  <a:lnTo>
                    <a:pt x="1203" y="1911"/>
                  </a:lnTo>
                  <a:lnTo>
                    <a:pt x="1243" y="1948"/>
                  </a:lnTo>
                  <a:lnTo>
                    <a:pt x="1267" y="1966"/>
                  </a:lnTo>
                  <a:lnTo>
                    <a:pt x="1291" y="1977"/>
                  </a:lnTo>
                  <a:lnTo>
                    <a:pt x="1299" y="1984"/>
                  </a:lnTo>
                  <a:lnTo>
                    <a:pt x="1301" y="2001"/>
                  </a:lnTo>
                  <a:lnTo>
                    <a:pt x="1308" y="2008"/>
                  </a:lnTo>
                  <a:lnTo>
                    <a:pt x="1349" y="2036"/>
                  </a:lnTo>
                  <a:lnTo>
                    <a:pt x="1440" y="2098"/>
                  </a:lnTo>
                  <a:lnTo>
                    <a:pt x="1474" y="2131"/>
                  </a:lnTo>
                  <a:lnTo>
                    <a:pt x="1482" y="2136"/>
                  </a:lnTo>
                  <a:lnTo>
                    <a:pt x="1494" y="2141"/>
                  </a:lnTo>
                  <a:lnTo>
                    <a:pt x="1525" y="2164"/>
                  </a:lnTo>
                  <a:lnTo>
                    <a:pt x="1610" y="2257"/>
                  </a:lnTo>
                  <a:lnTo>
                    <a:pt x="1628" y="2290"/>
                  </a:lnTo>
                  <a:lnTo>
                    <a:pt x="1636" y="2320"/>
                  </a:lnTo>
                  <a:lnTo>
                    <a:pt x="1646" y="2333"/>
                  </a:lnTo>
                  <a:lnTo>
                    <a:pt x="1658" y="2346"/>
                  </a:lnTo>
                  <a:lnTo>
                    <a:pt x="1666" y="2358"/>
                  </a:lnTo>
                  <a:lnTo>
                    <a:pt x="1672" y="2390"/>
                  </a:lnTo>
                  <a:lnTo>
                    <a:pt x="1679" y="2404"/>
                  </a:lnTo>
                  <a:lnTo>
                    <a:pt x="1706" y="2414"/>
                  </a:lnTo>
                  <a:lnTo>
                    <a:pt x="1717" y="2422"/>
                  </a:lnTo>
                  <a:lnTo>
                    <a:pt x="1736" y="2443"/>
                  </a:lnTo>
                  <a:lnTo>
                    <a:pt x="1750" y="2464"/>
                  </a:lnTo>
                  <a:lnTo>
                    <a:pt x="1759" y="2476"/>
                  </a:lnTo>
                  <a:lnTo>
                    <a:pt x="1776" y="2484"/>
                  </a:lnTo>
                  <a:lnTo>
                    <a:pt x="1781" y="2492"/>
                  </a:lnTo>
                  <a:lnTo>
                    <a:pt x="1788" y="2509"/>
                  </a:lnTo>
                  <a:lnTo>
                    <a:pt x="1791" y="2513"/>
                  </a:lnTo>
                  <a:lnTo>
                    <a:pt x="1794" y="2517"/>
                  </a:lnTo>
                  <a:lnTo>
                    <a:pt x="1819" y="2540"/>
                  </a:lnTo>
                  <a:lnTo>
                    <a:pt x="1831" y="2548"/>
                  </a:lnTo>
                  <a:lnTo>
                    <a:pt x="1842" y="2551"/>
                  </a:lnTo>
                  <a:lnTo>
                    <a:pt x="1850" y="2559"/>
                  </a:lnTo>
                  <a:lnTo>
                    <a:pt x="1873" y="2605"/>
                  </a:lnTo>
                  <a:lnTo>
                    <a:pt x="1874" y="2606"/>
                  </a:lnTo>
                  <a:lnTo>
                    <a:pt x="1877" y="2609"/>
                  </a:lnTo>
                  <a:lnTo>
                    <a:pt x="1878" y="2613"/>
                  </a:lnTo>
                  <a:lnTo>
                    <a:pt x="1879" y="2617"/>
                  </a:lnTo>
                  <a:lnTo>
                    <a:pt x="1871" y="2623"/>
                  </a:lnTo>
                  <a:lnTo>
                    <a:pt x="1873" y="2627"/>
                  </a:lnTo>
                  <a:lnTo>
                    <a:pt x="1883" y="2636"/>
                  </a:lnTo>
                  <a:lnTo>
                    <a:pt x="1906" y="2671"/>
                  </a:lnTo>
                  <a:lnTo>
                    <a:pt x="1909" y="2680"/>
                  </a:lnTo>
                  <a:lnTo>
                    <a:pt x="1908" y="2706"/>
                  </a:lnTo>
                  <a:lnTo>
                    <a:pt x="1909" y="2712"/>
                  </a:lnTo>
                  <a:lnTo>
                    <a:pt x="1916" y="2715"/>
                  </a:lnTo>
                  <a:lnTo>
                    <a:pt x="1922" y="2713"/>
                  </a:lnTo>
                  <a:lnTo>
                    <a:pt x="1928" y="2708"/>
                  </a:lnTo>
                  <a:lnTo>
                    <a:pt x="1936" y="2706"/>
                  </a:lnTo>
                  <a:lnTo>
                    <a:pt x="1947" y="2712"/>
                  </a:lnTo>
                  <a:lnTo>
                    <a:pt x="2006" y="2781"/>
                  </a:lnTo>
                  <a:lnTo>
                    <a:pt x="2018" y="2791"/>
                  </a:lnTo>
                  <a:lnTo>
                    <a:pt x="2025" y="2795"/>
                  </a:lnTo>
                  <a:lnTo>
                    <a:pt x="2037" y="2799"/>
                  </a:lnTo>
                  <a:lnTo>
                    <a:pt x="2042" y="2803"/>
                  </a:lnTo>
                  <a:lnTo>
                    <a:pt x="2161" y="2955"/>
                  </a:lnTo>
                  <a:lnTo>
                    <a:pt x="2168" y="2948"/>
                  </a:lnTo>
                  <a:lnTo>
                    <a:pt x="2175" y="2942"/>
                  </a:lnTo>
                  <a:lnTo>
                    <a:pt x="2183" y="2938"/>
                  </a:lnTo>
                  <a:lnTo>
                    <a:pt x="2192" y="2936"/>
                  </a:lnTo>
                  <a:lnTo>
                    <a:pt x="2179" y="2955"/>
                  </a:lnTo>
                  <a:lnTo>
                    <a:pt x="2181" y="2959"/>
                  </a:lnTo>
                  <a:lnTo>
                    <a:pt x="2183" y="2963"/>
                  </a:lnTo>
                  <a:lnTo>
                    <a:pt x="2186" y="2965"/>
                  </a:lnTo>
                  <a:lnTo>
                    <a:pt x="2187" y="2967"/>
                  </a:lnTo>
                  <a:lnTo>
                    <a:pt x="2192" y="2971"/>
                  </a:lnTo>
                  <a:lnTo>
                    <a:pt x="2218" y="2988"/>
                  </a:lnTo>
                  <a:lnTo>
                    <a:pt x="2229" y="2998"/>
                  </a:lnTo>
                  <a:lnTo>
                    <a:pt x="2257" y="3035"/>
                  </a:lnTo>
                  <a:lnTo>
                    <a:pt x="2308" y="3086"/>
                  </a:lnTo>
                  <a:lnTo>
                    <a:pt x="2329" y="3118"/>
                  </a:lnTo>
                  <a:lnTo>
                    <a:pt x="2335" y="3157"/>
                  </a:lnTo>
                  <a:lnTo>
                    <a:pt x="2340" y="3157"/>
                  </a:lnTo>
                  <a:lnTo>
                    <a:pt x="2345" y="3149"/>
                  </a:lnTo>
                  <a:lnTo>
                    <a:pt x="2351" y="3152"/>
                  </a:lnTo>
                  <a:lnTo>
                    <a:pt x="2357" y="3161"/>
                  </a:lnTo>
                  <a:lnTo>
                    <a:pt x="2361" y="3171"/>
                  </a:lnTo>
                  <a:lnTo>
                    <a:pt x="2357" y="3174"/>
                  </a:lnTo>
                  <a:lnTo>
                    <a:pt x="2357" y="3174"/>
                  </a:lnTo>
                  <a:lnTo>
                    <a:pt x="2363" y="3186"/>
                  </a:lnTo>
                  <a:lnTo>
                    <a:pt x="2374" y="3204"/>
                  </a:lnTo>
                  <a:lnTo>
                    <a:pt x="2385" y="3215"/>
                  </a:lnTo>
                  <a:lnTo>
                    <a:pt x="2395" y="3206"/>
                  </a:lnTo>
                  <a:lnTo>
                    <a:pt x="2396" y="3194"/>
                  </a:lnTo>
                  <a:lnTo>
                    <a:pt x="2394" y="3181"/>
                  </a:lnTo>
                  <a:lnTo>
                    <a:pt x="2390" y="3168"/>
                  </a:lnTo>
                  <a:lnTo>
                    <a:pt x="2386" y="3156"/>
                  </a:lnTo>
                  <a:lnTo>
                    <a:pt x="2400" y="3154"/>
                  </a:lnTo>
                  <a:lnTo>
                    <a:pt x="2413" y="3150"/>
                  </a:lnTo>
                  <a:lnTo>
                    <a:pt x="2427" y="3147"/>
                  </a:lnTo>
                  <a:lnTo>
                    <a:pt x="2441" y="3150"/>
                  </a:lnTo>
                  <a:lnTo>
                    <a:pt x="2451" y="3157"/>
                  </a:lnTo>
                  <a:lnTo>
                    <a:pt x="2460" y="3164"/>
                  </a:lnTo>
                  <a:lnTo>
                    <a:pt x="2469" y="3173"/>
                  </a:lnTo>
                  <a:lnTo>
                    <a:pt x="2478" y="3180"/>
                  </a:lnTo>
                  <a:lnTo>
                    <a:pt x="2499" y="3187"/>
                  </a:lnTo>
                  <a:lnTo>
                    <a:pt x="2520" y="3184"/>
                  </a:lnTo>
                  <a:lnTo>
                    <a:pt x="2535" y="3170"/>
                  </a:lnTo>
                  <a:lnTo>
                    <a:pt x="2536" y="3146"/>
                  </a:lnTo>
                  <a:lnTo>
                    <a:pt x="2532" y="3130"/>
                  </a:lnTo>
                  <a:lnTo>
                    <a:pt x="2527" y="3112"/>
                  </a:lnTo>
                  <a:lnTo>
                    <a:pt x="2522" y="3095"/>
                  </a:lnTo>
                  <a:lnTo>
                    <a:pt x="2516" y="3079"/>
                  </a:lnTo>
                  <a:lnTo>
                    <a:pt x="2514" y="3077"/>
                  </a:lnTo>
                  <a:lnTo>
                    <a:pt x="2510" y="3076"/>
                  </a:lnTo>
                  <a:lnTo>
                    <a:pt x="2506" y="3075"/>
                  </a:lnTo>
                  <a:lnTo>
                    <a:pt x="2504" y="3073"/>
                  </a:lnTo>
                  <a:lnTo>
                    <a:pt x="2504" y="3068"/>
                  </a:lnTo>
                  <a:lnTo>
                    <a:pt x="2506" y="3063"/>
                  </a:lnTo>
                  <a:lnTo>
                    <a:pt x="2507" y="3058"/>
                  </a:lnTo>
                  <a:lnTo>
                    <a:pt x="2507" y="3055"/>
                  </a:lnTo>
                  <a:lnTo>
                    <a:pt x="2501" y="3050"/>
                  </a:lnTo>
                  <a:lnTo>
                    <a:pt x="2495" y="3048"/>
                  </a:lnTo>
                  <a:lnTo>
                    <a:pt x="2488" y="3045"/>
                  </a:lnTo>
                  <a:lnTo>
                    <a:pt x="2483" y="3038"/>
                  </a:lnTo>
                  <a:lnTo>
                    <a:pt x="2480" y="3029"/>
                  </a:lnTo>
                  <a:lnTo>
                    <a:pt x="2476" y="3023"/>
                  </a:lnTo>
                  <a:lnTo>
                    <a:pt x="2472" y="3019"/>
                  </a:lnTo>
                  <a:lnTo>
                    <a:pt x="2465" y="3014"/>
                  </a:lnTo>
                  <a:lnTo>
                    <a:pt x="2460" y="3011"/>
                  </a:lnTo>
                  <a:lnTo>
                    <a:pt x="2455" y="3007"/>
                  </a:lnTo>
                  <a:lnTo>
                    <a:pt x="2452" y="3002"/>
                  </a:lnTo>
                  <a:lnTo>
                    <a:pt x="2450" y="2996"/>
                  </a:lnTo>
                  <a:lnTo>
                    <a:pt x="2453" y="2982"/>
                  </a:lnTo>
                  <a:lnTo>
                    <a:pt x="2463" y="2967"/>
                  </a:lnTo>
                  <a:lnTo>
                    <a:pt x="2476" y="2953"/>
                  </a:lnTo>
                  <a:lnTo>
                    <a:pt x="2486" y="2943"/>
                  </a:lnTo>
                  <a:lnTo>
                    <a:pt x="2496" y="2934"/>
                  </a:lnTo>
                  <a:lnTo>
                    <a:pt x="2508" y="2925"/>
                  </a:lnTo>
                  <a:lnTo>
                    <a:pt x="2520" y="2915"/>
                  </a:lnTo>
                  <a:lnTo>
                    <a:pt x="2529" y="2906"/>
                  </a:lnTo>
                  <a:lnTo>
                    <a:pt x="2534" y="2897"/>
                  </a:lnTo>
                  <a:lnTo>
                    <a:pt x="2533" y="2891"/>
                  </a:lnTo>
                  <a:lnTo>
                    <a:pt x="2530" y="2885"/>
                  </a:lnTo>
                  <a:lnTo>
                    <a:pt x="2525" y="2876"/>
                  </a:lnTo>
                  <a:lnTo>
                    <a:pt x="2519" y="2864"/>
                  </a:lnTo>
                  <a:lnTo>
                    <a:pt x="2516" y="2857"/>
                  </a:lnTo>
                  <a:lnTo>
                    <a:pt x="2517" y="2848"/>
                  </a:lnTo>
                  <a:lnTo>
                    <a:pt x="2521" y="2835"/>
                  </a:lnTo>
                  <a:lnTo>
                    <a:pt x="2529" y="2822"/>
                  </a:lnTo>
                  <a:lnTo>
                    <a:pt x="2540" y="2816"/>
                  </a:lnTo>
                  <a:lnTo>
                    <a:pt x="2553" y="2814"/>
                  </a:lnTo>
                  <a:lnTo>
                    <a:pt x="2569" y="2816"/>
                  </a:lnTo>
                  <a:lnTo>
                    <a:pt x="2569" y="279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3" name="Freeform 21"/>
            <p:cNvSpPr>
              <a:spLocks/>
            </p:cNvSpPr>
            <p:nvPr/>
          </p:nvSpPr>
          <p:spPr bwMode="auto">
            <a:xfrm>
              <a:off x="2847969" y="1639568"/>
              <a:ext cx="700404" cy="648334"/>
            </a:xfrm>
            <a:custGeom>
              <a:avLst/>
              <a:gdLst>
                <a:gd name="T0" fmla="*/ 2350 w 2506"/>
                <a:gd name="T1" fmla="*/ 1486 h 2321"/>
                <a:gd name="T2" fmla="*/ 2259 w 2506"/>
                <a:gd name="T3" fmla="*/ 1482 h 2321"/>
                <a:gd name="T4" fmla="*/ 2111 w 2506"/>
                <a:gd name="T5" fmla="*/ 1502 h 2321"/>
                <a:gd name="T6" fmla="*/ 1976 w 2506"/>
                <a:gd name="T7" fmla="*/ 1465 h 2321"/>
                <a:gd name="T8" fmla="*/ 1860 w 2506"/>
                <a:gd name="T9" fmla="*/ 1310 h 2321"/>
                <a:gd name="T10" fmla="*/ 1785 w 2506"/>
                <a:gd name="T11" fmla="*/ 1292 h 2321"/>
                <a:gd name="T12" fmla="*/ 1753 w 2506"/>
                <a:gd name="T13" fmla="*/ 1297 h 2321"/>
                <a:gd name="T14" fmla="*/ 1643 w 2506"/>
                <a:gd name="T15" fmla="*/ 1302 h 2321"/>
                <a:gd name="T16" fmla="*/ 1454 w 2506"/>
                <a:gd name="T17" fmla="*/ 1221 h 2321"/>
                <a:gd name="T18" fmla="*/ 1487 w 2506"/>
                <a:gd name="T19" fmla="*/ 1133 h 2321"/>
                <a:gd name="T20" fmla="*/ 1457 w 2506"/>
                <a:gd name="T21" fmla="*/ 991 h 2321"/>
                <a:gd name="T22" fmla="*/ 1380 w 2506"/>
                <a:gd name="T23" fmla="*/ 907 h 2321"/>
                <a:gd name="T24" fmla="*/ 1224 w 2506"/>
                <a:gd name="T25" fmla="*/ 945 h 2321"/>
                <a:gd name="T26" fmla="*/ 1168 w 2506"/>
                <a:gd name="T27" fmla="*/ 874 h 2321"/>
                <a:gd name="T28" fmla="*/ 1165 w 2506"/>
                <a:gd name="T29" fmla="*/ 759 h 2321"/>
                <a:gd name="T30" fmla="*/ 1153 w 2506"/>
                <a:gd name="T31" fmla="*/ 578 h 2321"/>
                <a:gd name="T32" fmla="*/ 1074 w 2506"/>
                <a:gd name="T33" fmla="*/ 262 h 2321"/>
                <a:gd name="T34" fmla="*/ 957 w 2506"/>
                <a:gd name="T35" fmla="*/ 30 h 2321"/>
                <a:gd name="T36" fmla="*/ 750 w 2506"/>
                <a:gd name="T37" fmla="*/ 264 h 2321"/>
                <a:gd name="T38" fmla="*/ 564 w 2506"/>
                <a:gd name="T39" fmla="*/ 481 h 2321"/>
                <a:gd name="T40" fmla="*/ 362 w 2506"/>
                <a:gd name="T41" fmla="*/ 654 h 2321"/>
                <a:gd name="T42" fmla="*/ 190 w 2506"/>
                <a:gd name="T43" fmla="*/ 805 h 2321"/>
                <a:gd name="T44" fmla="*/ 92 w 2506"/>
                <a:gd name="T45" fmla="*/ 798 h 2321"/>
                <a:gd name="T46" fmla="*/ 25 w 2506"/>
                <a:gd name="T47" fmla="*/ 897 h 2321"/>
                <a:gd name="T48" fmla="*/ 39 w 2506"/>
                <a:gd name="T49" fmla="*/ 990 h 2321"/>
                <a:gd name="T50" fmla="*/ 68 w 2506"/>
                <a:gd name="T51" fmla="*/ 1169 h 2321"/>
                <a:gd name="T52" fmla="*/ 240 w 2506"/>
                <a:gd name="T53" fmla="*/ 1345 h 2321"/>
                <a:gd name="T54" fmla="*/ 341 w 2506"/>
                <a:gd name="T55" fmla="*/ 1455 h 2321"/>
                <a:gd name="T56" fmla="*/ 454 w 2506"/>
                <a:gd name="T57" fmla="*/ 1362 h 2321"/>
                <a:gd name="T58" fmla="*/ 625 w 2506"/>
                <a:gd name="T59" fmla="*/ 1415 h 2321"/>
                <a:gd name="T60" fmla="*/ 597 w 2506"/>
                <a:gd name="T61" fmla="*/ 1561 h 2321"/>
                <a:gd name="T62" fmla="*/ 573 w 2506"/>
                <a:gd name="T63" fmla="*/ 1763 h 2321"/>
                <a:gd name="T64" fmla="*/ 587 w 2506"/>
                <a:gd name="T65" fmla="*/ 1855 h 2321"/>
                <a:gd name="T66" fmla="*/ 667 w 2506"/>
                <a:gd name="T67" fmla="*/ 1921 h 2321"/>
                <a:gd name="T68" fmla="*/ 869 w 2506"/>
                <a:gd name="T69" fmla="*/ 1948 h 2321"/>
                <a:gd name="T70" fmla="*/ 1082 w 2506"/>
                <a:gd name="T71" fmla="*/ 2105 h 2321"/>
                <a:gd name="T72" fmla="*/ 1169 w 2506"/>
                <a:gd name="T73" fmla="*/ 2000 h 2321"/>
                <a:gd name="T74" fmla="*/ 1235 w 2506"/>
                <a:gd name="T75" fmla="*/ 1996 h 2321"/>
                <a:gd name="T76" fmla="*/ 1362 w 2506"/>
                <a:gd name="T77" fmla="*/ 2046 h 2321"/>
                <a:gd name="T78" fmla="*/ 1554 w 2506"/>
                <a:gd name="T79" fmla="*/ 2137 h 2321"/>
                <a:gd name="T80" fmla="*/ 1671 w 2506"/>
                <a:gd name="T81" fmla="*/ 2117 h 2321"/>
                <a:gd name="T82" fmla="*/ 1723 w 2506"/>
                <a:gd name="T83" fmla="*/ 2172 h 2321"/>
                <a:gd name="T84" fmla="*/ 1813 w 2506"/>
                <a:gd name="T85" fmla="*/ 2147 h 2321"/>
                <a:gd name="T86" fmla="*/ 1868 w 2506"/>
                <a:gd name="T87" fmla="*/ 2117 h 2321"/>
                <a:gd name="T88" fmla="*/ 1906 w 2506"/>
                <a:gd name="T89" fmla="*/ 2079 h 2321"/>
                <a:gd name="T90" fmla="*/ 1967 w 2506"/>
                <a:gd name="T91" fmla="*/ 2002 h 2321"/>
                <a:gd name="T92" fmla="*/ 2007 w 2506"/>
                <a:gd name="T93" fmla="*/ 2132 h 2321"/>
                <a:gd name="T94" fmla="*/ 2044 w 2506"/>
                <a:gd name="T95" fmla="*/ 2244 h 2321"/>
                <a:gd name="T96" fmla="*/ 2145 w 2506"/>
                <a:gd name="T97" fmla="*/ 2268 h 2321"/>
                <a:gd name="T98" fmla="*/ 2226 w 2506"/>
                <a:gd name="T99" fmla="*/ 2318 h 2321"/>
                <a:gd name="T100" fmla="*/ 2323 w 2506"/>
                <a:gd name="T101" fmla="*/ 2301 h 2321"/>
                <a:gd name="T102" fmla="*/ 2352 w 2506"/>
                <a:gd name="T103" fmla="*/ 2187 h 2321"/>
                <a:gd name="T104" fmla="*/ 2396 w 2506"/>
                <a:gd name="T105" fmla="*/ 2097 h 2321"/>
                <a:gd name="T106" fmla="*/ 2327 w 2506"/>
                <a:gd name="T107" fmla="*/ 1992 h 2321"/>
                <a:gd name="T108" fmla="*/ 2393 w 2506"/>
                <a:gd name="T109" fmla="*/ 1947 h 2321"/>
                <a:gd name="T110" fmla="*/ 2424 w 2506"/>
                <a:gd name="T111" fmla="*/ 1886 h 2321"/>
                <a:gd name="T112" fmla="*/ 2384 w 2506"/>
                <a:gd name="T113" fmla="*/ 1799 h 2321"/>
                <a:gd name="T114" fmla="*/ 2396 w 2506"/>
                <a:gd name="T115" fmla="*/ 1775 h 2321"/>
                <a:gd name="T116" fmla="*/ 2451 w 2506"/>
                <a:gd name="T117" fmla="*/ 1743 h 2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06" h="2321">
                  <a:moveTo>
                    <a:pt x="2500" y="1594"/>
                  </a:moveTo>
                  <a:lnTo>
                    <a:pt x="2489" y="1580"/>
                  </a:lnTo>
                  <a:lnTo>
                    <a:pt x="2474" y="1568"/>
                  </a:lnTo>
                  <a:lnTo>
                    <a:pt x="2456" y="1556"/>
                  </a:lnTo>
                  <a:lnTo>
                    <a:pt x="2437" y="1546"/>
                  </a:lnTo>
                  <a:lnTo>
                    <a:pt x="2419" y="1535"/>
                  </a:lnTo>
                  <a:lnTo>
                    <a:pt x="2401" y="1523"/>
                  </a:lnTo>
                  <a:lnTo>
                    <a:pt x="2388" y="1514"/>
                  </a:lnTo>
                  <a:lnTo>
                    <a:pt x="2376" y="1504"/>
                  </a:lnTo>
                  <a:lnTo>
                    <a:pt x="2363" y="1495"/>
                  </a:lnTo>
                  <a:lnTo>
                    <a:pt x="2350" y="1486"/>
                  </a:lnTo>
                  <a:lnTo>
                    <a:pt x="2346" y="1484"/>
                  </a:lnTo>
                  <a:lnTo>
                    <a:pt x="2343" y="1481"/>
                  </a:lnTo>
                  <a:lnTo>
                    <a:pt x="2339" y="1478"/>
                  </a:lnTo>
                  <a:lnTo>
                    <a:pt x="2335" y="1476"/>
                  </a:lnTo>
                  <a:lnTo>
                    <a:pt x="2328" y="1473"/>
                  </a:lnTo>
                  <a:lnTo>
                    <a:pt x="2322" y="1469"/>
                  </a:lnTo>
                  <a:lnTo>
                    <a:pt x="2316" y="1464"/>
                  </a:lnTo>
                  <a:lnTo>
                    <a:pt x="2310" y="1459"/>
                  </a:lnTo>
                  <a:lnTo>
                    <a:pt x="2299" y="1474"/>
                  </a:lnTo>
                  <a:lnTo>
                    <a:pt x="2280" y="1481"/>
                  </a:lnTo>
                  <a:lnTo>
                    <a:pt x="2259" y="1482"/>
                  </a:lnTo>
                  <a:lnTo>
                    <a:pt x="2241" y="1485"/>
                  </a:lnTo>
                  <a:lnTo>
                    <a:pt x="2231" y="1490"/>
                  </a:lnTo>
                  <a:lnTo>
                    <a:pt x="2225" y="1498"/>
                  </a:lnTo>
                  <a:lnTo>
                    <a:pt x="2218" y="1506"/>
                  </a:lnTo>
                  <a:lnTo>
                    <a:pt x="2211" y="1514"/>
                  </a:lnTo>
                  <a:lnTo>
                    <a:pt x="2199" y="1517"/>
                  </a:lnTo>
                  <a:lnTo>
                    <a:pt x="2182" y="1515"/>
                  </a:lnTo>
                  <a:lnTo>
                    <a:pt x="2164" y="1512"/>
                  </a:lnTo>
                  <a:lnTo>
                    <a:pt x="2151" y="1510"/>
                  </a:lnTo>
                  <a:lnTo>
                    <a:pt x="2130" y="1507"/>
                  </a:lnTo>
                  <a:lnTo>
                    <a:pt x="2111" y="1502"/>
                  </a:lnTo>
                  <a:lnTo>
                    <a:pt x="2091" y="1495"/>
                  </a:lnTo>
                  <a:lnTo>
                    <a:pt x="2071" y="1487"/>
                  </a:lnTo>
                  <a:lnTo>
                    <a:pt x="2069" y="1487"/>
                  </a:lnTo>
                  <a:lnTo>
                    <a:pt x="2067" y="1486"/>
                  </a:lnTo>
                  <a:lnTo>
                    <a:pt x="2065" y="1485"/>
                  </a:lnTo>
                  <a:lnTo>
                    <a:pt x="2064" y="1485"/>
                  </a:lnTo>
                  <a:lnTo>
                    <a:pt x="2045" y="1479"/>
                  </a:lnTo>
                  <a:lnTo>
                    <a:pt x="2028" y="1474"/>
                  </a:lnTo>
                  <a:lnTo>
                    <a:pt x="2010" y="1470"/>
                  </a:lnTo>
                  <a:lnTo>
                    <a:pt x="1991" y="1467"/>
                  </a:lnTo>
                  <a:lnTo>
                    <a:pt x="1976" y="1465"/>
                  </a:lnTo>
                  <a:lnTo>
                    <a:pt x="1961" y="1463"/>
                  </a:lnTo>
                  <a:lnTo>
                    <a:pt x="1947" y="1458"/>
                  </a:lnTo>
                  <a:lnTo>
                    <a:pt x="1934" y="1448"/>
                  </a:lnTo>
                  <a:lnTo>
                    <a:pt x="1924" y="1435"/>
                  </a:lnTo>
                  <a:lnTo>
                    <a:pt x="1915" y="1419"/>
                  </a:lnTo>
                  <a:lnTo>
                    <a:pt x="1908" y="1402"/>
                  </a:lnTo>
                  <a:lnTo>
                    <a:pt x="1902" y="1385"/>
                  </a:lnTo>
                  <a:lnTo>
                    <a:pt x="1892" y="1366"/>
                  </a:lnTo>
                  <a:lnTo>
                    <a:pt x="1881" y="1348"/>
                  </a:lnTo>
                  <a:lnTo>
                    <a:pt x="1870" y="1329"/>
                  </a:lnTo>
                  <a:lnTo>
                    <a:pt x="1860" y="1310"/>
                  </a:lnTo>
                  <a:lnTo>
                    <a:pt x="1858" y="1306"/>
                  </a:lnTo>
                  <a:lnTo>
                    <a:pt x="1856" y="1302"/>
                  </a:lnTo>
                  <a:lnTo>
                    <a:pt x="1854" y="1298"/>
                  </a:lnTo>
                  <a:lnTo>
                    <a:pt x="1852" y="1295"/>
                  </a:lnTo>
                  <a:lnTo>
                    <a:pt x="1845" y="1305"/>
                  </a:lnTo>
                  <a:lnTo>
                    <a:pt x="1836" y="1316"/>
                  </a:lnTo>
                  <a:lnTo>
                    <a:pt x="1828" y="1325"/>
                  </a:lnTo>
                  <a:lnTo>
                    <a:pt x="1818" y="1328"/>
                  </a:lnTo>
                  <a:lnTo>
                    <a:pt x="1807" y="1321"/>
                  </a:lnTo>
                  <a:lnTo>
                    <a:pt x="1796" y="1307"/>
                  </a:lnTo>
                  <a:lnTo>
                    <a:pt x="1785" y="1292"/>
                  </a:lnTo>
                  <a:lnTo>
                    <a:pt x="1776" y="1280"/>
                  </a:lnTo>
                  <a:lnTo>
                    <a:pt x="1770" y="1275"/>
                  </a:lnTo>
                  <a:lnTo>
                    <a:pt x="1763" y="1270"/>
                  </a:lnTo>
                  <a:lnTo>
                    <a:pt x="1756" y="1265"/>
                  </a:lnTo>
                  <a:lnTo>
                    <a:pt x="1750" y="1263"/>
                  </a:lnTo>
                  <a:lnTo>
                    <a:pt x="1745" y="1264"/>
                  </a:lnTo>
                  <a:lnTo>
                    <a:pt x="1744" y="1267"/>
                  </a:lnTo>
                  <a:lnTo>
                    <a:pt x="1747" y="1271"/>
                  </a:lnTo>
                  <a:lnTo>
                    <a:pt x="1749" y="1277"/>
                  </a:lnTo>
                  <a:lnTo>
                    <a:pt x="1751" y="1287"/>
                  </a:lnTo>
                  <a:lnTo>
                    <a:pt x="1753" y="1297"/>
                  </a:lnTo>
                  <a:lnTo>
                    <a:pt x="1756" y="1307"/>
                  </a:lnTo>
                  <a:lnTo>
                    <a:pt x="1757" y="1317"/>
                  </a:lnTo>
                  <a:lnTo>
                    <a:pt x="1757" y="1335"/>
                  </a:lnTo>
                  <a:lnTo>
                    <a:pt x="1752" y="1340"/>
                  </a:lnTo>
                  <a:lnTo>
                    <a:pt x="1740" y="1338"/>
                  </a:lnTo>
                  <a:lnTo>
                    <a:pt x="1724" y="1332"/>
                  </a:lnTo>
                  <a:lnTo>
                    <a:pt x="1712" y="1328"/>
                  </a:lnTo>
                  <a:lnTo>
                    <a:pt x="1700" y="1324"/>
                  </a:lnTo>
                  <a:lnTo>
                    <a:pt x="1688" y="1320"/>
                  </a:lnTo>
                  <a:lnTo>
                    <a:pt x="1676" y="1315"/>
                  </a:lnTo>
                  <a:lnTo>
                    <a:pt x="1643" y="1302"/>
                  </a:lnTo>
                  <a:lnTo>
                    <a:pt x="1609" y="1288"/>
                  </a:lnTo>
                  <a:lnTo>
                    <a:pt x="1576" y="1275"/>
                  </a:lnTo>
                  <a:lnTo>
                    <a:pt x="1542" y="1261"/>
                  </a:lnTo>
                  <a:lnTo>
                    <a:pt x="1528" y="1256"/>
                  </a:lnTo>
                  <a:lnTo>
                    <a:pt x="1513" y="1249"/>
                  </a:lnTo>
                  <a:lnTo>
                    <a:pt x="1499" y="1243"/>
                  </a:lnTo>
                  <a:lnTo>
                    <a:pt x="1484" y="1237"/>
                  </a:lnTo>
                  <a:lnTo>
                    <a:pt x="1476" y="1234"/>
                  </a:lnTo>
                  <a:lnTo>
                    <a:pt x="1466" y="1231"/>
                  </a:lnTo>
                  <a:lnTo>
                    <a:pt x="1458" y="1227"/>
                  </a:lnTo>
                  <a:lnTo>
                    <a:pt x="1454" y="1221"/>
                  </a:lnTo>
                  <a:lnTo>
                    <a:pt x="1453" y="1210"/>
                  </a:lnTo>
                  <a:lnTo>
                    <a:pt x="1451" y="1201"/>
                  </a:lnTo>
                  <a:lnTo>
                    <a:pt x="1448" y="1194"/>
                  </a:lnTo>
                  <a:lnTo>
                    <a:pt x="1443" y="1186"/>
                  </a:lnTo>
                  <a:lnTo>
                    <a:pt x="1436" y="1176"/>
                  </a:lnTo>
                  <a:lnTo>
                    <a:pt x="1433" y="1169"/>
                  </a:lnTo>
                  <a:lnTo>
                    <a:pt x="1434" y="1161"/>
                  </a:lnTo>
                  <a:lnTo>
                    <a:pt x="1443" y="1151"/>
                  </a:lnTo>
                  <a:lnTo>
                    <a:pt x="1457" y="1143"/>
                  </a:lnTo>
                  <a:lnTo>
                    <a:pt x="1472" y="1138"/>
                  </a:lnTo>
                  <a:lnTo>
                    <a:pt x="1487" y="1133"/>
                  </a:lnTo>
                  <a:lnTo>
                    <a:pt x="1500" y="1123"/>
                  </a:lnTo>
                  <a:lnTo>
                    <a:pt x="1506" y="1115"/>
                  </a:lnTo>
                  <a:lnTo>
                    <a:pt x="1511" y="1108"/>
                  </a:lnTo>
                  <a:lnTo>
                    <a:pt x="1515" y="1099"/>
                  </a:lnTo>
                  <a:lnTo>
                    <a:pt x="1517" y="1089"/>
                  </a:lnTo>
                  <a:lnTo>
                    <a:pt x="1512" y="1066"/>
                  </a:lnTo>
                  <a:lnTo>
                    <a:pt x="1498" y="1048"/>
                  </a:lnTo>
                  <a:lnTo>
                    <a:pt x="1481" y="1032"/>
                  </a:lnTo>
                  <a:lnTo>
                    <a:pt x="1465" y="1015"/>
                  </a:lnTo>
                  <a:lnTo>
                    <a:pt x="1459" y="1003"/>
                  </a:lnTo>
                  <a:lnTo>
                    <a:pt x="1457" y="991"/>
                  </a:lnTo>
                  <a:lnTo>
                    <a:pt x="1457" y="979"/>
                  </a:lnTo>
                  <a:lnTo>
                    <a:pt x="1454" y="965"/>
                  </a:lnTo>
                  <a:lnTo>
                    <a:pt x="1444" y="962"/>
                  </a:lnTo>
                  <a:lnTo>
                    <a:pt x="1428" y="972"/>
                  </a:lnTo>
                  <a:lnTo>
                    <a:pt x="1412" y="986"/>
                  </a:lnTo>
                  <a:lnTo>
                    <a:pt x="1401" y="996"/>
                  </a:lnTo>
                  <a:lnTo>
                    <a:pt x="1405" y="975"/>
                  </a:lnTo>
                  <a:lnTo>
                    <a:pt x="1411" y="954"/>
                  </a:lnTo>
                  <a:lnTo>
                    <a:pt x="1418" y="934"/>
                  </a:lnTo>
                  <a:lnTo>
                    <a:pt x="1422" y="913"/>
                  </a:lnTo>
                  <a:lnTo>
                    <a:pt x="1380" y="907"/>
                  </a:lnTo>
                  <a:lnTo>
                    <a:pt x="1337" y="905"/>
                  </a:lnTo>
                  <a:lnTo>
                    <a:pt x="1293" y="905"/>
                  </a:lnTo>
                  <a:lnTo>
                    <a:pt x="1251" y="904"/>
                  </a:lnTo>
                  <a:lnTo>
                    <a:pt x="1251" y="913"/>
                  </a:lnTo>
                  <a:lnTo>
                    <a:pt x="1251" y="922"/>
                  </a:lnTo>
                  <a:lnTo>
                    <a:pt x="1252" y="931"/>
                  </a:lnTo>
                  <a:lnTo>
                    <a:pt x="1252" y="940"/>
                  </a:lnTo>
                  <a:lnTo>
                    <a:pt x="1249" y="947"/>
                  </a:lnTo>
                  <a:lnTo>
                    <a:pt x="1242" y="948"/>
                  </a:lnTo>
                  <a:lnTo>
                    <a:pt x="1233" y="947"/>
                  </a:lnTo>
                  <a:lnTo>
                    <a:pt x="1224" y="945"/>
                  </a:lnTo>
                  <a:lnTo>
                    <a:pt x="1205" y="941"/>
                  </a:lnTo>
                  <a:lnTo>
                    <a:pt x="1190" y="934"/>
                  </a:lnTo>
                  <a:lnTo>
                    <a:pt x="1179" y="921"/>
                  </a:lnTo>
                  <a:lnTo>
                    <a:pt x="1172" y="902"/>
                  </a:lnTo>
                  <a:lnTo>
                    <a:pt x="1171" y="898"/>
                  </a:lnTo>
                  <a:lnTo>
                    <a:pt x="1171" y="894"/>
                  </a:lnTo>
                  <a:lnTo>
                    <a:pt x="1170" y="890"/>
                  </a:lnTo>
                  <a:lnTo>
                    <a:pt x="1169" y="886"/>
                  </a:lnTo>
                  <a:lnTo>
                    <a:pt x="1169" y="882"/>
                  </a:lnTo>
                  <a:lnTo>
                    <a:pt x="1169" y="878"/>
                  </a:lnTo>
                  <a:lnTo>
                    <a:pt x="1168" y="874"/>
                  </a:lnTo>
                  <a:lnTo>
                    <a:pt x="1168" y="870"/>
                  </a:lnTo>
                  <a:lnTo>
                    <a:pt x="1169" y="858"/>
                  </a:lnTo>
                  <a:lnTo>
                    <a:pt x="1169" y="846"/>
                  </a:lnTo>
                  <a:lnTo>
                    <a:pt x="1170" y="834"/>
                  </a:lnTo>
                  <a:lnTo>
                    <a:pt x="1169" y="822"/>
                  </a:lnTo>
                  <a:lnTo>
                    <a:pt x="1166" y="812"/>
                  </a:lnTo>
                  <a:lnTo>
                    <a:pt x="1163" y="802"/>
                  </a:lnTo>
                  <a:lnTo>
                    <a:pt x="1159" y="792"/>
                  </a:lnTo>
                  <a:lnTo>
                    <a:pt x="1158" y="781"/>
                  </a:lnTo>
                  <a:lnTo>
                    <a:pt x="1160" y="770"/>
                  </a:lnTo>
                  <a:lnTo>
                    <a:pt x="1165" y="759"/>
                  </a:lnTo>
                  <a:lnTo>
                    <a:pt x="1169" y="747"/>
                  </a:lnTo>
                  <a:lnTo>
                    <a:pt x="1171" y="735"/>
                  </a:lnTo>
                  <a:lnTo>
                    <a:pt x="1170" y="726"/>
                  </a:lnTo>
                  <a:lnTo>
                    <a:pt x="1167" y="716"/>
                  </a:lnTo>
                  <a:lnTo>
                    <a:pt x="1164" y="707"/>
                  </a:lnTo>
                  <a:lnTo>
                    <a:pt x="1161" y="698"/>
                  </a:lnTo>
                  <a:lnTo>
                    <a:pt x="1155" y="674"/>
                  </a:lnTo>
                  <a:lnTo>
                    <a:pt x="1148" y="649"/>
                  </a:lnTo>
                  <a:lnTo>
                    <a:pt x="1145" y="624"/>
                  </a:lnTo>
                  <a:lnTo>
                    <a:pt x="1148" y="600"/>
                  </a:lnTo>
                  <a:lnTo>
                    <a:pt x="1153" y="578"/>
                  </a:lnTo>
                  <a:lnTo>
                    <a:pt x="1155" y="558"/>
                  </a:lnTo>
                  <a:lnTo>
                    <a:pt x="1153" y="537"/>
                  </a:lnTo>
                  <a:lnTo>
                    <a:pt x="1149" y="514"/>
                  </a:lnTo>
                  <a:lnTo>
                    <a:pt x="1129" y="490"/>
                  </a:lnTo>
                  <a:lnTo>
                    <a:pt x="1108" y="465"/>
                  </a:lnTo>
                  <a:lnTo>
                    <a:pt x="1090" y="439"/>
                  </a:lnTo>
                  <a:lnTo>
                    <a:pt x="1079" y="409"/>
                  </a:lnTo>
                  <a:lnTo>
                    <a:pt x="1075" y="373"/>
                  </a:lnTo>
                  <a:lnTo>
                    <a:pt x="1074" y="336"/>
                  </a:lnTo>
                  <a:lnTo>
                    <a:pt x="1074" y="298"/>
                  </a:lnTo>
                  <a:lnTo>
                    <a:pt x="1074" y="262"/>
                  </a:lnTo>
                  <a:lnTo>
                    <a:pt x="1073" y="241"/>
                  </a:lnTo>
                  <a:lnTo>
                    <a:pt x="1073" y="218"/>
                  </a:lnTo>
                  <a:lnTo>
                    <a:pt x="1071" y="195"/>
                  </a:lnTo>
                  <a:lnTo>
                    <a:pt x="1066" y="176"/>
                  </a:lnTo>
                  <a:lnTo>
                    <a:pt x="1058" y="163"/>
                  </a:lnTo>
                  <a:lnTo>
                    <a:pt x="1046" y="149"/>
                  </a:lnTo>
                  <a:lnTo>
                    <a:pt x="1034" y="136"/>
                  </a:lnTo>
                  <a:lnTo>
                    <a:pt x="1023" y="124"/>
                  </a:lnTo>
                  <a:lnTo>
                    <a:pt x="1001" y="92"/>
                  </a:lnTo>
                  <a:lnTo>
                    <a:pt x="979" y="61"/>
                  </a:lnTo>
                  <a:lnTo>
                    <a:pt x="957" y="30"/>
                  </a:lnTo>
                  <a:lnTo>
                    <a:pt x="933" y="0"/>
                  </a:lnTo>
                  <a:lnTo>
                    <a:pt x="924" y="29"/>
                  </a:lnTo>
                  <a:lnTo>
                    <a:pt x="918" y="51"/>
                  </a:lnTo>
                  <a:lnTo>
                    <a:pt x="907" y="68"/>
                  </a:lnTo>
                  <a:lnTo>
                    <a:pt x="883" y="82"/>
                  </a:lnTo>
                  <a:lnTo>
                    <a:pt x="860" y="95"/>
                  </a:lnTo>
                  <a:lnTo>
                    <a:pt x="843" y="113"/>
                  </a:lnTo>
                  <a:lnTo>
                    <a:pt x="828" y="134"/>
                  </a:lnTo>
                  <a:lnTo>
                    <a:pt x="813" y="157"/>
                  </a:lnTo>
                  <a:lnTo>
                    <a:pt x="782" y="211"/>
                  </a:lnTo>
                  <a:lnTo>
                    <a:pt x="750" y="264"/>
                  </a:lnTo>
                  <a:lnTo>
                    <a:pt x="718" y="318"/>
                  </a:lnTo>
                  <a:lnTo>
                    <a:pt x="690" y="374"/>
                  </a:lnTo>
                  <a:lnTo>
                    <a:pt x="680" y="389"/>
                  </a:lnTo>
                  <a:lnTo>
                    <a:pt x="668" y="396"/>
                  </a:lnTo>
                  <a:lnTo>
                    <a:pt x="654" y="399"/>
                  </a:lnTo>
                  <a:lnTo>
                    <a:pt x="638" y="404"/>
                  </a:lnTo>
                  <a:lnTo>
                    <a:pt x="624" y="412"/>
                  </a:lnTo>
                  <a:lnTo>
                    <a:pt x="611" y="424"/>
                  </a:lnTo>
                  <a:lnTo>
                    <a:pt x="600" y="439"/>
                  </a:lnTo>
                  <a:lnTo>
                    <a:pt x="589" y="452"/>
                  </a:lnTo>
                  <a:lnTo>
                    <a:pt x="564" y="481"/>
                  </a:lnTo>
                  <a:lnTo>
                    <a:pt x="538" y="506"/>
                  </a:lnTo>
                  <a:lnTo>
                    <a:pt x="510" y="528"/>
                  </a:lnTo>
                  <a:lnTo>
                    <a:pt x="480" y="549"/>
                  </a:lnTo>
                  <a:lnTo>
                    <a:pt x="455" y="563"/>
                  </a:lnTo>
                  <a:lnTo>
                    <a:pt x="428" y="577"/>
                  </a:lnTo>
                  <a:lnTo>
                    <a:pt x="403" y="593"/>
                  </a:lnTo>
                  <a:lnTo>
                    <a:pt x="383" y="613"/>
                  </a:lnTo>
                  <a:lnTo>
                    <a:pt x="378" y="623"/>
                  </a:lnTo>
                  <a:lnTo>
                    <a:pt x="374" y="635"/>
                  </a:lnTo>
                  <a:lnTo>
                    <a:pt x="370" y="645"/>
                  </a:lnTo>
                  <a:lnTo>
                    <a:pt x="362" y="654"/>
                  </a:lnTo>
                  <a:lnTo>
                    <a:pt x="353" y="658"/>
                  </a:lnTo>
                  <a:lnTo>
                    <a:pt x="342" y="660"/>
                  </a:lnTo>
                  <a:lnTo>
                    <a:pt x="331" y="661"/>
                  </a:lnTo>
                  <a:lnTo>
                    <a:pt x="321" y="664"/>
                  </a:lnTo>
                  <a:lnTo>
                    <a:pt x="299" y="680"/>
                  </a:lnTo>
                  <a:lnTo>
                    <a:pt x="278" y="699"/>
                  </a:lnTo>
                  <a:lnTo>
                    <a:pt x="260" y="721"/>
                  </a:lnTo>
                  <a:lnTo>
                    <a:pt x="245" y="744"/>
                  </a:lnTo>
                  <a:lnTo>
                    <a:pt x="229" y="767"/>
                  </a:lnTo>
                  <a:lnTo>
                    <a:pt x="210" y="787"/>
                  </a:lnTo>
                  <a:lnTo>
                    <a:pt x="190" y="805"/>
                  </a:lnTo>
                  <a:lnTo>
                    <a:pt x="168" y="821"/>
                  </a:lnTo>
                  <a:lnTo>
                    <a:pt x="157" y="828"/>
                  </a:lnTo>
                  <a:lnTo>
                    <a:pt x="144" y="835"/>
                  </a:lnTo>
                  <a:lnTo>
                    <a:pt x="130" y="841"/>
                  </a:lnTo>
                  <a:lnTo>
                    <a:pt x="118" y="842"/>
                  </a:lnTo>
                  <a:lnTo>
                    <a:pt x="107" y="836"/>
                  </a:lnTo>
                  <a:lnTo>
                    <a:pt x="106" y="827"/>
                  </a:lnTo>
                  <a:lnTo>
                    <a:pt x="109" y="817"/>
                  </a:lnTo>
                  <a:lnTo>
                    <a:pt x="110" y="807"/>
                  </a:lnTo>
                  <a:lnTo>
                    <a:pt x="103" y="800"/>
                  </a:lnTo>
                  <a:lnTo>
                    <a:pt x="92" y="798"/>
                  </a:lnTo>
                  <a:lnTo>
                    <a:pt x="80" y="800"/>
                  </a:lnTo>
                  <a:lnTo>
                    <a:pt x="69" y="801"/>
                  </a:lnTo>
                  <a:lnTo>
                    <a:pt x="64" y="808"/>
                  </a:lnTo>
                  <a:lnTo>
                    <a:pt x="60" y="821"/>
                  </a:lnTo>
                  <a:lnTo>
                    <a:pt x="56" y="836"/>
                  </a:lnTo>
                  <a:lnTo>
                    <a:pt x="54" y="847"/>
                  </a:lnTo>
                  <a:lnTo>
                    <a:pt x="51" y="859"/>
                  </a:lnTo>
                  <a:lnTo>
                    <a:pt x="48" y="874"/>
                  </a:lnTo>
                  <a:lnTo>
                    <a:pt x="43" y="888"/>
                  </a:lnTo>
                  <a:lnTo>
                    <a:pt x="36" y="896"/>
                  </a:lnTo>
                  <a:lnTo>
                    <a:pt x="25" y="897"/>
                  </a:lnTo>
                  <a:lnTo>
                    <a:pt x="15" y="893"/>
                  </a:lnTo>
                  <a:lnTo>
                    <a:pt x="7" y="894"/>
                  </a:lnTo>
                  <a:lnTo>
                    <a:pt x="0" y="907"/>
                  </a:lnTo>
                  <a:lnTo>
                    <a:pt x="0" y="920"/>
                  </a:lnTo>
                  <a:lnTo>
                    <a:pt x="5" y="927"/>
                  </a:lnTo>
                  <a:lnTo>
                    <a:pt x="14" y="932"/>
                  </a:lnTo>
                  <a:lnTo>
                    <a:pt x="23" y="938"/>
                  </a:lnTo>
                  <a:lnTo>
                    <a:pt x="29" y="949"/>
                  </a:lnTo>
                  <a:lnTo>
                    <a:pt x="34" y="963"/>
                  </a:lnTo>
                  <a:lnTo>
                    <a:pt x="37" y="977"/>
                  </a:lnTo>
                  <a:lnTo>
                    <a:pt x="39" y="990"/>
                  </a:lnTo>
                  <a:lnTo>
                    <a:pt x="45" y="1009"/>
                  </a:lnTo>
                  <a:lnTo>
                    <a:pt x="47" y="1025"/>
                  </a:lnTo>
                  <a:lnTo>
                    <a:pt x="44" y="1040"/>
                  </a:lnTo>
                  <a:lnTo>
                    <a:pt x="34" y="1057"/>
                  </a:lnTo>
                  <a:lnTo>
                    <a:pt x="28" y="1074"/>
                  </a:lnTo>
                  <a:lnTo>
                    <a:pt x="31" y="1090"/>
                  </a:lnTo>
                  <a:lnTo>
                    <a:pt x="38" y="1105"/>
                  </a:lnTo>
                  <a:lnTo>
                    <a:pt x="46" y="1122"/>
                  </a:lnTo>
                  <a:lnTo>
                    <a:pt x="54" y="1137"/>
                  </a:lnTo>
                  <a:lnTo>
                    <a:pt x="61" y="1153"/>
                  </a:lnTo>
                  <a:lnTo>
                    <a:pt x="68" y="1169"/>
                  </a:lnTo>
                  <a:lnTo>
                    <a:pt x="74" y="1185"/>
                  </a:lnTo>
                  <a:lnTo>
                    <a:pt x="92" y="1218"/>
                  </a:lnTo>
                  <a:lnTo>
                    <a:pt x="116" y="1245"/>
                  </a:lnTo>
                  <a:lnTo>
                    <a:pt x="143" y="1269"/>
                  </a:lnTo>
                  <a:lnTo>
                    <a:pt x="170" y="1294"/>
                  </a:lnTo>
                  <a:lnTo>
                    <a:pt x="175" y="1299"/>
                  </a:lnTo>
                  <a:lnTo>
                    <a:pt x="182" y="1304"/>
                  </a:lnTo>
                  <a:lnTo>
                    <a:pt x="189" y="1306"/>
                  </a:lnTo>
                  <a:lnTo>
                    <a:pt x="196" y="1306"/>
                  </a:lnTo>
                  <a:lnTo>
                    <a:pt x="219" y="1319"/>
                  </a:lnTo>
                  <a:lnTo>
                    <a:pt x="240" y="1345"/>
                  </a:lnTo>
                  <a:lnTo>
                    <a:pt x="257" y="1375"/>
                  </a:lnTo>
                  <a:lnTo>
                    <a:pt x="271" y="1400"/>
                  </a:lnTo>
                  <a:lnTo>
                    <a:pt x="272" y="1401"/>
                  </a:lnTo>
                  <a:lnTo>
                    <a:pt x="273" y="1402"/>
                  </a:lnTo>
                  <a:lnTo>
                    <a:pt x="274" y="1404"/>
                  </a:lnTo>
                  <a:lnTo>
                    <a:pt x="275" y="1405"/>
                  </a:lnTo>
                  <a:lnTo>
                    <a:pt x="285" y="1419"/>
                  </a:lnTo>
                  <a:lnTo>
                    <a:pt x="296" y="1432"/>
                  </a:lnTo>
                  <a:lnTo>
                    <a:pt x="308" y="1444"/>
                  </a:lnTo>
                  <a:lnTo>
                    <a:pt x="323" y="1453"/>
                  </a:lnTo>
                  <a:lnTo>
                    <a:pt x="341" y="1455"/>
                  </a:lnTo>
                  <a:lnTo>
                    <a:pt x="355" y="1448"/>
                  </a:lnTo>
                  <a:lnTo>
                    <a:pt x="369" y="1438"/>
                  </a:lnTo>
                  <a:lnTo>
                    <a:pt x="385" y="1428"/>
                  </a:lnTo>
                  <a:lnTo>
                    <a:pt x="389" y="1427"/>
                  </a:lnTo>
                  <a:lnTo>
                    <a:pt x="394" y="1426"/>
                  </a:lnTo>
                  <a:lnTo>
                    <a:pt x="399" y="1426"/>
                  </a:lnTo>
                  <a:lnTo>
                    <a:pt x="404" y="1426"/>
                  </a:lnTo>
                  <a:lnTo>
                    <a:pt x="424" y="1422"/>
                  </a:lnTo>
                  <a:lnTo>
                    <a:pt x="436" y="1404"/>
                  </a:lnTo>
                  <a:lnTo>
                    <a:pt x="444" y="1381"/>
                  </a:lnTo>
                  <a:lnTo>
                    <a:pt x="454" y="1362"/>
                  </a:lnTo>
                  <a:lnTo>
                    <a:pt x="472" y="1350"/>
                  </a:lnTo>
                  <a:lnTo>
                    <a:pt x="499" y="1346"/>
                  </a:lnTo>
                  <a:lnTo>
                    <a:pt x="527" y="1346"/>
                  </a:lnTo>
                  <a:lnTo>
                    <a:pt x="550" y="1347"/>
                  </a:lnTo>
                  <a:lnTo>
                    <a:pt x="563" y="1346"/>
                  </a:lnTo>
                  <a:lnTo>
                    <a:pt x="578" y="1346"/>
                  </a:lnTo>
                  <a:lnTo>
                    <a:pt x="591" y="1349"/>
                  </a:lnTo>
                  <a:lnTo>
                    <a:pt x="601" y="1359"/>
                  </a:lnTo>
                  <a:lnTo>
                    <a:pt x="610" y="1377"/>
                  </a:lnTo>
                  <a:lnTo>
                    <a:pt x="618" y="1396"/>
                  </a:lnTo>
                  <a:lnTo>
                    <a:pt x="625" y="1415"/>
                  </a:lnTo>
                  <a:lnTo>
                    <a:pt x="633" y="1433"/>
                  </a:lnTo>
                  <a:lnTo>
                    <a:pt x="634" y="1447"/>
                  </a:lnTo>
                  <a:lnTo>
                    <a:pt x="628" y="1456"/>
                  </a:lnTo>
                  <a:lnTo>
                    <a:pt x="617" y="1462"/>
                  </a:lnTo>
                  <a:lnTo>
                    <a:pt x="605" y="1469"/>
                  </a:lnTo>
                  <a:lnTo>
                    <a:pt x="594" y="1478"/>
                  </a:lnTo>
                  <a:lnTo>
                    <a:pt x="587" y="1488"/>
                  </a:lnTo>
                  <a:lnTo>
                    <a:pt x="584" y="1501"/>
                  </a:lnTo>
                  <a:lnTo>
                    <a:pt x="583" y="1515"/>
                  </a:lnTo>
                  <a:lnTo>
                    <a:pt x="589" y="1538"/>
                  </a:lnTo>
                  <a:lnTo>
                    <a:pt x="597" y="1561"/>
                  </a:lnTo>
                  <a:lnTo>
                    <a:pt x="605" y="1584"/>
                  </a:lnTo>
                  <a:lnTo>
                    <a:pt x="611" y="1607"/>
                  </a:lnTo>
                  <a:lnTo>
                    <a:pt x="613" y="1629"/>
                  </a:lnTo>
                  <a:lnTo>
                    <a:pt x="615" y="1650"/>
                  </a:lnTo>
                  <a:lnTo>
                    <a:pt x="617" y="1671"/>
                  </a:lnTo>
                  <a:lnTo>
                    <a:pt x="619" y="1692"/>
                  </a:lnTo>
                  <a:lnTo>
                    <a:pt x="618" y="1701"/>
                  </a:lnTo>
                  <a:lnTo>
                    <a:pt x="612" y="1711"/>
                  </a:lnTo>
                  <a:lnTo>
                    <a:pt x="605" y="1720"/>
                  </a:lnTo>
                  <a:lnTo>
                    <a:pt x="599" y="1728"/>
                  </a:lnTo>
                  <a:lnTo>
                    <a:pt x="573" y="1763"/>
                  </a:lnTo>
                  <a:lnTo>
                    <a:pt x="546" y="1798"/>
                  </a:lnTo>
                  <a:lnTo>
                    <a:pt x="520" y="1834"/>
                  </a:lnTo>
                  <a:lnTo>
                    <a:pt x="494" y="1869"/>
                  </a:lnTo>
                  <a:lnTo>
                    <a:pt x="519" y="1881"/>
                  </a:lnTo>
                  <a:lnTo>
                    <a:pt x="539" y="1882"/>
                  </a:lnTo>
                  <a:lnTo>
                    <a:pt x="558" y="1873"/>
                  </a:lnTo>
                  <a:lnTo>
                    <a:pt x="581" y="1859"/>
                  </a:lnTo>
                  <a:lnTo>
                    <a:pt x="582" y="1858"/>
                  </a:lnTo>
                  <a:lnTo>
                    <a:pt x="584" y="1857"/>
                  </a:lnTo>
                  <a:lnTo>
                    <a:pt x="585" y="1856"/>
                  </a:lnTo>
                  <a:lnTo>
                    <a:pt x="587" y="1855"/>
                  </a:lnTo>
                  <a:lnTo>
                    <a:pt x="602" y="1849"/>
                  </a:lnTo>
                  <a:lnTo>
                    <a:pt x="617" y="1847"/>
                  </a:lnTo>
                  <a:lnTo>
                    <a:pt x="631" y="1851"/>
                  </a:lnTo>
                  <a:lnTo>
                    <a:pt x="641" y="1865"/>
                  </a:lnTo>
                  <a:lnTo>
                    <a:pt x="643" y="1874"/>
                  </a:lnTo>
                  <a:lnTo>
                    <a:pt x="642" y="1884"/>
                  </a:lnTo>
                  <a:lnTo>
                    <a:pt x="643" y="1894"/>
                  </a:lnTo>
                  <a:lnTo>
                    <a:pt x="647" y="1903"/>
                  </a:lnTo>
                  <a:lnTo>
                    <a:pt x="652" y="1910"/>
                  </a:lnTo>
                  <a:lnTo>
                    <a:pt x="659" y="1916"/>
                  </a:lnTo>
                  <a:lnTo>
                    <a:pt x="667" y="1921"/>
                  </a:lnTo>
                  <a:lnTo>
                    <a:pt x="674" y="1925"/>
                  </a:lnTo>
                  <a:lnTo>
                    <a:pt x="696" y="1928"/>
                  </a:lnTo>
                  <a:lnTo>
                    <a:pt x="720" y="1924"/>
                  </a:lnTo>
                  <a:lnTo>
                    <a:pt x="743" y="1918"/>
                  </a:lnTo>
                  <a:lnTo>
                    <a:pt x="766" y="1915"/>
                  </a:lnTo>
                  <a:lnTo>
                    <a:pt x="786" y="1916"/>
                  </a:lnTo>
                  <a:lnTo>
                    <a:pt x="808" y="1919"/>
                  </a:lnTo>
                  <a:lnTo>
                    <a:pt x="829" y="1923"/>
                  </a:lnTo>
                  <a:lnTo>
                    <a:pt x="848" y="1930"/>
                  </a:lnTo>
                  <a:lnTo>
                    <a:pt x="859" y="1939"/>
                  </a:lnTo>
                  <a:lnTo>
                    <a:pt x="869" y="1948"/>
                  </a:lnTo>
                  <a:lnTo>
                    <a:pt x="879" y="1958"/>
                  </a:lnTo>
                  <a:lnTo>
                    <a:pt x="889" y="1968"/>
                  </a:lnTo>
                  <a:lnTo>
                    <a:pt x="918" y="1992"/>
                  </a:lnTo>
                  <a:lnTo>
                    <a:pt x="948" y="2016"/>
                  </a:lnTo>
                  <a:lnTo>
                    <a:pt x="978" y="2039"/>
                  </a:lnTo>
                  <a:lnTo>
                    <a:pt x="1008" y="2062"/>
                  </a:lnTo>
                  <a:lnTo>
                    <a:pt x="1020" y="2074"/>
                  </a:lnTo>
                  <a:lnTo>
                    <a:pt x="1033" y="2085"/>
                  </a:lnTo>
                  <a:lnTo>
                    <a:pt x="1047" y="2097"/>
                  </a:lnTo>
                  <a:lnTo>
                    <a:pt x="1060" y="2106"/>
                  </a:lnTo>
                  <a:lnTo>
                    <a:pt x="1082" y="2105"/>
                  </a:lnTo>
                  <a:lnTo>
                    <a:pt x="1105" y="2106"/>
                  </a:lnTo>
                  <a:lnTo>
                    <a:pt x="1127" y="2102"/>
                  </a:lnTo>
                  <a:lnTo>
                    <a:pt x="1141" y="2091"/>
                  </a:lnTo>
                  <a:lnTo>
                    <a:pt x="1146" y="2079"/>
                  </a:lnTo>
                  <a:lnTo>
                    <a:pt x="1149" y="2063"/>
                  </a:lnTo>
                  <a:lnTo>
                    <a:pt x="1151" y="2048"/>
                  </a:lnTo>
                  <a:lnTo>
                    <a:pt x="1155" y="2034"/>
                  </a:lnTo>
                  <a:lnTo>
                    <a:pt x="1157" y="2025"/>
                  </a:lnTo>
                  <a:lnTo>
                    <a:pt x="1160" y="2016"/>
                  </a:lnTo>
                  <a:lnTo>
                    <a:pt x="1164" y="2008"/>
                  </a:lnTo>
                  <a:lnTo>
                    <a:pt x="1169" y="2000"/>
                  </a:lnTo>
                  <a:lnTo>
                    <a:pt x="1174" y="1994"/>
                  </a:lnTo>
                  <a:lnTo>
                    <a:pt x="1179" y="1988"/>
                  </a:lnTo>
                  <a:lnTo>
                    <a:pt x="1186" y="1983"/>
                  </a:lnTo>
                  <a:lnTo>
                    <a:pt x="1193" y="1980"/>
                  </a:lnTo>
                  <a:lnTo>
                    <a:pt x="1202" y="1980"/>
                  </a:lnTo>
                  <a:lnTo>
                    <a:pt x="1207" y="1982"/>
                  </a:lnTo>
                  <a:lnTo>
                    <a:pt x="1210" y="1986"/>
                  </a:lnTo>
                  <a:lnTo>
                    <a:pt x="1215" y="1990"/>
                  </a:lnTo>
                  <a:lnTo>
                    <a:pt x="1222" y="1992"/>
                  </a:lnTo>
                  <a:lnTo>
                    <a:pt x="1228" y="1994"/>
                  </a:lnTo>
                  <a:lnTo>
                    <a:pt x="1235" y="1996"/>
                  </a:lnTo>
                  <a:lnTo>
                    <a:pt x="1242" y="2001"/>
                  </a:lnTo>
                  <a:lnTo>
                    <a:pt x="1253" y="2006"/>
                  </a:lnTo>
                  <a:lnTo>
                    <a:pt x="1266" y="2011"/>
                  </a:lnTo>
                  <a:lnTo>
                    <a:pt x="1278" y="2016"/>
                  </a:lnTo>
                  <a:lnTo>
                    <a:pt x="1290" y="2021"/>
                  </a:lnTo>
                  <a:lnTo>
                    <a:pt x="1297" y="2026"/>
                  </a:lnTo>
                  <a:lnTo>
                    <a:pt x="1304" y="2029"/>
                  </a:lnTo>
                  <a:lnTo>
                    <a:pt x="1312" y="2032"/>
                  </a:lnTo>
                  <a:lnTo>
                    <a:pt x="1320" y="2033"/>
                  </a:lnTo>
                  <a:lnTo>
                    <a:pt x="1341" y="2040"/>
                  </a:lnTo>
                  <a:lnTo>
                    <a:pt x="1362" y="2046"/>
                  </a:lnTo>
                  <a:lnTo>
                    <a:pt x="1383" y="2053"/>
                  </a:lnTo>
                  <a:lnTo>
                    <a:pt x="1404" y="2061"/>
                  </a:lnTo>
                  <a:lnTo>
                    <a:pt x="1407" y="2062"/>
                  </a:lnTo>
                  <a:lnTo>
                    <a:pt x="1408" y="2063"/>
                  </a:lnTo>
                  <a:lnTo>
                    <a:pt x="1410" y="2063"/>
                  </a:lnTo>
                  <a:lnTo>
                    <a:pt x="1433" y="2082"/>
                  </a:lnTo>
                  <a:lnTo>
                    <a:pt x="1458" y="2108"/>
                  </a:lnTo>
                  <a:lnTo>
                    <a:pt x="1484" y="2128"/>
                  </a:lnTo>
                  <a:lnTo>
                    <a:pt x="1512" y="2131"/>
                  </a:lnTo>
                  <a:lnTo>
                    <a:pt x="1535" y="2130"/>
                  </a:lnTo>
                  <a:lnTo>
                    <a:pt x="1554" y="2137"/>
                  </a:lnTo>
                  <a:lnTo>
                    <a:pt x="1572" y="2146"/>
                  </a:lnTo>
                  <a:lnTo>
                    <a:pt x="1591" y="2155"/>
                  </a:lnTo>
                  <a:lnTo>
                    <a:pt x="1598" y="2136"/>
                  </a:lnTo>
                  <a:lnTo>
                    <a:pt x="1606" y="2114"/>
                  </a:lnTo>
                  <a:lnTo>
                    <a:pt x="1617" y="2097"/>
                  </a:lnTo>
                  <a:lnTo>
                    <a:pt x="1635" y="2090"/>
                  </a:lnTo>
                  <a:lnTo>
                    <a:pt x="1643" y="2095"/>
                  </a:lnTo>
                  <a:lnTo>
                    <a:pt x="1653" y="2099"/>
                  </a:lnTo>
                  <a:lnTo>
                    <a:pt x="1661" y="2105"/>
                  </a:lnTo>
                  <a:lnTo>
                    <a:pt x="1667" y="2112"/>
                  </a:lnTo>
                  <a:lnTo>
                    <a:pt x="1671" y="2117"/>
                  </a:lnTo>
                  <a:lnTo>
                    <a:pt x="1675" y="2120"/>
                  </a:lnTo>
                  <a:lnTo>
                    <a:pt x="1680" y="2122"/>
                  </a:lnTo>
                  <a:lnTo>
                    <a:pt x="1684" y="2126"/>
                  </a:lnTo>
                  <a:lnTo>
                    <a:pt x="1688" y="2134"/>
                  </a:lnTo>
                  <a:lnTo>
                    <a:pt x="1691" y="2142"/>
                  </a:lnTo>
                  <a:lnTo>
                    <a:pt x="1695" y="2150"/>
                  </a:lnTo>
                  <a:lnTo>
                    <a:pt x="1701" y="2154"/>
                  </a:lnTo>
                  <a:lnTo>
                    <a:pt x="1707" y="2158"/>
                  </a:lnTo>
                  <a:lnTo>
                    <a:pt x="1712" y="2163"/>
                  </a:lnTo>
                  <a:lnTo>
                    <a:pt x="1717" y="2168"/>
                  </a:lnTo>
                  <a:lnTo>
                    <a:pt x="1723" y="2172"/>
                  </a:lnTo>
                  <a:lnTo>
                    <a:pt x="1730" y="2173"/>
                  </a:lnTo>
                  <a:lnTo>
                    <a:pt x="1735" y="2171"/>
                  </a:lnTo>
                  <a:lnTo>
                    <a:pt x="1738" y="2167"/>
                  </a:lnTo>
                  <a:lnTo>
                    <a:pt x="1743" y="2165"/>
                  </a:lnTo>
                  <a:lnTo>
                    <a:pt x="1757" y="2165"/>
                  </a:lnTo>
                  <a:lnTo>
                    <a:pt x="1774" y="2166"/>
                  </a:lnTo>
                  <a:lnTo>
                    <a:pt x="1790" y="2163"/>
                  </a:lnTo>
                  <a:lnTo>
                    <a:pt x="1799" y="2151"/>
                  </a:lnTo>
                  <a:lnTo>
                    <a:pt x="1803" y="2150"/>
                  </a:lnTo>
                  <a:lnTo>
                    <a:pt x="1808" y="2148"/>
                  </a:lnTo>
                  <a:lnTo>
                    <a:pt x="1813" y="2147"/>
                  </a:lnTo>
                  <a:lnTo>
                    <a:pt x="1818" y="2147"/>
                  </a:lnTo>
                  <a:lnTo>
                    <a:pt x="1826" y="2144"/>
                  </a:lnTo>
                  <a:lnTo>
                    <a:pt x="1835" y="2146"/>
                  </a:lnTo>
                  <a:lnTo>
                    <a:pt x="1843" y="2147"/>
                  </a:lnTo>
                  <a:lnTo>
                    <a:pt x="1850" y="2146"/>
                  </a:lnTo>
                  <a:lnTo>
                    <a:pt x="1854" y="2143"/>
                  </a:lnTo>
                  <a:lnTo>
                    <a:pt x="1857" y="2138"/>
                  </a:lnTo>
                  <a:lnTo>
                    <a:pt x="1860" y="2133"/>
                  </a:lnTo>
                  <a:lnTo>
                    <a:pt x="1863" y="2128"/>
                  </a:lnTo>
                  <a:lnTo>
                    <a:pt x="1865" y="2123"/>
                  </a:lnTo>
                  <a:lnTo>
                    <a:pt x="1868" y="2117"/>
                  </a:lnTo>
                  <a:lnTo>
                    <a:pt x="1871" y="2112"/>
                  </a:lnTo>
                  <a:lnTo>
                    <a:pt x="1875" y="2109"/>
                  </a:lnTo>
                  <a:lnTo>
                    <a:pt x="1879" y="2103"/>
                  </a:lnTo>
                  <a:lnTo>
                    <a:pt x="1880" y="2094"/>
                  </a:lnTo>
                  <a:lnTo>
                    <a:pt x="1881" y="2085"/>
                  </a:lnTo>
                  <a:lnTo>
                    <a:pt x="1886" y="2077"/>
                  </a:lnTo>
                  <a:lnTo>
                    <a:pt x="1889" y="2075"/>
                  </a:lnTo>
                  <a:lnTo>
                    <a:pt x="1892" y="2074"/>
                  </a:lnTo>
                  <a:lnTo>
                    <a:pt x="1896" y="2074"/>
                  </a:lnTo>
                  <a:lnTo>
                    <a:pt x="1899" y="2076"/>
                  </a:lnTo>
                  <a:lnTo>
                    <a:pt x="1906" y="2079"/>
                  </a:lnTo>
                  <a:lnTo>
                    <a:pt x="1911" y="2080"/>
                  </a:lnTo>
                  <a:lnTo>
                    <a:pt x="1916" y="2078"/>
                  </a:lnTo>
                  <a:lnTo>
                    <a:pt x="1923" y="2074"/>
                  </a:lnTo>
                  <a:lnTo>
                    <a:pt x="1929" y="2068"/>
                  </a:lnTo>
                  <a:lnTo>
                    <a:pt x="1930" y="2061"/>
                  </a:lnTo>
                  <a:lnTo>
                    <a:pt x="1929" y="2053"/>
                  </a:lnTo>
                  <a:lnTo>
                    <a:pt x="1930" y="2046"/>
                  </a:lnTo>
                  <a:lnTo>
                    <a:pt x="1940" y="2036"/>
                  </a:lnTo>
                  <a:lnTo>
                    <a:pt x="1955" y="2027"/>
                  </a:lnTo>
                  <a:lnTo>
                    <a:pt x="1966" y="2017"/>
                  </a:lnTo>
                  <a:lnTo>
                    <a:pt x="1967" y="2002"/>
                  </a:lnTo>
                  <a:lnTo>
                    <a:pt x="1968" y="2005"/>
                  </a:lnTo>
                  <a:lnTo>
                    <a:pt x="1969" y="2008"/>
                  </a:lnTo>
                  <a:lnTo>
                    <a:pt x="1969" y="2011"/>
                  </a:lnTo>
                  <a:lnTo>
                    <a:pt x="1970" y="2014"/>
                  </a:lnTo>
                  <a:lnTo>
                    <a:pt x="1975" y="2031"/>
                  </a:lnTo>
                  <a:lnTo>
                    <a:pt x="1980" y="2048"/>
                  </a:lnTo>
                  <a:lnTo>
                    <a:pt x="1985" y="2064"/>
                  </a:lnTo>
                  <a:lnTo>
                    <a:pt x="1989" y="2081"/>
                  </a:lnTo>
                  <a:lnTo>
                    <a:pt x="1995" y="2099"/>
                  </a:lnTo>
                  <a:lnTo>
                    <a:pt x="2001" y="2115"/>
                  </a:lnTo>
                  <a:lnTo>
                    <a:pt x="2007" y="2132"/>
                  </a:lnTo>
                  <a:lnTo>
                    <a:pt x="2014" y="2149"/>
                  </a:lnTo>
                  <a:lnTo>
                    <a:pt x="2019" y="2158"/>
                  </a:lnTo>
                  <a:lnTo>
                    <a:pt x="2025" y="2169"/>
                  </a:lnTo>
                  <a:lnTo>
                    <a:pt x="2029" y="2180"/>
                  </a:lnTo>
                  <a:lnTo>
                    <a:pt x="2030" y="2190"/>
                  </a:lnTo>
                  <a:lnTo>
                    <a:pt x="2028" y="2203"/>
                  </a:lnTo>
                  <a:lnTo>
                    <a:pt x="2026" y="2216"/>
                  </a:lnTo>
                  <a:lnTo>
                    <a:pt x="2023" y="2229"/>
                  </a:lnTo>
                  <a:lnTo>
                    <a:pt x="2021" y="2242"/>
                  </a:lnTo>
                  <a:lnTo>
                    <a:pt x="2033" y="2241"/>
                  </a:lnTo>
                  <a:lnTo>
                    <a:pt x="2044" y="2244"/>
                  </a:lnTo>
                  <a:lnTo>
                    <a:pt x="2055" y="2249"/>
                  </a:lnTo>
                  <a:lnTo>
                    <a:pt x="2064" y="2257"/>
                  </a:lnTo>
                  <a:lnTo>
                    <a:pt x="2076" y="2244"/>
                  </a:lnTo>
                  <a:lnTo>
                    <a:pt x="2095" y="2238"/>
                  </a:lnTo>
                  <a:lnTo>
                    <a:pt x="2115" y="2237"/>
                  </a:lnTo>
                  <a:lnTo>
                    <a:pt x="2131" y="2242"/>
                  </a:lnTo>
                  <a:lnTo>
                    <a:pt x="2134" y="2245"/>
                  </a:lnTo>
                  <a:lnTo>
                    <a:pt x="2137" y="2250"/>
                  </a:lnTo>
                  <a:lnTo>
                    <a:pt x="2140" y="2255"/>
                  </a:lnTo>
                  <a:lnTo>
                    <a:pt x="2142" y="2260"/>
                  </a:lnTo>
                  <a:lnTo>
                    <a:pt x="2145" y="2268"/>
                  </a:lnTo>
                  <a:lnTo>
                    <a:pt x="2146" y="2277"/>
                  </a:lnTo>
                  <a:lnTo>
                    <a:pt x="2148" y="2285"/>
                  </a:lnTo>
                  <a:lnTo>
                    <a:pt x="2152" y="2292"/>
                  </a:lnTo>
                  <a:lnTo>
                    <a:pt x="2158" y="2297"/>
                  </a:lnTo>
                  <a:lnTo>
                    <a:pt x="2166" y="2301"/>
                  </a:lnTo>
                  <a:lnTo>
                    <a:pt x="2175" y="2305"/>
                  </a:lnTo>
                  <a:lnTo>
                    <a:pt x="2182" y="2308"/>
                  </a:lnTo>
                  <a:lnTo>
                    <a:pt x="2193" y="2314"/>
                  </a:lnTo>
                  <a:lnTo>
                    <a:pt x="2204" y="2319"/>
                  </a:lnTo>
                  <a:lnTo>
                    <a:pt x="2214" y="2321"/>
                  </a:lnTo>
                  <a:lnTo>
                    <a:pt x="2226" y="2318"/>
                  </a:lnTo>
                  <a:lnTo>
                    <a:pt x="2241" y="2310"/>
                  </a:lnTo>
                  <a:lnTo>
                    <a:pt x="2257" y="2303"/>
                  </a:lnTo>
                  <a:lnTo>
                    <a:pt x="2272" y="2298"/>
                  </a:lnTo>
                  <a:lnTo>
                    <a:pt x="2289" y="2295"/>
                  </a:lnTo>
                  <a:lnTo>
                    <a:pt x="2293" y="2296"/>
                  </a:lnTo>
                  <a:lnTo>
                    <a:pt x="2298" y="2298"/>
                  </a:lnTo>
                  <a:lnTo>
                    <a:pt x="2303" y="2300"/>
                  </a:lnTo>
                  <a:lnTo>
                    <a:pt x="2308" y="2301"/>
                  </a:lnTo>
                  <a:lnTo>
                    <a:pt x="2313" y="2302"/>
                  </a:lnTo>
                  <a:lnTo>
                    <a:pt x="2318" y="2302"/>
                  </a:lnTo>
                  <a:lnTo>
                    <a:pt x="2323" y="2301"/>
                  </a:lnTo>
                  <a:lnTo>
                    <a:pt x="2327" y="2298"/>
                  </a:lnTo>
                  <a:lnTo>
                    <a:pt x="2332" y="2293"/>
                  </a:lnTo>
                  <a:lnTo>
                    <a:pt x="2338" y="2291"/>
                  </a:lnTo>
                  <a:lnTo>
                    <a:pt x="2344" y="2292"/>
                  </a:lnTo>
                  <a:lnTo>
                    <a:pt x="2350" y="2295"/>
                  </a:lnTo>
                  <a:lnTo>
                    <a:pt x="2354" y="2273"/>
                  </a:lnTo>
                  <a:lnTo>
                    <a:pt x="2355" y="2249"/>
                  </a:lnTo>
                  <a:lnTo>
                    <a:pt x="2353" y="2225"/>
                  </a:lnTo>
                  <a:lnTo>
                    <a:pt x="2352" y="2202"/>
                  </a:lnTo>
                  <a:lnTo>
                    <a:pt x="2352" y="2193"/>
                  </a:lnTo>
                  <a:lnTo>
                    <a:pt x="2352" y="2187"/>
                  </a:lnTo>
                  <a:lnTo>
                    <a:pt x="2355" y="2183"/>
                  </a:lnTo>
                  <a:lnTo>
                    <a:pt x="2362" y="2180"/>
                  </a:lnTo>
                  <a:lnTo>
                    <a:pt x="2371" y="2177"/>
                  </a:lnTo>
                  <a:lnTo>
                    <a:pt x="2381" y="2174"/>
                  </a:lnTo>
                  <a:lnTo>
                    <a:pt x="2390" y="2171"/>
                  </a:lnTo>
                  <a:lnTo>
                    <a:pt x="2399" y="2169"/>
                  </a:lnTo>
                  <a:lnTo>
                    <a:pt x="2400" y="2156"/>
                  </a:lnTo>
                  <a:lnTo>
                    <a:pt x="2399" y="2143"/>
                  </a:lnTo>
                  <a:lnTo>
                    <a:pt x="2398" y="2131"/>
                  </a:lnTo>
                  <a:lnTo>
                    <a:pt x="2398" y="2118"/>
                  </a:lnTo>
                  <a:lnTo>
                    <a:pt x="2396" y="2097"/>
                  </a:lnTo>
                  <a:lnTo>
                    <a:pt x="2390" y="2083"/>
                  </a:lnTo>
                  <a:lnTo>
                    <a:pt x="2378" y="2074"/>
                  </a:lnTo>
                  <a:lnTo>
                    <a:pt x="2359" y="2065"/>
                  </a:lnTo>
                  <a:lnTo>
                    <a:pt x="2345" y="2058"/>
                  </a:lnTo>
                  <a:lnTo>
                    <a:pt x="2334" y="2051"/>
                  </a:lnTo>
                  <a:lnTo>
                    <a:pt x="2325" y="2040"/>
                  </a:lnTo>
                  <a:lnTo>
                    <a:pt x="2319" y="2026"/>
                  </a:lnTo>
                  <a:lnTo>
                    <a:pt x="2321" y="2022"/>
                  </a:lnTo>
                  <a:lnTo>
                    <a:pt x="2330" y="2013"/>
                  </a:lnTo>
                  <a:lnTo>
                    <a:pt x="2330" y="2003"/>
                  </a:lnTo>
                  <a:lnTo>
                    <a:pt x="2327" y="1992"/>
                  </a:lnTo>
                  <a:lnTo>
                    <a:pt x="2330" y="1975"/>
                  </a:lnTo>
                  <a:lnTo>
                    <a:pt x="2340" y="1967"/>
                  </a:lnTo>
                  <a:lnTo>
                    <a:pt x="2364" y="1970"/>
                  </a:lnTo>
                  <a:lnTo>
                    <a:pt x="2374" y="1961"/>
                  </a:lnTo>
                  <a:lnTo>
                    <a:pt x="2368" y="1955"/>
                  </a:lnTo>
                  <a:lnTo>
                    <a:pt x="2368" y="1951"/>
                  </a:lnTo>
                  <a:lnTo>
                    <a:pt x="2371" y="1946"/>
                  </a:lnTo>
                  <a:lnTo>
                    <a:pt x="2378" y="1942"/>
                  </a:lnTo>
                  <a:lnTo>
                    <a:pt x="2381" y="1942"/>
                  </a:lnTo>
                  <a:lnTo>
                    <a:pt x="2389" y="1946"/>
                  </a:lnTo>
                  <a:lnTo>
                    <a:pt x="2393" y="1947"/>
                  </a:lnTo>
                  <a:lnTo>
                    <a:pt x="2396" y="1946"/>
                  </a:lnTo>
                  <a:lnTo>
                    <a:pt x="2397" y="1943"/>
                  </a:lnTo>
                  <a:lnTo>
                    <a:pt x="2398" y="1939"/>
                  </a:lnTo>
                  <a:lnTo>
                    <a:pt x="2400" y="1937"/>
                  </a:lnTo>
                  <a:lnTo>
                    <a:pt x="2416" y="1929"/>
                  </a:lnTo>
                  <a:lnTo>
                    <a:pt x="2424" y="1923"/>
                  </a:lnTo>
                  <a:lnTo>
                    <a:pt x="2430" y="1914"/>
                  </a:lnTo>
                  <a:lnTo>
                    <a:pt x="2434" y="1908"/>
                  </a:lnTo>
                  <a:lnTo>
                    <a:pt x="2437" y="1899"/>
                  </a:lnTo>
                  <a:lnTo>
                    <a:pt x="2435" y="1890"/>
                  </a:lnTo>
                  <a:lnTo>
                    <a:pt x="2424" y="1886"/>
                  </a:lnTo>
                  <a:lnTo>
                    <a:pt x="2419" y="1883"/>
                  </a:lnTo>
                  <a:lnTo>
                    <a:pt x="2418" y="1876"/>
                  </a:lnTo>
                  <a:lnTo>
                    <a:pt x="2417" y="1868"/>
                  </a:lnTo>
                  <a:lnTo>
                    <a:pt x="2415" y="1861"/>
                  </a:lnTo>
                  <a:lnTo>
                    <a:pt x="2389" y="1863"/>
                  </a:lnTo>
                  <a:lnTo>
                    <a:pt x="2381" y="1856"/>
                  </a:lnTo>
                  <a:lnTo>
                    <a:pt x="2370" y="1841"/>
                  </a:lnTo>
                  <a:lnTo>
                    <a:pt x="2367" y="1826"/>
                  </a:lnTo>
                  <a:lnTo>
                    <a:pt x="2383" y="1821"/>
                  </a:lnTo>
                  <a:lnTo>
                    <a:pt x="2377" y="1808"/>
                  </a:lnTo>
                  <a:lnTo>
                    <a:pt x="2384" y="1799"/>
                  </a:lnTo>
                  <a:lnTo>
                    <a:pt x="2393" y="1793"/>
                  </a:lnTo>
                  <a:lnTo>
                    <a:pt x="2391" y="1789"/>
                  </a:lnTo>
                  <a:lnTo>
                    <a:pt x="2379" y="1790"/>
                  </a:lnTo>
                  <a:lnTo>
                    <a:pt x="2364" y="1795"/>
                  </a:lnTo>
                  <a:lnTo>
                    <a:pt x="2353" y="1794"/>
                  </a:lnTo>
                  <a:lnTo>
                    <a:pt x="2352" y="1775"/>
                  </a:lnTo>
                  <a:lnTo>
                    <a:pt x="2353" y="1774"/>
                  </a:lnTo>
                  <a:lnTo>
                    <a:pt x="2360" y="1776"/>
                  </a:lnTo>
                  <a:lnTo>
                    <a:pt x="2385" y="1780"/>
                  </a:lnTo>
                  <a:lnTo>
                    <a:pt x="2388" y="1779"/>
                  </a:lnTo>
                  <a:lnTo>
                    <a:pt x="2396" y="1775"/>
                  </a:lnTo>
                  <a:lnTo>
                    <a:pt x="2403" y="1774"/>
                  </a:lnTo>
                  <a:lnTo>
                    <a:pt x="2404" y="1775"/>
                  </a:lnTo>
                  <a:lnTo>
                    <a:pt x="2411" y="1776"/>
                  </a:lnTo>
                  <a:lnTo>
                    <a:pt x="2417" y="1778"/>
                  </a:lnTo>
                  <a:lnTo>
                    <a:pt x="2423" y="1778"/>
                  </a:lnTo>
                  <a:lnTo>
                    <a:pt x="2430" y="1770"/>
                  </a:lnTo>
                  <a:lnTo>
                    <a:pt x="2436" y="1775"/>
                  </a:lnTo>
                  <a:lnTo>
                    <a:pt x="2439" y="1774"/>
                  </a:lnTo>
                  <a:lnTo>
                    <a:pt x="2443" y="1764"/>
                  </a:lnTo>
                  <a:lnTo>
                    <a:pt x="2447" y="1753"/>
                  </a:lnTo>
                  <a:lnTo>
                    <a:pt x="2451" y="1743"/>
                  </a:lnTo>
                  <a:lnTo>
                    <a:pt x="2455" y="1733"/>
                  </a:lnTo>
                  <a:lnTo>
                    <a:pt x="2469" y="1709"/>
                  </a:lnTo>
                  <a:lnTo>
                    <a:pt x="2484" y="1683"/>
                  </a:lnTo>
                  <a:lnTo>
                    <a:pt x="2497" y="1657"/>
                  </a:lnTo>
                  <a:lnTo>
                    <a:pt x="2505" y="1630"/>
                  </a:lnTo>
                  <a:lnTo>
                    <a:pt x="2506" y="1610"/>
                  </a:lnTo>
                  <a:lnTo>
                    <a:pt x="2500" y="1594"/>
                  </a:lnTo>
                  <a:close/>
                </a:path>
              </a:pathLst>
            </a:custGeom>
            <a:solidFill>
              <a:srgbClr val="B687B2"/>
            </a:solidFill>
            <a:ln>
              <a:noFill/>
            </a:ln>
            <a:extLst/>
          </p:spPr>
          <p:txBody>
            <a:bodyPr rot="0" vert="horz" wrap="square" lIns="91440" tIns="45720" rIns="91440" bIns="45720" anchor="t" anchorCtr="0" upright="1">
              <a:noAutofit/>
            </a:bodyPr>
            <a:lstStyle/>
            <a:p>
              <a:endParaRPr lang="es-MX" dirty="0"/>
            </a:p>
          </p:txBody>
        </p:sp>
        <p:sp>
          <p:nvSpPr>
            <p:cNvPr id="94" name="Freeform 22"/>
            <p:cNvSpPr>
              <a:spLocks/>
            </p:cNvSpPr>
            <p:nvPr/>
          </p:nvSpPr>
          <p:spPr bwMode="auto">
            <a:xfrm>
              <a:off x="2847969" y="1639568"/>
              <a:ext cx="700404" cy="648334"/>
            </a:xfrm>
            <a:custGeom>
              <a:avLst/>
              <a:gdLst>
                <a:gd name="T0" fmla="*/ 2350 w 2506"/>
                <a:gd name="T1" fmla="*/ 1486 h 2321"/>
                <a:gd name="T2" fmla="*/ 2259 w 2506"/>
                <a:gd name="T3" fmla="*/ 1482 h 2321"/>
                <a:gd name="T4" fmla="*/ 2111 w 2506"/>
                <a:gd name="T5" fmla="*/ 1502 h 2321"/>
                <a:gd name="T6" fmla="*/ 1976 w 2506"/>
                <a:gd name="T7" fmla="*/ 1465 h 2321"/>
                <a:gd name="T8" fmla="*/ 1860 w 2506"/>
                <a:gd name="T9" fmla="*/ 1310 h 2321"/>
                <a:gd name="T10" fmla="*/ 1785 w 2506"/>
                <a:gd name="T11" fmla="*/ 1292 h 2321"/>
                <a:gd name="T12" fmla="*/ 1753 w 2506"/>
                <a:gd name="T13" fmla="*/ 1297 h 2321"/>
                <a:gd name="T14" fmla="*/ 1643 w 2506"/>
                <a:gd name="T15" fmla="*/ 1302 h 2321"/>
                <a:gd name="T16" fmla="*/ 1454 w 2506"/>
                <a:gd name="T17" fmla="*/ 1221 h 2321"/>
                <a:gd name="T18" fmla="*/ 1487 w 2506"/>
                <a:gd name="T19" fmla="*/ 1133 h 2321"/>
                <a:gd name="T20" fmla="*/ 1457 w 2506"/>
                <a:gd name="T21" fmla="*/ 991 h 2321"/>
                <a:gd name="T22" fmla="*/ 1380 w 2506"/>
                <a:gd name="T23" fmla="*/ 907 h 2321"/>
                <a:gd name="T24" fmla="*/ 1224 w 2506"/>
                <a:gd name="T25" fmla="*/ 945 h 2321"/>
                <a:gd name="T26" fmla="*/ 1168 w 2506"/>
                <a:gd name="T27" fmla="*/ 874 h 2321"/>
                <a:gd name="T28" fmla="*/ 1165 w 2506"/>
                <a:gd name="T29" fmla="*/ 759 h 2321"/>
                <a:gd name="T30" fmla="*/ 1153 w 2506"/>
                <a:gd name="T31" fmla="*/ 578 h 2321"/>
                <a:gd name="T32" fmla="*/ 1074 w 2506"/>
                <a:gd name="T33" fmla="*/ 262 h 2321"/>
                <a:gd name="T34" fmla="*/ 957 w 2506"/>
                <a:gd name="T35" fmla="*/ 30 h 2321"/>
                <a:gd name="T36" fmla="*/ 750 w 2506"/>
                <a:gd name="T37" fmla="*/ 264 h 2321"/>
                <a:gd name="T38" fmla="*/ 564 w 2506"/>
                <a:gd name="T39" fmla="*/ 481 h 2321"/>
                <a:gd name="T40" fmla="*/ 362 w 2506"/>
                <a:gd name="T41" fmla="*/ 654 h 2321"/>
                <a:gd name="T42" fmla="*/ 190 w 2506"/>
                <a:gd name="T43" fmla="*/ 805 h 2321"/>
                <a:gd name="T44" fmla="*/ 92 w 2506"/>
                <a:gd name="T45" fmla="*/ 798 h 2321"/>
                <a:gd name="T46" fmla="*/ 25 w 2506"/>
                <a:gd name="T47" fmla="*/ 897 h 2321"/>
                <a:gd name="T48" fmla="*/ 39 w 2506"/>
                <a:gd name="T49" fmla="*/ 990 h 2321"/>
                <a:gd name="T50" fmla="*/ 68 w 2506"/>
                <a:gd name="T51" fmla="*/ 1169 h 2321"/>
                <a:gd name="T52" fmla="*/ 240 w 2506"/>
                <a:gd name="T53" fmla="*/ 1345 h 2321"/>
                <a:gd name="T54" fmla="*/ 341 w 2506"/>
                <a:gd name="T55" fmla="*/ 1455 h 2321"/>
                <a:gd name="T56" fmla="*/ 454 w 2506"/>
                <a:gd name="T57" fmla="*/ 1362 h 2321"/>
                <a:gd name="T58" fmla="*/ 625 w 2506"/>
                <a:gd name="T59" fmla="*/ 1415 h 2321"/>
                <a:gd name="T60" fmla="*/ 597 w 2506"/>
                <a:gd name="T61" fmla="*/ 1561 h 2321"/>
                <a:gd name="T62" fmla="*/ 573 w 2506"/>
                <a:gd name="T63" fmla="*/ 1763 h 2321"/>
                <a:gd name="T64" fmla="*/ 587 w 2506"/>
                <a:gd name="T65" fmla="*/ 1855 h 2321"/>
                <a:gd name="T66" fmla="*/ 667 w 2506"/>
                <a:gd name="T67" fmla="*/ 1921 h 2321"/>
                <a:gd name="T68" fmla="*/ 869 w 2506"/>
                <a:gd name="T69" fmla="*/ 1948 h 2321"/>
                <a:gd name="T70" fmla="*/ 1082 w 2506"/>
                <a:gd name="T71" fmla="*/ 2105 h 2321"/>
                <a:gd name="T72" fmla="*/ 1169 w 2506"/>
                <a:gd name="T73" fmla="*/ 2000 h 2321"/>
                <a:gd name="T74" fmla="*/ 1235 w 2506"/>
                <a:gd name="T75" fmla="*/ 1996 h 2321"/>
                <a:gd name="T76" fmla="*/ 1362 w 2506"/>
                <a:gd name="T77" fmla="*/ 2046 h 2321"/>
                <a:gd name="T78" fmla="*/ 1554 w 2506"/>
                <a:gd name="T79" fmla="*/ 2137 h 2321"/>
                <a:gd name="T80" fmla="*/ 1671 w 2506"/>
                <a:gd name="T81" fmla="*/ 2117 h 2321"/>
                <a:gd name="T82" fmla="*/ 1723 w 2506"/>
                <a:gd name="T83" fmla="*/ 2172 h 2321"/>
                <a:gd name="T84" fmla="*/ 1813 w 2506"/>
                <a:gd name="T85" fmla="*/ 2147 h 2321"/>
                <a:gd name="T86" fmla="*/ 1868 w 2506"/>
                <a:gd name="T87" fmla="*/ 2117 h 2321"/>
                <a:gd name="T88" fmla="*/ 1906 w 2506"/>
                <a:gd name="T89" fmla="*/ 2079 h 2321"/>
                <a:gd name="T90" fmla="*/ 1967 w 2506"/>
                <a:gd name="T91" fmla="*/ 2002 h 2321"/>
                <a:gd name="T92" fmla="*/ 2007 w 2506"/>
                <a:gd name="T93" fmla="*/ 2132 h 2321"/>
                <a:gd name="T94" fmla="*/ 2044 w 2506"/>
                <a:gd name="T95" fmla="*/ 2244 h 2321"/>
                <a:gd name="T96" fmla="*/ 2145 w 2506"/>
                <a:gd name="T97" fmla="*/ 2268 h 2321"/>
                <a:gd name="T98" fmla="*/ 2226 w 2506"/>
                <a:gd name="T99" fmla="*/ 2318 h 2321"/>
                <a:gd name="T100" fmla="*/ 2323 w 2506"/>
                <a:gd name="T101" fmla="*/ 2301 h 2321"/>
                <a:gd name="T102" fmla="*/ 2352 w 2506"/>
                <a:gd name="T103" fmla="*/ 2187 h 2321"/>
                <a:gd name="T104" fmla="*/ 2396 w 2506"/>
                <a:gd name="T105" fmla="*/ 2097 h 2321"/>
                <a:gd name="T106" fmla="*/ 2327 w 2506"/>
                <a:gd name="T107" fmla="*/ 1992 h 2321"/>
                <a:gd name="T108" fmla="*/ 2393 w 2506"/>
                <a:gd name="T109" fmla="*/ 1947 h 2321"/>
                <a:gd name="T110" fmla="*/ 2424 w 2506"/>
                <a:gd name="T111" fmla="*/ 1886 h 2321"/>
                <a:gd name="T112" fmla="*/ 2384 w 2506"/>
                <a:gd name="T113" fmla="*/ 1799 h 2321"/>
                <a:gd name="T114" fmla="*/ 2396 w 2506"/>
                <a:gd name="T115" fmla="*/ 1775 h 2321"/>
                <a:gd name="T116" fmla="*/ 2451 w 2506"/>
                <a:gd name="T117" fmla="*/ 1743 h 2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06" h="2321">
                  <a:moveTo>
                    <a:pt x="2500" y="1594"/>
                  </a:moveTo>
                  <a:lnTo>
                    <a:pt x="2489" y="1580"/>
                  </a:lnTo>
                  <a:lnTo>
                    <a:pt x="2474" y="1568"/>
                  </a:lnTo>
                  <a:lnTo>
                    <a:pt x="2456" y="1556"/>
                  </a:lnTo>
                  <a:lnTo>
                    <a:pt x="2437" y="1546"/>
                  </a:lnTo>
                  <a:lnTo>
                    <a:pt x="2419" y="1535"/>
                  </a:lnTo>
                  <a:lnTo>
                    <a:pt x="2401" y="1523"/>
                  </a:lnTo>
                  <a:lnTo>
                    <a:pt x="2388" y="1514"/>
                  </a:lnTo>
                  <a:lnTo>
                    <a:pt x="2376" y="1504"/>
                  </a:lnTo>
                  <a:lnTo>
                    <a:pt x="2363" y="1495"/>
                  </a:lnTo>
                  <a:lnTo>
                    <a:pt x="2350" y="1486"/>
                  </a:lnTo>
                  <a:lnTo>
                    <a:pt x="2346" y="1484"/>
                  </a:lnTo>
                  <a:lnTo>
                    <a:pt x="2343" y="1481"/>
                  </a:lnTo>
                  <a:lnTo>
                    <a:pt x="2339" y="1478"/>
                  </a:lnTo>
                  <a:lnTo>
                    <a:pt x="2335" y="1476"/>
                  </a:lnTo>
                  <a:lnTo>
                    <a:pt x="2328" y="1473"/>
                  </a:lnTo>
                  <a:lnTo>
                    <a:pt x="2322" y="1469"/>
                  </a:lnTo>
                  <a:lnTo>
                    <a:pt x="2316" y="1464"/>
                  </a:lnTo>
                  <a:lnTo>
                    <a:pt x="2310" y="1459"/>
                  </a:lnTo>
                  <a:lnTo>
                    <a:pt x="2299" y="1474"/>
                  </a:lnTo>
                  <a:lnTo>
                    <a:pt x="2280" y="1481"/>
                  </a:lnTo>
                  <a:lnTo>
                    <a:pt x="2259" y="1482"/>
                  </a:lnTo>
                  <a:lnTo>
                    <a:pt x="2241" y="1485"/>
                  </a:lnTo>
                  <a:lnTo>
                    <a:pt x="2231" y="1490"/>
                  </a:lnTo>
                  <a:lnTo>
                    <a:pt x="2225" y="1498"/>
                  </a:lnTo>
                  <a:lnTo>
                    <a:pt x="2218" y="1506"/>
                  </a:lnTo>
                  <a:lnTo>
                    <a:pt x="2211" y="1514"/>
                  </a:lnTo>
                  <a:lnTo>
                    <a:pt x="2199" y="1517"/>
                  </a:lnTo>
                  <a:lnTo>
                    <a:pt x="2182" y="1515"/>
                  </a:lnTo>
                  <a:lnTo>
                    <a:pt x="2164" y="1512"/>
                  </a:lnTo>
                  <a:lnTo>
                    <a:pt x="2151" y="1510"/>
                  </a:lnTo>
                  <a:lnTo>
                    <a:pt x="2130" y="1507"/>
                  </a:lnTo>
                  <a:lnTo>
                    <a:pt x="2111" y="1502"/>
                  </a:lnTo>
                  <a:lnTo>
                    <a:pt x="2091" y="1495"/>
                  </a:lnTo>
                  <a:lnTo>
                    <a:pt x="2071" y="1487"/>
                  </a:lnTo>
                  <a:lnTo>
                    <a:pt x="2069" y="1487"/>
                  </a:lnTo>
                  <a:lnTo>
                    <a:pt x="2067" y="1486"/>
                  </a:lnTo>
                  <a:lnTo>
                    <a:pt x="2065" y="1485"/>
                  </a:lnTo>
                  <a:lnTo>
                    <a:pt x="2064" y="1485"/>
                  </a:lnTo>
                  <a:lnTo>
                    <a:pt x="2045" y="1479"/>
                  </a:lnTo>
                  <a:lnTo>
                    <a:pt x="2028" y="1474"/>
                  </a:lnTo>
                  <a:lnTo>
                    <a:pt x="2010" y="1470"/>
                  </a:lnTo>
                  <a:lnTo>
                    <a:pt x="1991" y="1467"/>
                  </a:lnTo>
                  <a:lnTo>
                    <a:pt x="1976" y="1465"/>
                  </a:lnTo>
                  <a:lnTo>
                    <a:pt x="1961" y="1463"/>
                  </a:lnTo>
                  <a:lnTo>
                    <a:pt x="1947" y="1458"/>
                  </a:lnTo>
                  <a:lnTo>
                    <a:pt x="1934" y="1448"/>
                  </a:lnTo>
                  <a:lnTo>
                    <a:pt x="1924" y="1435"/>
                  </a:lnTo>
                  <a:lnTo>
                    <a:pt x="1915" y="1419"/>
                  </a:lnTo>
                  <a:lnTo>
                    <a:pt x="1908" y="1402"/>
                  </a:lnTo>
                  <a:lnTo>
                    <a:pt x="1902" y="1385"/>
                  </a:lnTo>
                  <a:lnTo>
                    <a:pt x="1892" y="1366"/>
                  </a:lnTo>
                  <a:lnTo>
                    <a:pt x="1881" y="1348"/>
                  </a:lnTo>
                  <a:lnTo>
                    <a:pt x="1870" y="1329"/>
                  </a:lnTo>
                  <a:lnTo>
                    <a:pt x="1860" y="1310"/>
                  </a:lnTo>
                  <a:lnTo>
                    <a:pt x="1858" y="1306"/>
                  </a:lnTo>
                  <a:lnTo>
                    <a:pt x="1856" y="1302"/>
                  </a:lnTo>
                  <a:lnTo>
                    <a:pt x="1854" y="1298"/>
                  </a:lnTo>
                  <a:lnTo>
                    <a:pt x="1852" y="1295"/>
                  </a:lnTo>
                  <a:lnTo>
                    <a:pt x="1845" y="1305"/>
                  </a:lnTo>
                  <a:lnTo>
                    <a:pt x="1836" y="1316"/>
                  </a:lnTo>
                  <a:lnTo>
                    <a:pt x="1828" y="1325"/>
                  </a:lnTo>
                  <a:lnTo>
                    <a:pt x="1818" y="1328"/>
                  </a:lnTo>
                  <a:lnTo>
                    <a:pt x="1807" y="1321"/>
                  </a:lnTo>
                  <a:lnTo>
                    <a:pt x="1796" y="1307"/>
                  </a:lnTo>
                  <a:lnTo>
                    <a:pt x="1785" y="1292"/>
                  </a:lnTo>
                  <a:lnTo>
                    <a:pt x="1776" y="1280"/>
                  </a:lnTo>
                  <a:lnTo>
                    <a:pt x="1770" y="1275"/>
                  </a:lnTo>
                  <a:lnTo>
                    <a:pt x="1763" y="1270"/>
                  </a:lnTo>
                  <a:lnTo>
                    <a:pt x="1756" y="1265"/>
                  </a:lnTo>
                  <a:lnTo>
                    <a:pt x="1750" y="1263"/>
                  </a:lnTo>
                  <a:lnTo>
                    <a:pt x="1745" y="1264"/>
                  </a:lnTo>
                  <a:lnTo>
                    <a:pt x="1744" y="1267"/>
                  </a:lnTo>
                  <a:lnTo>
                    <a:pt x="1747" y="1271"/>
                  </a:lnTo>
                  <a:lnTo>
                    <a:pt x="1749" y="1277"/>
                  </a:lnTo>
                  <a:lnTo>
                    <a:pt x="1751" y="1287"/>
                  </a:lnTo>
                  <a:lnTo>
                    <a:pt x="1753" y="1297"/>
                  </a:lnTo>
                  <a:lnTo>
                    <a:pt x="1756" y="1307"/>
                  </a:lnTo>
                  <a:lnTo>
                    <a:pt x="1757" y="1317"/>
                  </a:lnTo>
                  <a:lnTo>
                    <a:pt x="1757" y="1335"/>
                  </a:lnTo>
                  <a:lnTo>
                    <a:pt x="1752" y="1340"/>
                  </a:lnTo>
                  <a:lnTo>
                    <a:pt x="1740" y="1338"/>
                  </a:lnTo>
                  <a:lnTo>
                    <a:pt x="1724" y="1332"/>
                  </a:lnTo>
                  <a:lnTo>
                    <a:pt x="1712" y="1328"/>
                  </a:lnTo>
                  <a:lnTo>
                    <a:pt x="1700" y="1324"/>
                  </a:lnTo>
                  <a:lnTo>
                    <a:pt x="1688" y="1320"/>
                  </a:lnTo>
                  <a:lnTo>
                    <a:pt x="1676" y="1315"/>
                  </a:lnTo>
                  <a:lnTo>
                    <a:pt x="1643" y="1302"/>
                  </a:lnTo>
                  <a:lnTo>
                    <a:pt x="1609" y="1288"/>
                  </a:lnTo>
                  <a:lnTo>
                    <a:pt x="1576" y="1275"/>
                  </a:lnTo>
                  <a:lnTo>
                    <a:pt x="1542" y="1261"/>
                  </a:lnTo>
                  <a:lnTo>
                    <a:pt x="1528" y="1256"/>
                  </a:lnTo>
                  <a:lnTo>
                    <a:pt x="1513" y="1249"/>
                  </a:lnTo>
                  <a:lnTo>
                    <a:pt x="1499" y="1243"/>
                  </a:lnTo>
                  <a:lnTo>
                    <a:pt x="1484" y="1237"/>
                  </a:lnTo>
                  <a:lnTo>
                    <a:pt x="1476" y="1234"/>
                  </a:lnTo>
                  <a:lnTo>
                    <a:pt x="1466" y="1231"/>
                  </a:lnTo>
                  <a:lnTo>
                    <a:pt x="1458" y="1227"/>
                  </a:lnTo>
                  <a:lnTo>
                    <a:pt x="1454" y="1221"/>
                  </a:lnTo>
                  <a:lnTo>
                    <a:pt x="1453" y="1210"/>
                  </a:lnTo>
                  <a:lnTo>
                    <a:pt x="1451" y="1201"/>
                  </a:lnTo>
                  <a:lnTo>
                    <a:pt x="1448" y="1194"/>
                  </a:lnTo>
                  <a:lnTo>
                    <a:pt x="1443" y="1186"/>
                  </a:lnTo>
                  <a:lnTo>
                    <a:pt x="1436" y="1176"/>
                  </a:lnTo>
                  <a:lnTo>
                    <a:pt x="1433" y="1169"/>
                  </a:lnTo>
                  <a:lnTo>
                    <a:pt x="1434" y="1161"/>
                  </a:lnTo>
                  <a:lnTo>
                    <a:pt x="1443" y="1151"/>
                  </a:lnTo>
                  <a:lnTo>
                    <a:pt x="1457" y="1143"/>
                  </a:lnTo>
                  <a:lnTo>
                    <a:pt x="1472" y="1138"/>
                  </a:lnTo>
                  <a:lnTo>
                    <a:pt x="1487" y="1133"/>
                  </a:lnTo>
                  <a:lnTo>
                    <a:pt x="1500" y="1123"/>
                  </a:lnTo>
                  <a:lnTo>
                    <a:pt x="1506" y="1115"/>
                  </a:lnTo>
                  <a:lnTo>
                    <a:pt x="1511" y="1108"/>
                  </a:lnTo>
                  <a:lnTo>
                    <a:pt x="1515" y="1099"/>
                  </a:lnTo>
                  <a:lnTo>
                    <a:pt x="1517" y="1089"/>
                  </a:lnTo>
                  <a:lnTo>
                    <a:pt x="1512" y="1066"/>
                  </a:lnTo>
                  <a:lnTo>
                    <a:pt x="1498" y="1048"/>
                  </a:lnTo>
                  <a:lnTo>
                    <a:pt x="1481" y="1032"/>
                  </a:lnTo>
                  <a:lnTo>
                    <a:pt x="1465" y="1015"/>
                  </a:lnTo>
                  <a:lnTo>
                    <a:pt x="1459" y="1003"/>
                  </a:lnTo>
                  <a:lnTo>
                    <a:pt x="1457" y="991"/>
                  </a:lnTo>
                  <a:lnTo>
                    <a:pt x="1457" y="979"/>
                  </a:lnTo>
                  <a:lnTo>
                    <a:pt x="1454" y="965"/>
                  </a:lnTo>
                  <a:lnTo>
                    <a:pt x="1444" y="962"/>
                  </a:lnTo>
                  <a:lnTo>
                    <a:pt x="1428" y="972"/>
                  </a:lnTo>
                  <a:lnTo>
                    <a:pt x="1412" y="986"/>
                  </a:lnTo>
                  <a:lnTo>
                    <a:pt x="1401" y="996"/>
                  </a:lnTo>
                  <a:lnTo>
                    <a:pt x="1405" y="975"/>
                  </a:lnTo>
                  <a:lnTo>
                    <a:pt x="1411" y="954"/>
                  </a:lnTo>
                  <a:lnTo>
                    <a:pt x="1418" y="934"/>
                  </a:lnTo>
                  <a:lnTo>
                    <a:pt x="1422" y="913"/>
                  </a:lnTo>
                  <a:lnTo>
                    <a:pt x="1380" y="907"/>
                  </a:lnTo>
                  <a:lnTo>
                    <a:pt x="1337" y="905"/>
                  </a:lnTo>
                  <a:lnTo>
                    <a:pt x="1293" y="905"/>
                  </a:lnTo>
                  <a:lnTo>
                    <a:pt x="1251" y="904"/>
                  </a:lnTo>
                  <a:lnTo>
                    <a:pt x="1251" y="913"/>
                  </a:lnTo>
                  <a:lnTo>
                    <a:pt x="1251" y="922"/>
                  </a:lnTo>
                  <a:lnTo>
                    <a:pt x="1252" y="931"/>
                  </a:lnTo>
                  <a:lnTo>
                    <a:pt x="1252" y="940"/>
                  </a:lnTo>
                  <a:lnTo>
                    <a:pt x="1249" y="947"/>
                  </a:lnTo>
                  <a:lnTo>
                    <a:pt x="1242" y="948"/>
                  </a:lnTo>
                  <a:lnTo>
                    <a:pt x="1233" y="947"/>
                  </a:lnTo>
                  <a:lnTo>
                    <a:pt x="1224" y="945"/>
                  </a:lnTo>
                  <a:lnTo>
                    <a:pt x="1205" y="941"/>
                  </a:lnTo>
                  <a:lnTo>
                    <a:pt x="1190" y="934"/>
                  </a:lnTo>
                  <a:lnTo>
                    <a:pt x="1179" y="921"/>
                  </a:lnTo>
                  <a:lnTo>
                    <a:pt x="1172" y="902"/>
                  </a:lnTo>
                  <a:lnTo>
                    <a:pt x="1171" y="898"/>
                  </a:lnTo>
                  <a:lnTo>
                    <a:pt x="1171" y="894"/>
                  </a:lnTo>
                  <a:lnTo>
                    <a:pt x="1170" y="890"/>
                  </a:lnTo>
                  <a:lnTo>
                    <a:pt x="1169" y="886"/>
                  </a:lnTo>
                  <a:lnTo>
                    <a:pt x="1169" y="882"/>
                  </a:lnTo>
                  <a:lnTo>
                    <a:pt x="1169" y="878"/>
                  </a:lnTo>
                  <a:lnTo>
                    <a:pt x="1168" y="874"/>
                  </a:lnTo>
                  <a:lnTo>
                    <a:pt x="1168" y="870"/>
                  </a:lnTo>
                  <a:lnTo>
                    <a:pt x="1169" y="858"/>
                  </a:lnTo>
                  <a:lnTo>
                    <a:pt x="1169" y="846"/>
                  </a:lnTo>
                  <a:lnTo>
                    <a:pt x="1170" y="834"/>
                  </a:lnTo>
                  <a:lnTo>
                    <a:pt x="1169" y="822"/>
                  </a:lnTo>
                  <a:lnTo>
                    <a:pt x="1166" y="812"/>
                  </a:lnTo>
                  <a:lnTo>
                    <a:pt x="1163" y="802"/>
                  </a:lnTo>
                  <a:lnTo>
                    <a:pt x="1159" y="792"/>
                  </a:lnTo>
                  <a:lnTo>
                    <a:pt x="1158" y="781"/>
                  </a:lnTo>
                  <a:lnTo>
                    <a:pt x="1160" y="770"/>
                  </a:lnTo>
                  <a:lnTo>
                    <a:pt x="1165" y="759"/>
                  </a:lnTo>
                  <a:lnTo>
                    <a:pt x="1169" y="747"/>
                  </a:lnTo>
                  <a:lnTo>
                    <a:pt x="1171" y="735"/>
                  </a:lnTo>
                  <a:lnTo>
                    <a:pt x="1170" y="726"/>
                  </a:lnTo>
                  <a:lnTo>
                    <a:pt x="1167" y="716"/>
                  </a:lnTo>
                  <a:lnTo>
                    <a:pt x="1164" y="707"/>
                  </a:lnTo>
                  <a:lnTo>
                    <a:pt x="1161" y="698"/>
                  </a:lnTo>
                  <a:lnTo>
                    <a:pt x="1155" y="674"/>
                  </a:lnTo>
                  <a:lnTo>
                    <a:pt x="1148" y="649"/>
                  </a:lnTo>
                  <a:lnTo>
                    <a:pt x="1145" y="624"/>
                  </a:lnTo>
                  <a:lnTo>
                    <a:pt x="1148" y="600"/>
                  </a:lnTo>
                  <a:lnTo>
                    <a:pt x="1153" y="578"/>
                  </a:lnTo>
                  <a:lnTo>
                    <a:pt x="1155" y="558"/>
                  </a:lnTo>
                  <a:lnTo>
                    <a:pt x="1153" y="537"/>
                  </a:lnTo>
                  <a:lnTo>
                    <a:pt x="1149" y="514"/>
                  </a:lnTo>
                  <a:lnTo>
                    <a:pt x="1129" y="490"/>
                  </a:lnTo>
                  <a:lnTo>
                    <a:pt x="1108" y="465"/>
                  </a:lnTo>
                  <a:lnTo>
                    <a:pt x="1090" y="439"/>
                  </a:lnTo>
                  <a:lnTo>
                    <a:pt x="1079" y="409"/>
                  </a:lnTo>
                  <a:lnTo>
                    <a:pt x="1075" y="373"/>
                  </a:lnTo>
                  <a:lnTo>
                    <a:pt x="1074" y="336"/>
                  </a:lnTo>
                  <a:lnTo>
                    <a:pt x="1074" y="298"/>
                  </a:lnTo>
                  <a:lnTo>
                    <a:pt x="1074" y="262"/>
                  </a:lnTo>
                  <a:lnTo>
                    <a:pt x="1073" y="241"/>
                  </a:lnTo>
                  <a:lnTo>
                    <a:pt x="1073" y="218"/>
                  </a:lnTo>
                  <a:lnTo>
                    <a:pt x="1071" y="195"/>
                  </a:lnTo>
                  <a:lnTo>
                    <a:pt x="1066" y="176"/>
                  </a:lnTo>
                  <a:lnTo>
                    <a:pt x="1058" y="163"/>
                  </a:lnTo>
                  <a:lnTo>
                    <a:pt x="1046" y="149"/>
                  </a:lnTo>
                  <a:lnTo>
                    <a:pt x="1034" y="136"/>
                  </a:lnTo>
                  <a:lnTo>
                    <a:pt x="1023" y="124"/>
                  </a:lnTo>
                  <a:lnTo>
                    <a:pt x="1001" y="92"/>
                  </a:lnTo>
                  <a:lnTo>
                    <a:pt x="979" y="61"/>
                  </a:lnTo>
                  <a:lnTo>
                    <a:pt x="957" y="30"/>
                  </a:lnTo>
                  <a:lnTo>
                    <a:pt x="933" y="0"/>
                  </a:lnTo>
                  <a:lnTo>
                    <a:pt x="924" y="29"/>
                  </a:lnTo>
                  <a:lnTo>
                    <a:pt x="918" y="51"/>
                  </a:lnTo>
                  <a:lnTo>
                    <a:pt x="907" y="68"/>
                  </a:lnTo>
                  <a:lnTo>
                    <a:pt x="883" y="82"/>
                  </a:lnTo>
                  <a:lnTo>
                    <a:pt x="860" y="95"/>
                  </a:lnTo>
                  <a:lnTo>
                    <a:pt x="843" y="113"/>
                  </a:lnTo>
                  <a:lnTo>
                    <a:pt x="828" y="134"/>
                  </a:lnTo>
                  <a:lnTo>
                    <a:pt x="813" y="157"/>
                  </a:lnTo>
                  <a:lnTo>
                    <a:pt x="782" y="211"/>
                  </a:lnTo>
                  <a:lnTo>
                    <a:pt x="750" y="264"/>
                  </a:lnTo>
                  <a:lnTo>
                    <a:pt x="718" y="318"/>
                  </a:lnTo>
                  <a:lnTo>
                    <a:pt x="690" y="374"/>
                  </a:lnTo>
                  <a:lnTo>
                    <a:pt x="680" y="389"/>
                  </a:lnTo>
                  <a:lnTo>
                    <a:pt x="668" y="396"/>
                  </a:lnTo>
                  <a:lnTo>
                    <a:pt x="654" y="399"/>
                  </a:lnTo>
                  <a:lnTo>
                    <a:pt x="638" y="404"/>
                  </a:lnTo>
                  <a:lnTo>
                    <a:pt x="624" y="412"/>
                  </a:lnTo>
                  <a:lnTo>
                    <a:pt x="611" y="424"/>
                  </a:lnTo>
                  <a:lnTo>
                    <a:pt x="600" y="439"/>
                  </a:lnTo>
                  <a:lnTo>
                    <a:pt x="589" y="452"/>
                  </a:lnTo>
                  <a:lnTo>
                    <a:pt x="564" y="481"/>
                  </a:lnTo>
                  <a:lnTo>
                    <a:pt x="538" y="506"/>
                  </a:lnTo>
                  <a:lnTo>
                    <a:pt x="510" y="528"/>
                  </a:lnTo>
                  <a:lnTo>
                    <a:pt x="480" y="549"/>
                  </a:lnTo>
                  <a:lnTo>
                    <a:pt x="455" y="563"/>
                  </a:lnTo>
                  <a:lnTo>
                    <a:pt x="428" y="577"/>
                  </a:lnTo>
                  <a:lnTo>
                    <a:pt x="403" y="593"/>
                  </a:lnTo>
                  <a:lnTo>
                    <a:pt x="383" y="613"/>
                  </a:lnTo>
                  <a:lnTo>
                    <a:pt x="378" y="623"/>
                  </a:lnTo>
                  <a:lnTo>
                    <a:pt x="374" y="635"/>
                  </a:lnTo>
                  <a:lnTo>
                    <a:pt x="370" y="645"/>
                  </a:lnTo>
                  <a:lnTo>
                    <a:pt x="362" y="654"/>
                  </a:lnTo>
                  <a:lnTo>
                    <a:pt x="353" y="658"/>
                  </a:lnTo>
                  <a:lnTo>
                    <a:pt x="342" y="660"/>
                  </a:lnTo>
                  <a:lnTo>
                    <a:pt x="331" y="661"/>
                  </a:lnTo>
                  <a:lnTo>
                    <a:pt x="321" y="664"/>
                  </a:lnTo>
                  <a:lnTo>
                    <a:pt x="299" y="680"/>
                  </a:lnTo>
                  <a:lnTo>
                    <a:pt x="278" y="699"/>
                  </a:lnTo>
                  <a:lnTo>
                    <a:pt x="260" y="721"/>
                  </a:lnTo>
                  <a:lnTo>
                    <a:pt x="245" y="744"/>
                  </a:lnTo>
                  <a:lnTo>
                    <a:pt x="229" y="767"/>
                  </a:lnTo>
                  <a:lnTo>
                    <a:pt x="210" y="787"/>
                  </a:lnTo>
                  <a:lnTo>
                    <a:pt x="190" y="805"/>
                  </a:lnTo>
                  <a:lnTo>
                    <a:pt x="168" y="821"/>
                  </a:lnTo>
                  <a:lnTo>
                    <a:pt x="157" y="828"/>
                  </a:lnTo>
                  <a:lnTo>
                    <a:pt x="144" y="835"/>
                  </a:lnTo>
                  <a:lnTo>
                    <a:pt x="130" y="841"/>
                  </a:lnTo>
                  <a:lnTo>
                    <a:pt x="118" y="842"/>
                  </a:lnTo>
                  <a:lnTo>
                    <a:pt x="107" y="836"/>
                  </a:lnTo>
                  <a:lnTo>
                    <a:pt x="106" y="827"/>
                  </a:lnTo>
                  <a:lnTo>
                    <a:pt x="109" y="817"/>
                  </a:lnTo>
                  <a:lnTo>
                    <a:pt x="110" y="807"/>
                  </a:lnTo>
                  <a:lnTo>
                    <a:pt x="103" y="800"/>
                  </a:lnTo>
                  <a:lnTo>
                    <a:pt x="92" y="798"/>
                  </a:lnTo>
                  <a:lnTo>
                    <a:pt x="80" y="800"/>
                  </a:lnTo>
                  <a:lnTo>
                    <a:pt x="69" y="801"/>
                  </a:lnTo>
                  <a:lnTo>
                    <a:pt x="64" y="808"/>
                  </a:lnTo>
                  <a:lnTo>
                    <a:pt x="60" y="821"/>
                  </a:lnTo>
                  <a:lnTo>
                    <a:pt x="56" y="836"/>
                  </a:lnTo>
                  <a:lnTo>
                    <a:pt x="54" y="847"/>
                  </a:lnTo>
                  <a:lnTo>
                    <a:pt x="51" y="859"/>
                  </a:lnTo>
                  <a:lnTo>
                    <a:pt x="48" y="874"/>
                  </a:lnTo>
                  <a:lnTo>
                    <a:pt x="43" y="888"/>
                  </a:lnTo>
                  <a:lnTo>
                    <a:pt x="36" y="896"/>
                  </a:lnTo>
                  <a:lnTo>
                    <a:pt x="25" y="897"/>
                  </a:lnTo>
                  <a:lnTo>
                    <a:pt x="15" y="893"/>
                  </a:lnTo>
                  <a:lnTo>
                    <a:pt x="7" y="894"/>
                  </a:lnTo>
                  <a:lnTo>
                    <a:pt x="0" y="907"/>
                  </a:lnTo>
                  <a:lnTo>
                    <a:pt x="0" y="920"/>
                  </a:lnTo>
                  <a:lnTo>
                    <a:pt x="5" y="927"/>
                  </a:lnTo>
                  <a:lnTo>
                    <a:pt x="14" y="932"/>
                  </a:lnTo>
                  <a:lnTo>
                    <a:pt x="23" y="938"/>
                  </a:lnTo>
                  <a:lnTo>
                    <a:pt x="29" y="949"/>
                  </a:lnTo>
                  <a:lnTo>
                    <a:pt x="34" y="963"/>
                  </a:lnTo>
                  <a:lnTo>
                    <a:pt x="37" y="977"/>
                  </a:lnTo>
                  <a:lnTo>
                    <a:pt x="39" y="990"/>
                  </a:lnTo>
                  <a:lnTo>
                    <a:pt x="45" y="1009"/>
                  </a:lnTo>
                  <a:lnTo>
                    <a:pt x="47" y="1025"/>
                  </a:lnTo>
                  <a:lnTo>
                    <a:pt x="44" y="1040"/>
                  </a:lnTo>
                  <a:lnTo>
                    <a:pt x="34" y="1057"/>
                  </a:lnTo>
                  <a:lnTo>
                    <a:pt x="28" y="1074"/>
                  </a:lnTo>
                  <a:lnTo>
                    <a:pt x="31" y="1090"/>
                  </a:lnTo>
                  <a:lnTo>
                    <a:pt x="38" y="1105"/>
                  </a:lnTo>
                  <a:lnTo>
                    <a:pt x="46" y="1122"/>
                  </a:lnTo>
                  <a:lnTo>
                    <a:pt x="54" y="1137"/>
                  </a:lnTo>
                  <a:lnTo>
                    <a:pt x="61" y="1153"/>
                  </a:lnTo>
                  <a:lnTo>
                    <a:pt x="68" y="1169"/>
                  </a:lnTo>
                  <a:lnTo>
                    <a:pt x="74" y="1185"/>
                  </a:lnTo>
                  <a:lnTo>
                    <a:pt x="92" y="1218"/>
                  </a:lnTo>
                  <a:lnTo>
                    <a:pt x="116" y="1245"/>
                  </a:lnTo>
                  <a:lnTo>
                    <a:pt x="143" y="1269"/>
                  </a:lnTo>
                  <a:lnTo>
                    <a:pt x="170" y="1294"/>
                  </a:lnTo>
                  <a:lnTo>
                    <a:pt x="175" y="1299"/>
                  </a:lnTo>
                  <a:lnTo>
                    <a:pt x="182" y="1304"/>
                  </a:lnTo>
                  <a:lnTo>
                    <a:pt x="189" y="1306"/>
                  </a:lnTo>
                  <a:lnTo>
                    <a:pt x="196" y="1306"/>
                  </a:lnTo>
                  <a:lnTo>
                    <a:pt x="219" y="1319"/>
                  </a:lnTo>
                  <a:lnTo>
                    <a:pt x="240" y="1345"/>
                  </a:lnTo>
                  <a:lnTo>
                    <a:pt x="257" y="1375"/>
                  </a:lnTo>
                  <a:lnTo>
                    <a:pt x="271" y="1400"/>
                  </a:lnTo>
                  <a:lnTo>
                    <a:pt x="272" y="1401"/>
                  </a:lnTo>
                  <a:lnTo>
                    <a:pt x="273" y="1402"/>
                  </a:lnTo>
                  <a:lnTo>
                    <a:pt x="274" y="1404"/>
                  </a:lnTo>
                  <a:lnTo>
                    <a:pt x="275" y="1405"/>
                  </a:lnTo>
                  <a:lnTo>
                    <a:pt x="285" y="1419"/>
                  </a:lnTo>
                  <a:lnTo>
                    <a:pt x="296" y="1432"/>
                  </a:lnTo>
                  <a:lnTo>
                    <a:pt x="308" y="1444"/>
                  </a:lnTo>
                  <a:lnTo>
                    <a:pt x="323" y="1453"/>
                  </a:lnTo>
                  <a:lnTo>
                    <a:pt x="341" y="1455"/>
                  </a:lnTo>
                  <a:lnTo>
                    <a:pt x="355" y="1448"/>
                  </a:lnTo>
                  <a:lnTo>
                    <a:pt x="369" y="1438"/>
                  </a:lnTo>
                  <a:lnTo>
                    <a:pt x="385" y="1428"/>
                  </a:lnTo>
                  <a:lnTo>
                    <a:pt x="389" y="1427"/>
                  </a:lnTo>
                  <a:lnTo>
                    <a:pt x="394" y="1426"/>
                  </a:lnTo>
                  <a:lnTo>
                    <a:pt x="399" y="1426"/>
                  </a:lnTo>
                  <a:lnTo>
                    <a:pt x="404" y="1426"/>
                  </a:lnTo>
                  <a:lnTo>
                    <a:pt x="424" y="1422"/>
                  </a:lnTo>
                  <a:lnTo>
                    <a:pt x="436" y="1404"/>
                  </a:lnTo>
                  <a:lnTo>
                    <a:pt x="444" y="1381"/>
                  </a:lnTo>
                  <a:lnTo>
                    <a:pt x="454" y="1362"/>
                  </a:lnTo>
                  <a:lnTo>
                    <a:pt x="472" y="1350"/>
                  </a:lnTo>
                  <a:lnTo>
                    <a:pt x="499" y="1346"/>
                  </a:lnTo>
                  <a:lnTo>
                    <a:pt x="527" y="1346"/>
                  </a:lnTo>
                  <a:lnTo>
                    <a:pt x="550" y="1347"/>
                  </a:lnTo>
                  <a:lnTo>
                    <a:pt x="563" y="1346"/>
                  </a:lnTo>
                  <a:lnTo>
                    <a:pt x="578" y="1346"/>
                  </a:lnTo>
                  <a:lnTo>
                    <a:pt x="591" y="1349"/>
                  </a:lnTo>
                  <a:lnTo>
                    <a:pt x="601" y="1359"/>
                  </a:lnTo>
                  <a:lnTo>
                    <a:pt x="610" y="1377"/>
                  </a:lnTo>
                  <a:lnTo>
                    <a:pt x="618" y="1396"/>
                  </a:lnTo>
                  <a:lnTo>
                    <a:pt x="625" y="1415"/>
                  </a:lnTo>
                  <a:lnTo>
                    <a:pt x="633" y="1433"/>
                  </a:lnTo>
                  <a:lnTo>
                    <a:pt x="634" y="1447"/>
                  </a:lnTo>
                  <a:lnTo>
                    <a:pt x="628" y="1456"/>
                  </a:lnTo>
                  <a:lnTo>
                    <a:pt x="617" y="1462"/>
                  </a:lnTo>
                  <a:lnTo>
                    <a:pt x="605" y="1469"/>
                  </a:lnTo>
                  <a:lnTo>
                    <a:pt x="594" y="1478"/>
                  </a:lnTo>
                  <a:lnTo>
                    <a:pt x="587" y="1488"/>
                  </a:lnTo>
                  <a:lnTo>
                    <a:pt x="584" y="1501"/>
                  </a:lnTo>
                  <a:lnTo>
                    <a:pt x="583" y="1515"/>
                  </a:lnTo>
                  <a:lnTo>
                    <a:pt x="589" y="1538"/>
                  </a:lnTo>
                  <a:lnTo>
                    <a:pt x="597" y="1561"/>
                  </a:lnTo>
                  <a:lnTo>
                    <a:pt x="605" y="1584"/>
                  </a:lnTo>
                  <a:lnTo>
                    <a:pt x="611" y="1607"/>
                  </a:lnTo>
                  <a:lnTo>
                    <a:pt x="613" y="1629"/>
                  </a:lnTo>
                  <a:lnTo>
                    <a:pt x="615" y="1650"/>
                  </a:lnTo>
                  <a:lnTo>
                    <a:pt x="617" y="1671"/>
                  </a:lnTo>
                  <a:lnTo>
                    <a:pt x="619" y="1692"/>
                  </a:lnTo>
                  <a:lnTo>
                    <a:pt x="618" y="1701"/>
                  </a:lnTo>
                  <a:lnTo>
                    <a:pt x="612" y="1711"/>
                  </a:lnTo>
                  <a:lnTo>
                    <a:pt x="605" y="1720"/>
                  </a:lnTo>
                  <a:lnTo>
                    <a:pt x="599" y="1728"/>
                  </a:lnTo>
                  <a:lnTo>
                    <a:pt x="573" y="1763"/>
                  </a:lnTo>
                  <a:lnTo>
                    <a:pt x="546" y="1798"/>
                  </a:lnTo>
                  <a:lnTo>
                    <a:pt x="520" y="1834"/>
                  </a:lnTo>
                  <a:lnTo>
                    <a:pt x="494" y="1869"/>
                  </a:lnTo>
                  <a:lnTo>
                    <a:pt x="519" y="1881"/>
                  </a:lnTo>
                  <a:lnTo>
                    <a:pt x="539" y="1882"/>
                  </a:lnTo>
                  <a:lnTo>
                    <a:pt x="558" y="1873"/>
                  </a:lnTo>
                  <a:lnTo>
                    <a:pt x="581" y="1859"/>
                  </a:lnTo>
                  <a:lnTo>
                    <a:pt x="582" y="1858"/>
                  </a:lnTo>
                  <a:lnTo>
                    <a:pt x="584" y="1857"/>
                  </a:lnTo>
                  <a:lnTo>
                    <a:pt x="585" y="1856"/>
                  </a:lnTo>
                  <a:lnTo>
                    <a:pt x="587" y="1855"/>
                  </a:lnTo>
                  <a:lnTo>
                    <a:pt x="602" y="1849"/>
                  </a:lnTo>
                  <a:lnTo>
                    <a:pt x="617" y="1847"/>
                  </a:lnTo>
                  <a:lnTo>
                    <a:pt x="631" y="1851"/>
                  </a:lnTo>
                  <a:lnTo>
                    <a:pt x="641" y="1865"/>
                  </a:lnTo>
                  <a:lnTo>
                    <a:pt x="643" y="1874"/>
                  </a:lnTo>
                  <a:lnTo>
                    <a:pt x="642" y="1884"/>
                  </a:lnTo>
                  <a:lnTo>
                    <a:pt x="643" y="1894"/>
                  </a:lnTo>
                  <a:lnTo>
                    <a:pt x="647" y="1903"/>
                  </a:lnTo>
                  <a:lnTo>
                    <a:pt x="652" y="1910"/>
                  </a:lnTo>
                  <a:lnTo>
                    <a:pt x="659" y="1916"/>
                  </a:lnTo>
                  <a:lnTo>
                    <a:pt x="667" y="1921"/>
                  </a:lnTo>
                  <a:lnTo>
                    <a:pt x="674" y="1925"/>
                  </a:lnTo>
                  <a:lnTo>
                    <a:pt x="696" y="1928"/>
                  </a:lnTo>
                  <a:lnTo>
                    <a:pt x="720" y="1924"/>
                  </a:lnTo>
                  <a:lnTo>
                    <a:pt x="743" y="1918"/>
                  </a:lnTo>
                  <a:lnTo>
                    <a:pt x="766" y="1915"/>
                  </a:lnTo>
                  <a:lnTo>
                    <a:pt x="786" y="1916"/>
                  </a:lnTo>
                  <a:lnTo>
                    <a:pt x="808" y="1919"/>
                  </a:lnTo>
                  <a:lnTo>
                    <a:pt x="829" y="1923"/>
                  </a:lnTo>
                  <a:lnTo>
                    <a:pt x="848" y="1930"/>
                  </a:lnTo>
                  <a:lnTo>
                    <a:pt x="859" y="1939"/>
                  </a:lnTo>
                  <a:lnTo>
                    <a:pt x="869" y="1948"/>
                  </a:lnTo>
                  <a:lnTo>
                    <a:pt x="879" y="1958"/>
                  </a:lnTo>
                  <a:lnTo>
                    <a:pt x="889" y="1968"/>
                  </a:lnTo>
                  <a:lnTo>
                    <a:pt x="918" y="1992"/>
                  </a:lnTo>
                  <a:lnTo>
                    <a:pt x="948" y="2016"/>
                  </a:lnTo>
                  <a:lnTo>
                    <a:pt x="978" y="2039"/>
                  </a:lnTo>
                  <a:lnTo>
                    <a:pt x="1008" y="2062"/>
                  </a:lnTo>
                  <a:lnTo>
                    <a:pt x="1020" y="2074"/>
                  </a:lnTo>
                  <a:lnTo>
                    <a:pt x="1033" y="2085"/>
                  </a:lnTo>
                  <a:lnTo>
                    <a:pt x="1047" y="2097"/>
                  </a:lnTo>
                  <a:lnTo>
                    <a:pt x="1060" y="2106"/>
                  </a:lnTo>
                  <a:lnTo>
                    <a:pt x="1082" y="2105"/>
                  </a:lnTo>
                  <a:lnTo>
                    <a:pt x="1105" y="2106"/>
                  </a:lnTo>
                  <a:lnTo>
                    <a:pt x="1127" y="2102"/>
                  </a:lnTo>
                  <a:lnTo>
                    <a:pt x="1141" y="2091"/>
                  </a:lnTo>
                  <a:lnTo>
                    <a:pt x="1146" y="2079"/>
                  </a:lnTo>
                  <a:lnTo>
                    <a:pt x="1149" y="2063"/>
                  </a:lnTo>
                  <a:lnTo>
                    <a:pt x="1151" y="2048"/>
                  </a:lnTo>
                  <a:lnTo>
                    <a:pt x="1155" y="2034"/>
                  </a:lnTo>
                  <a:lnTo>
                    <a:pt x="1157" y="2025"/>
                  </a:lnTo>
                  <a:lnTo>
                    <a:pt x="1160" y="2016"/>
                  </a:lnTo>
                  <a:lnTo>
                    <a:pt x="1164" y="2008"/>
                  </a:lnTo>
                  <a:lnTo>
                    <a:pt x="1169" y="2000"/>
                  </a:lnTo>
                  <a:lnTo>
                    <a:pt x="1174" y="1994"/>
                  </a:lnTo>
                  <a:lnTo>
                    <a:pt x="1179" y="1988"/>
                  </a:lnTo>
                  <a:lnTo>
                    <a:pt x="1186" y="1983"/>
                  </a:lnTo>
                  <a:lnTo>
                    <a:pt x="1193" y="1980"/>
                  </a:lnTo>
                  <a:lnTo>
                    <a:pt x="1202" y="1980"/>
                  </a:lnTo>
                  <a:lnTo>
                    <a:pt x="1207" y="1982"/>
                  </a:lnTo>
                  <a:lnTo>
                    <a:pt x="1210" y="1986"/>
                  </a:lnTo>
                  <a:lnTo>
                    <a:pt x="1215" y="1990"/>
                  </a:lnTo>
                  <a:lnTo>
                    <a:pt x="1222" y="1992"/>
                  </a:lnTo>
                  <a:lnTo>
                    <a:pt x="1228" y="1994"/>
                  </a:lnTo>
                  <a:lnTo>
                    <a:pt x="1235" y="1996"/>
                  </a:lnTo>
                  <a:lnTo>
                    <a:pt x="1242" y="2001"/>
                  </a:lnTo>
                  <a:lnTo>
                    <a:pt x="1253" y="2006"/>
                  </a:lnTo>
                  <a:lnTo>
                    <a:pt x="1266" y="2011"/>
                  </a:lnTo>
                  <a:lnTo>
                    <a:pt x="1278" y="2016"/>
                  </a:lnTo>
                  <a:lnTo>
                    <a:pt x="1290" y="2021"/>
                  </a:lnTo>
                  <a:lnTo>
                    <a:pt x="1297" y="2026"/>
                  </a:lnTo>
                  <a:lnTo>
                    <a:pt x="1304" y="2029"/>
                  </a:lnTo>
                  <a:lnTo>
                    <a:pt x="1312" y="2032"/>
                  </a:lnTo>
                  <a:lnTo>
                    <a:pt x="1320" y="2033"/>
                  </a:lnTo>
                  <a:lnTo>
                    <a:pt x="1341" y="2040"/>
                  </a:lnTo>
                  <a:lnTo>
                    <a:pt x="1362" y="2046"/>
                  </a:lnTo>
                  <a:lnTo>
                    <a:pt x="1383" y="2053"/>
                  </a:lnTo>
                  <a:lnTo>
                    <a:pt x="1404" y="2061"/>
                  </a:lnTo>
                  <a:lnTo>
                    <a:pt x="1407" y="2062"/>
                  </a:lnTo>
                  <a:lnTo>
                    <a:pt x="1408" y="2063"/>
                  </a:lnTo>
                  <a:lnTo>
                    <a:pt x="1410" y="2063"/>
                  </a:lnTo>
                  <a:lnTo>
                    <a:pt x="1433" y="2082"/>
                  </a:lnTo>
                  <a:lnTo>
                    <a:pt x="1458" y="2108"/>
                  </a:lnTo>
                  <a:lnTo>
                    <a:pt x="1484" y="2128"/>
                  </a:lnTo>
                  <a:lnTo>
                    <a:pt x="1512" y="2131"/>
                  </a:lnTo>
                  <a:lnTo>
                    <a:pt x="1535" y="2130"/>
                  </a:lnTo>
                  <a:lnTo>
                    <a:pt x="1554" y="2137"/>
                  </a:lnTo>
                  <a:lnTo>
                    <a:pt x="1572" y="2146"/>
                  </a:lnTo>
                  <a:lnTo>
                    <a:pt x="1591" y="2155"/>
                  </a:lnTo>
                  <a:lnTo>
                    <a:pt x="1598" y="2136"/>
                  </a:lnTo>
                  <a:lnTo>
                    <a:pt x="1606" y="2114"/>
                  </a:lnTo>
                  <a:lnTo>
                    <a:pt x="1617" y="2097"/>
                  </a:lnTo>
                  <a:lnTo>
                    <a:pt x="1635" y="2090"/>
                  </a:lnTo>
                  <a:lnTo>
                    <a:pt x="1643" y="2095"/>
                  </a:lnTo>
                  <a:lnTo>
                    <a:pt x="1653" y="2099"/>
                  </a:lnTo>
                  <a:lnTo>
                    <a:pt x="1661" y="2105"/>
                  </a:lnTo>
                  <a:lnTo>
                    <a:pt x="1667" y="2112"/>
                  </a:lnTo>
                  <a:lnTo>
                    <a:pt x="1671" y="2117"/>
                  </a:lnTo>
                  <a:lnTo>
                    <a:pt x="1675" y="2120"/>
                  </a:lnTo>
                  <a:lnTo>
                    <a:pt x="1680" y="2122"/>
                  </a:lnTo>
                  <a:lnTo>
                    <a:pt x="1684" y="2126"/>
                  </a:lnTo>
                  <a:lnTo>
                    <a:pt x="1688" y="2134"/>
                  </a:lnTo>
                  <a:lnTo>
                    <a:pt x="1691" y="2142"/>
                  </a:lnTo>
                  <a:lnTo>
                    <a:pt x="1695" y="2150"/>
                  </a:lnTo>
                  <a:lnTo>
                    <a:pt x="1701" y="2154"/>
                  </a:lnTo>
                  <a:lnTo>
                    <a:pt x="1707" y="2158"/>
                  </a:lnTo>
                  <a:lnTo>
                    <a:pt x="1712" y="2163"/>
                  </a:lnTo>
                  <a:lnTo>
                    <a:pt x="1717" y="2168"/>
                  </a:lnTo>
                  <a:lnTo>
                    <a:pt x="1723" y="2172"/>
                  </a:lnTo>
                  <a:lnTo>
                    <a:pt x="1730" y="2173"/>
                  </a:lnTo>
                  <a:lnTo>
                    <a:pt x="1735" y="2171"/>
                  </a:lnTo>
                  <a:lnTo>
                    <a:pt x="1738" y="2167"/>
                  </a:lnTo>
                  <a:lnTo>
                    <a:pt x="1743" y="2165"/>
                  </a:lnTo>
                  <a:lnTo>
                    <a:pt x="1757" y="2165"/>
                  </a:lnTo>
                  <a:lnTo>
                    <a:pt x="1774" y="2166"/>
                  </a:lnTo>
                  <a:lnTo>
                    <a:pt x="1790" y="2163"/>
                  </a:lnTo>
                  <a:lnTo>
                    <a:pt x="1799" y="2151"/>
                  </a:lnTo>
                  <a:lnTo>
                    <a:pt x="1803" y="2150"/>
                  </a:lnTo>
                  <a:lnTo>
                    <a:pt x="1808" y="2148"/>
                  </a:lnTo>
                  <a:lnTo>
                    <a:pt x="1813" y="2147"/>
                  </a:lnTo>
                  <a:lnTo>
                    <a:pt x="1818" y="2147"/>
                  </a:lnTo>
                  <a:lnTo>
                    <a:pt x="1826" y="2144"/>
                  </a:lnTo>
                  <a:lnTo>
                    <a:pt x="1835" y="2146"/>
                  </a:lnTo>
                  <a:lnTo>
                    <a:pt x="1843" y="2147"/>
                  </a:lnTo>
                  <a:lnTo>
                    <a:pt x="1850" y="2146"/>
                  </a:lnTo>
                  <a:lnTo>
                    <a:pt x="1854" y="2143"/>
                  </a:lnTo>
                  <a:lnTo>
                    <a:pt x="1857" y="2138"/>
                  </a:lnTo>
                  <a:lnTo>
                    <a:pt x="1860" y="2133"/>
                  </a:lnTo>
                  <a:lnTo>
                    <a:pt x="1863" y="2128"/>
                  </a:lnTo>
                  <a:lnTo>
                    <a:pt x="1865" y="2123"/>
                  </a:lnTo>
                  <a:lnTo>
                    <a:pt x="1868" y="2117"/>
                  </a:lnTo>
                  <a:lnTo>
                    <a:pt x="1871" y="2112"/>
                  </a:lnTo>
                  <a:lnTo>
                    <a:pt x="1875" y="2109"/>
                  </a:lnTo>
                  <a:lnTo>
                    <a:pt x="1879" y="2103"/>
                  </a:lnTo>
                  <a:lnTo>
                    <a:pt x="1880" y="2094"/>
                  </a:lnTo>
                  <a:lnTo>
                    <a:pt x="1881" y="2085"/>
                  </a:lnTo>
                  <a:lnTo>
                    <a:pt x="1886" y="2077"/>
                  </a:lnTo>
                  <a:lnTo>
                    <a:pt x="1889" y="2075"/>
                  </a:lnTo>
                  <a:lnTo>
                    <a:pt x="1892" y="2074"/>
                  </a:lnTo>
                  <a:lnTo>
                    <a:pt x="1896" y="2074"/>
                  </a:lnTo>
                  <a:lnTo>
                    <a:pt x="1899" y="2076"/>
                  </a:lnTo>
                  <a:lnTo>
                    <a:pt x="1906" y="2079"/>
                  </a:lnTo>
                  <a:lnTo>
                    <a:pt x="1911" y="2080"/>
                  </a:lnTo>
                  <a:lnTo>
                    <a:pt x="1916" y="2078"/>
                  </a:lnTo>
                  <a:lnTo>
                    <a:pt x="1923" y="2074"/>
                  </a:lnTo>
                  <a:lnTo>
                    <a:pt x="1929" y="2068"/>
                  </a:lnTo>
                  <a:lnTo>
                    <a:pt x="1930" y="2061"/>
                  </a:lnTo>
                  <a:lnTo>
                    <a:pt x="1929" y="2053"/>
                  </a:lnTo>
                  <a:lnTo>
                    <a:pt x="1930" y="2046"/>
                  </a:lnTo>
                  <a:lnTo>
                    <a:pt x="1940" y="2036"/>
                  </a:lnTo>
                  <a:lnTo>
                    <a:pt x="1955" y="2027"/>
                  </a:lnTo>
                  <a:lnTo>
                    <a:pt x="1966" y="2017"/>
                  </a:lnTo>
                  <a:lnTo>
                    <a:pt x="1967" y="2002"/>
                  </a:lnTo>
                  <a:lnTo>
                    <a:pt x="1968" y="2005"/>
                  </a:lnTo>
                  <a:lnTo>
                    <a:pt x="1969" y="2008"/>
                  </a:lnTo>
                  <a:lnTo>
                    <a:pt x="1969" y="2011"/>
                  </a:lnTo>
                  <a:lnTo>
                    <a:pt x="1970" y="2014"/>
                  </a:lnTo>
                  <a:lnTo>
                    <a:pt x="1975" y="2031"/>
                  </a:lnTo>
                  <a:lnTo>
                    <a:pt x="1980" y="2048"/>
                  </a:lnTo>
                  <a:lnTo>
                    <a:pt x="1985" y="2064"/>
                  </a:lnTo>
                  <a:lnTo>
                    <a:pt x="1989" y="2081"/>
                  </a:lnTo>
                  <a:lnTo>
                    <a:pt x="1995" y="2099"/>
                  </a:lnTo>
                  <a:lnTo>
                    <a:pt x="2001" y="2115"/>
                  </a:lnTo>
                  <a:lnTo>
                    <a:pt x="2007" y="2132"/>
                  </a:lnTo>
                  <a:lnTo>
                    <a:pt x="2014" y="2149"/>
                  </a:lnTo>
                  <a:lnTo>
                    <a:pt x="2019" y="2158"/>
                  </a:lnTo>
                  <a:lnTo>
                    <a:pt x="2025" y="2169"/>
                  </a:lnTo>
                  <a:lnTo>
                    <a:pt x="2029" y="2180"/>
                  </a:lnTo>
                  <a:lnTo>
                    <a:pt x="2030" y="2190"/>
                  </a:lnTo>
                  <a:lnTo>
                    <a:pt x="2028" y="2203"/>
                  </a:lnTo>
                  <a:lnTo>
                    <a:pt x="2026" y="2216"/>
                  </a:lnTo>
                  <a:lnTo>
                    <a:pt x="2023" y="2229"/>
                  </a:lnTo>
                  <a:lnTo>
                    <a:pt x="2021" y="2242"/>
                  </a:lnTo>
                  <a:lnTo>
                    <a:pt x="2033" y="2241"/>
                  </a:lnTo>
                  <a:lnTo>
                    <a:pt x="2044" y="2244"/>
                  </a:lnTo>
                  <a:lnTo>
                    <a:pt x="2055" y="2249"/>
                  </a:lnTo>
                  <a:lnTo>
                    <a:pt x="2064" y="2257"/>
                  </a:lnTo>
                  <a:lnTo>
                    <a:pt x="2076" y="2244"/>
                  </a:lnTo>
                  <a:lnTo>
                    <a:pt x="2095" y="2238"/>
                  </a:lnTo>
                  <a:lnTo>
                    <a:pt x="2115" y="2237"/>
                  </a:lnTo>
                  <a:lnTo>
                    <a:pt x="2131" y="2242"/>
                  </a:lnTo>
                  <a:lnTo>
                    <a:pt x="2134" y="2245"/>
                  </a:lnTo>
                  <a:lnTo>
                    <a:pt x="2137" y="2250"/>
                  </a:lnTo>
                  <a:lnTo>
                    <a:pt x="2140" y="2255"/>
                  </a:lnTo>
                  <a:lnTo>
                    <a:pt x="2142" y="2260"/>
                  </a:lnTo>
                  <a:lnTo>
                    <a:pt x="2145" y="2268"/>
                  </a:lnTo>
                  <a:lnTo>
                    <a:pt x="2146" y="2277"/>
                  </a:lnTo>
                  <a:lnTo>
                    <a:pt x="2148" y="2285"/>
                  </a:lnTo>
                  <a:lnTo>
                    <a:pt x="2152" y="2292"/>
                  </a:lnTo>
                  <a:lnTo>
                    <a:pt x="2158" y="2297"/>
                  </a:lnTo>
                  <a:lnTo>
                    <a:pt x="2166" y="2301"/>
                  </a:lnTo>
                  <a:lnTo>
                    <a:pt x="2175" y="2305"/>
                  </a:lnTo>
                  <a:lnTo>
                    <a:pt x="2182" y="2308"/>
                  </a:lnTo>
                  <a:lnTo>
                    <a:pt x="2193" y="2314"/>
                  </a:lnTo>
                  <a:lnTo>
                    <a:pt x="2204" y="2319"/>
                  </a:lnTo>
                  <a:lnTo>
                    <a:pt x="2214" y="2321"/>
                  </a:lnTo>
                  <a:lnTo>
                    <a:pt x="2226" y="2318"/>
                  </a:lnTo>
                  <a:lnTo>
                    <a:pt x="2241" y="2310"/>
                  </a:lnTo>
                  <a:lnTo>
                    <a:pt x="2257" y="2303"/>
                  </a:lnTo>
                  <a:lnTo>
                    <a:pt x="2272" y="2298"/>
                  </a:lnTo>
                  <a:lnTo>
                    <a:pt x="2289" y="2295"/>
                  </a:lnTo>
                  <a:lnTo>
                    <a:pt x="2293" y="2296"/>
                  </a:lnTo>
                  <a:lnTo>
                    <a:pt x="2298" y="2298"/>
                  </a:lnTo>
                  <a:lnTo>
                    <a:pt x="2303" y="2300"/>
                  </a:lnTo>
                  <a:lnTo>
                    <a:pt x="2308" y="2301"/>
                  </a:lnTo>
                  <a:lnTo>
                    <a:pt x="2313" y="2302"/>
                  </a:lnTo>
                  <a:lnTo>
                    <a:pt x="2318" y="2302"/>
                  </a:lnTo>
                  <a:lnTo>
                    <a:pt x="2323" y="2301"/>
                  </a:lnTo>
                  <a:lnTo>
                    <a:pt x="2327" y="2298"/>
                  </a:lnTo>
                  <a:lnTo>
                    <a:pt x="2332" y="2293"/>
                  </a:lnTo>
                  <a:lnTo>
                    <a:pt x="2338" y="2291"/>
                  </a:lnTo>
                  <a:lnTo>
                    <a:pt x="2344" y="2292"/>
                  </a:lnTo>
                  <a:lnTo>
                    <a:pt x="2350" y="2295"/>
                  </a:lnTo>
                  <a:lnTo>
                    <a:pt x="2354" y="2273"/>
                  </a:lnTo>
                  <a:lnTo>
                    <a:pt x="2355" y="2249"/>
                  </a:lnTo>
                  <a:lnTo>
                    <a:pt x="2353" y="2225"/>
                  </a:lnTo>
                  <a:lnTo>
                    <a:pt x="2352" y="2202"/>
                  </a:lnTo>
                  <a:lnTo>
                    <a:pt x="2352" y="2193"/>
                  </a:lnTo>
                  <a:lnTo>
                    <a:pt x="2352" y="2187"/>
                  </a:lnTo>
                  <a:lnTo>
                    <a:pt x="2355" y="2183"/>
                  </a:lnTo>
                  <a:lnTo>
                    <a:pt x="2362" y="2180"/>
                  </a:lnTo>
                  <a:lnTo>
                    <a:pt x="2371" y="2177"/>
                  </a:lnTo>
                  <a:lnTo>
                    <a:pt x="2381" y="2174"/>
                  </a:lnTo>
                  <a:lnTo>
                    <a:pt x="2390" y="2171"/>
                  </a:lnTo>
                  <a:lnTo>
                    <a:pt x="2399" y="2169"/>
                  </a:lnTo>
                  <a:lnTo>
                    <a:pt x="2400" y="2156"/>
                  </a:lnTo>
                  <a:lnTo>
                    <a:pt x="2399" y="2143"/>
                  </a:lnTo>
                  <a:lnTo>
                    <a:pt x="2398" y="2131"/>
                  </a:lnTo>
                  <a:lnTo>
                    <a:pt x="2398" y="2118"/>
                  </a:lnTo>
                  <a:lnTo>
                    <a:pt x="2396" y="2097"/>
                  </a:lnTo>
                  <a:lnTo>
                    <a:pt x="2390" y="2083"/>
                  </a:lnTo>
                  <a:lnTo>
                    <a:pt x="2378" y="2074"/>
                  </a:lnTo>
                  <a:lnTo>
                    <a:pt x="2359" y="2065"/>
                  </a:lnTo>
                  <a:lnTo>
                    <a:pt x="2345" y="2058"/>
                  </a:lnTo>
                  <a:lnTo>
                    <a:pt x="2334" y="2051"/>
                  </a:lnTo>
                  <a:lnTo>
                    <a:pt x="2325" y="2040"/>
                  </a:lnTo>
                  <a:lnTo>
                    <a:pt x="2319" y="2026"/>
                  </a:lnTo>
                  <a:lnTo>
                    <a:pt x="2321" y="2022"/>
                  </a:lnTo>
                  <a:lnTo>
                    <a:pt x="2330" y="2013"/>
                  </a:lnTo>
                  <a:lnTo>
                    <a:pt x="2330" y="2003"/>
                  </a:lnTo>
                  <a:lnTo>
                    <a:pt x="2327" y="1992"/>
                  </a:lnTo>
                  <a:lnTo>
                    <a:pt x="2330" y="1975"/>
                  </a:lnTo>
                  <a:lnTo>
                    <a:pt x="2340" y="1967"/>
                  </a:lnTo>
                  <a:lnTo>
                    <a:pt x="2364" y="1970"/>
                  </a:lnTo>
                  <a:lnTo>
                    <a:pt x="2374" y="1961"/>
                  </a:lnTo>
                  <a:lnTo>
                    <a:pt x="2368" y="1955"/>
                  </a:lnTo>
                  <a:lnTo>
                    <a:pt x="2368" y="1951"/>
                  </a:lnTo>
                  <a:lnTo>
                    <a:pt x="2371" y="1946"/>
                  </a:lnTo>
                  <a:lnTo>
                    <a:pt x="2378" y="1942"/>
                  </a:lnTo>
                  <a:lnTo>
                    <a:pt x="2381" y="1942"/>
                  </a:lnTo>
                  <a:lnTo>
                    <a:pt x="2389" y="1946"/>
                  </a:lnTo>
                  <a:lnTo>
                    <a:pt x="2393" y="1947"/>
                  </a:lnTo>
                  <a:lnTo>
                    <a:pt x="2396" y="1946"/>
                  </a:lnTo>
                  <a:lnTo>
                    <a:pt x="2397" y="1943"/>
                  </a:lnTo>
                  <a:lnTo>
                    <a:pt x="2398" y="1939"/>
                  </a:lnTo>
                  <a:lnTo>
                    <a:pt x="2400" y="1937"/>
                  </a:lnTo>
                  <a:lnTo>
                    <a:pt x="2416" y="1929"/>
                  </a:lnTo>
                  <a:lnTo>
                    <a:pt x="2424" y="1923"/>
                  </a:lnTo>
                  <a:lnTo>
                    <a:pt x="2430" y="1914"/>
                  </a:lnTo>
                  <a:lnTo>
                    <a:pt x="2434" y="1908"/>
                  </a:lnTo>
                  <a:lnTo>
                    <a:pt x="2437" y="1899"/>
                  </a:lnTo>
                  <a:lnTo>
                    <a:pt x="2435" y="1890"/>
                  </a:lnTo>
                  <a:lnTo>
                    <a:pt x="2424" y="1886"/>
                  </a:lnTo>
                  <a:lnTo>
                    <a:pt x="2419" y="1883"/>
                  </a:lnTo>
                  <a:lnTo>
                    <a:pt x="2418" y="1876"/>
                  </a:lnTo>
                  <a:lnTo>
                    <a:pt x="2417" y="1868"/>
                  </a:lnTo>
                  <a:lnTo>
                    <a:pt x="2415" y="1861"/>
                  </a:lnTo>
                  <a:lnTo>
                    <a:pt x="2389" y="1863"/>
                  </a:lnTo>
                  <a:lnTo>
                    <a:pt x="2381" y="1856"/>
                  </a:lnTo>
                  <a:lnTo>
                    <a:pt x="2370" y="1841"/>
                  </a:lnTo>
                  <a:lnTo>
                    <a:pt x="2367" y="1826"/>
                  </a:lnTo>
                  <a:lnTo>
                    <a:pt x="2383" y="1821"/>
                  </a:lnTo>
                  <a:lnTo>
                    <a:pt x="2377" y="1808"/>
                  </a:lnTo>
                  <a:lnTo>
                    <a:pt x="2384" y="1799"/>
                  </a:lnTo>
                  <a:lnTo>
                    <a:pt x="2393" y="1793"/>
                  </a:lnTo>
                  <a:lnTo>
                    <a:pt x="2391" y="1789"/>
                  </a:lnTo>
                  <a:lnTo>
                    <a:pt x="2379" y="1790"/>
                  </a:lnTo>
                  <a:lnTo>
                    <a:pt x="2364" y="1795"/>
                  </a:lnTo>
                  <a:lnTo>
                    <a:pt x="2353" y="1794"/>
                  </a:lnTo>
                  <a:lnTo>
                    <a:pt x="2352" y="1775"/>
                  </a:lnTo>
                  <a:lnTo>
                    <a:pt x="2353" y="1774"/>
                  </a:lnTo>
                  <a:lnTo>
                    <a:pt x="2360" y="1776"/>
                  </a:lnTo>
                  <a:lnTo>
                    <a:pt x="2385" y="1780"/>
                  </a:lnTo>
                  <a:lnTo>
                    <a:pt x="2388" y="1779"/>
                  </a:lnTo>
                  <a:lnTo>
                    <a:pt x="2396" y="1775"/>
                  </a:lnTo>
                  <a:lnTo>
                    <a:pt x="2403" y="1774"/>
                  </a:lnTo>
                  <a:lnTo>
                    <a:pt x="2404" y="1775"/>
                  </a:lnTo>
                  <a:lnTo>
                    <a:pt x="2411" y="1776"/>
                  </a:lnTo>
                  <a:lnTo>
                    <a:pt x="2417" y="1778"/>
                  </a:lnTo>
                  <a:lnTo>
                    <a:pt x="2423" y="1778"/>
                  </a:lnTo>
                  <a:lnTo>
                    <a:pt x="2430" y="1770"/>
                  </a:lnTo>
                  <a:lnTo>
                    <a:pt x="2436" y="1775"/>
                  </a:lnTo>
                  <a:lnTo>
                    <a:pt x="2439" y="1774"/>
                  </a:lnTo>
                  <a:lnTo>
                    <a:pt x="2443" y="1764"/>
                  </a:lnTo>
                  <a:lnTo>
                    <a:pt x="2447" y="1753"/>
                  </a:lnTo>
                  <a:lnTo>
                    <a:pt x="2451" y="1743"/>
                  </a:lnTo>
                  <a:lnTo>
                    <a:pt x="2455" y="1733"/>
                  </a:lnTo>
                  <a:lnTo>
                    <a:pt x="2469" y="1709"/>
                  </a:lnTo>
                  <a:lnTo>
                    <a:pt x="2484" y="1683"/>
                  </a:lnTo>
                  <a:lnTo>
                    <a:pt x="2497" y="1657"/>
                  </a:lnTo>
                  <a:lnTo>
                    <a:pt x="2505" y="1630"/>
                  </a:lnTo>
                  <a:lnTo>
                    <a:pt x="2506" y="1610"/>
                  </a:lnTo>
                  <a:lnTo>
                    <a:pt x="2500" y="1594"/>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5" name="Freeform 23"/>
            <p:cNvSpPr>
              <a:spLocks/>
            </p:cNvSpPr>
            <p:nvPr/>
          </p:nvSpPr>
          <p:spPr bwMode="auto">
            <a:xfrm>
              <a:off x="3154673" y="2199002"/>
              <a:ext cx="269874" cy="321309"/>
            </a:xfrm>
            <a:custGeom>
              <a:avLst/>
              <a:gdLst>
                <a:gd name="T0" fmla="*/ 967 w 968"/>
                <a:gd name="T1" fmla="*/ 259 h 1151"/>
                <a:gd name="T2" fmla="*/ 926 w 968"/>
                <a:gd name="T3" fmla="*/ 227 h 1151"/>
                <a:gd name="T4" fmla="*/ 922 w 968"/>
                <a:gd name="T5" fmla="*/ 156 h 1151"/>
                <a:gd name="T6" fmla="*/ 888 w 968"/>
                <a:gd name="T7" fmla="*/ 62 h 1151"/>
                <a:gd name="T8" fmla="*/ 871 w 968"/>
                <a:gd name="T9" fmla="*/ 3 h 1151"/>
                <a:gd name="T10" fmla="*/ 832 w 968"/>
                <a:gd name="T11" fmla="*/ 51 h 1151"/>
                <a:gd name="T12" fmla="*/ 809 w 968"/>
                <a:gd name="T13" fmla="*/ 77 h 1151"/>
                <a:gd name="T14" fmla="*/ 784 w 968"/>
                <a:gd name="T15" fmla="*/ 83 h 1151"/>
                <a:gd name="T16" fmla="*/ 768 w 968"/>
                <a:gd name="T17" fmla="*/ 121 h 1151"/>
                <a:gd name="T18" fmla="*/ 746 w 968"/>
                <a:gd name="T19" fmla="*/ 145 h 1151"/>
                <a:gd name="T20" fmla="*/ 706 w 968"/>
                <a:gd name="T21" fmla="*/ 148 h 1151"/>
                <a:gd name="T22" fmla="*/ 641 w 968"/>
                <a:gd name="T23" fmla="*/ 165 h 1151"/>
                <a:gd name="T24" fmla="*/ 610 w 968"/>
                <a:gd name="T25" fmla="*/ 156 h 1151"/>
                <a:gd name="T26" fmla="*/ 583 w 968"/>
                <a:gd name="T27" fmla="*/ 120 h 1151"/>
                <a:gd name="T28" fmla="*/ 546 w 968"/>
                <a:gd name="T29" fmla="*/ 93 h 1151"/>
                <a:gd name="T30" fmla="*/ 493 w 968"/>
                <a:gd name="T31" fmla="*/ 162 h 1151"/>
                <a:gd name="T32" fmla="*/ 493 w 968"/>
                <a:gd name="T33" fmla="*/ 210 h 1151"/>
                <a:gd name="T34" fmla="*/ 546 w 968"/>
                <a:gd name="T35" fmla="*/ 260 h 1151"/>
                <a:gd name="T36" fmla="*/ 512 w 968"/>
                <a:gd name="T37" fmla="*/ 295 h 1151"/>
                <a:gd name="T38" fmla="*/ 471 w 968"/>
                <a:gd name="T39" fmla="*/ 329 h 1151"/>
                <a:gd name="T40" fmla="*/ 396 w 968"/>
                <a:gd name="T41" fmla="*/ 302 h 1151"/>
                <a:gd name="T42" fmla="*/ 319 w 968"/>
                <a:gd name="T43" fmla="*/ 352 h 1151"/>
                <a:gd name="T44" fmla="*/ 306 w 968"/>
                <a:gd name="T45" fmla="*/ 473 h 1151"/>
                <a:gd name="T46" fmla="*/ 272 w 968"/>
                <a:gd name="T47" fmla="*/ 502 h 1151"/>
                <a:gd name="T48" fmla="*/ 227 w 968"/>
                <a:gd name="T49" fmla="*/ 498 h 1151"/>
                <a:gd name="T50" fmla="*/ 200 w 968"/>
                <a:gd name="T51" fmla="*/ 482 h 1151"/>
                <a:gd name="T52" fmla="*/ 131 w 968"/>
                <a:gd name="T53" fmla="*/ 504 h 1151"/>
                <a:gd name="T54" fmla="*/ 69 w 968"/>
                <a:gd name="T55" fmla="*/ 458 h 1151"/>
                <a:gd name="T56" fmla="*/ 34 w 968"/>
                <a:gd name="T57" fmla="*/ 528 h 1151"/>
                <a:gd name="T58" fmla="*/ 3 w 968"/>
                <a:gd name="T59" fmla="*/ 612 h 1151"/>
                <a:gd name="T60" fmla="*/ 43 w 968"/>
                <a:gd name="T61" fmla="*/ 731 h 1151"/>
                <a:gd name="T62" fmla="*/ 66 w 968"/>
                <a:gd name="T63" fmla="*/ 842 h 1151"/>
                <a:gd name="T64" fmla="*/ 111 w 968"/>
                <a:gd name="T65" fmla="*/ 893 h 1151"/>
                <a:gd name="T66" fmla="*/ 161 w 968"/>
                <a:gd name="T67" fmla="*/ 957 h 1151"/>
                <a:gd name="T68" fmla="*/ 249 w 968"/>
                <a:gd name="T69" fmla="*/ 1051 h 1151"/>
                <a:gd name="T70" fmla="*/ 249 w 968"/>
                <a:gd name="T71" fmla="*/ 1124 h 1151"/>
                <a:gd name="T72" fmla="*/ 301 w 968"/>
                <a:gd name="T73" fmla="*/ 1119 h 1151"/>
                <a:gd name="T74" fmla="*/ 324 w 968"/>
                <a:gd name="T75" fmla="*/ 1090 h 1151"/>
                <a:gd name="T76" fmla="*/ 373 w 968"/>
                <a:gd name="T77" fmla="*/ 1017 h 1151"/>
                <a:gd name="T78" fmla="*/ 424 w 968"/>
                <a:gd name="T79" fmla="*/ 971 h 1151"/>
                <a:gd name="T80" fmla="*/ 445 w 968"/>
                <a:gd name="T81" fmla="*/ 911 h 1151"/>
                <a:gd name="T82" fmla="*/ 470 w 968"/>
                <a:gd name="T83" fmla="*/ 825 h 1151"/>
                <a:gd name="T84" fmla="*/ 475 w 968"/>
                <a:gd name="T85" fmla="*/ 769 h 1151"/>
                <a:gd name="T86" fmla="*/ 565 w 968"/>
                <a:gd name="T87" fmla="*/ 733 h 1151"/>
                <a:gd name="T88" fmla="*/ 595 w 968"/>
                <a:gd name="T89" fmla="*/ 726 h 1151"/>
                <a:gd name="T90" fmla="*/ 619 w 968"/>
                <a:gd name="T91" fmla="*/ 698 h 1151"/>
                <a:gd name="T92" fmla="*/ 636 w 968"/>
                <a:gd name="T93" fmla="*/ 690 h 1151"/>
                <a:gd name="T94" fmla="*/ 661 w 968"/>
                <a:gd name="T95" fmla="*/ 675 h 1151"/>
                <a:gd name="T96" fmla="*/ 671 w 968"/>
                <a:gd name="T97" fmla="*/ 648 h 1151"/>
                <a:gd name="T98" fmla="*/ 696 w 968"/>
                <a:gd name="T99" fmla="*/ 529 h 1151"/>
                <a:gd name="T100" fmla="*/ 752 w 968"/>
                <a:gd name="T101" fmla="*/ 446 h 1151"/>
                <a:gd name="T102" fmla="*/ 764 w 968"/>
                <a:gd name="T103" fmla="*/ 361 h 1151"/>
                <a:gd name="T104" fmla="*/ 816 w 968"/>
                <a:gd name="T105" fmla="*/ 337 h 1151"/>
                <a:gd name="T106" fmla="*/ 933 w 968"/>
                <a:gd name="T107" fmla="*/ 322 h 1151"/>
                <a:gd name="T108" fmla="*/ 968 w 968"/>
                <a:gd name="T109" fmla="*/ 318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8" h="1151">
                  <a:moveTo>
                    <a:pt x="966" y="303"/>
                  </a:moveTo>
                  <a:lnTo>
                    <a:pt x="966" y="287"/>
                  </a:lnTo>
                  <a:lnTo>
                    <a:pt x="966" y="273"/>
                  </a:lnTo>
                  <a:lnTo>
                    <a:pt x="966" y="268"/>
                  </a:lnTo>
                  <a:lnTo>
                    <a:pt x="967" y="264"/>
                  </a:lnTo>
                  <a:lnTo>
                    <a:pt x="967" y="259"/>
                  </a:lnTo>
                  <a:lnTo>
                    <a:pt x="967" y="255"/>
                  </a:lnTo>
                  <a:lnTo>
                    <a:pt x="958" y="247"/>
                  </a:lnTo>
                  <a:lnTo>
                    <a:pt x="947" y="242"/>
                  </a:lnTo>
                  <a:lnTo>
                    <a:pt x="936" y="239"/>
                  </a:lnTo>
                  <a:lnTo>
                    <a:pt x="924" y="240"/>
                  </a:lnTo>
                  <a:lnTo>
                    <a:pt x="926" y="227"/>
                  </a:lnTo>
                  <a:lnTo>
                    <a:pt x="929" y="214"/>
                  </a:lnTo>
                  <a:lnTo>
                    <a:pt x="931" y="201"/>
                  </a:lnTo>
                  <a:lnTo>
                    <a:pt x="933" y="188"/>
                  </a:lnTo>
                  <a:lnTo>
                    <a:pt x="932" y="178"/>
                  </a:lnTo>
                  <a:lnTo>
                    <a:pt x="928" y="167"/>
                  </a:lnTo>
                  <a:lnTo>
                    <a:pt x="922" y="156"/>
                  </a:lnTo>
                  <a:lnTo>
                    <a:pt x="917" y="147"/>
                  </a:lnTo>
                  <a:lnTo>
                    <a:pt x="910" y="130"/>
                  </a:lnTo>
                  <a:lnTo>
                    <a:pt x="904" y="113"/>
                  </a:lnTo>
                  <a:lnTo>
                    <a:pt x="898" y="97"/>
                  </a:lnTo>
                  <a:lnTo>
                    <a:pt x="892" y="79"/>
                  </a:lnTo>
                  <a:lnTo>
                    <a:pt x="888" y="62"/>
                  </a:lnTo>
                  <a:lnTo>
                    <a:pt x="883" y="46"/>
                  </a:lnTo>
                  <a:lnTo>
                    <a:pt x="878" y="29"/>
                  </a:lnTo>
                  <a:lnTo>
                    <a:pt x="873" y="12"/>
                  </a:lnTo>
                  <a:lnTo>
                    <a:pt x="872" y="9"/>
                  </a:lnTo>
                  <a:lnTo>
                    <a:pt x="872" y="6"/>
                  </a:lnTo>
                  <a:lnTo>
                    <a:pt x="871" y="3"/>
                  </a:lnTo>
                  <a:lnTo>
                    <a:pt x="870" y="0"/>
                  </a:lnTo>
                  <a:lnTo>
                    <a:pt x="869" y="15"/>
                  </a:lnTo>
                  <a:lnTo>
                    <a:pt x="858" y="25"/>
                  </a:lnTo>
                  <a:lnTo>
                    <a:pt x="843" y="34"/>
                  </a:lnTo>
                  <a:lnTo>
                    <a:pt x="833" y="44"/>
                  </a:lnTo>
                  <a:lnTo>
                    <a:pt x="832" y="51"/>
                  </a:lnTo>
                  <a:lnTo>
                    <a:pt x="833" y="59"/>
                  </a:lnTo>
                  <a:lnTo>
                    <a:pt x="832" y="66"/>
                  </a:lnTo>
                  <a:lnTo>
                    <a:pt x="826" y="72"/>
                  </a:lnTo>
                  <a:lnTo>
                    <a:pt x="819" y="76"/>
                  </a:lnTo>
                  <a:lnTo>
                    <a:pt x="814" y="78"/>
                  </a:lnTo>
                  <a:lnTo>
                    <a:pt x="809" y="77"/>
                  </a:lnTo>
                  <a:lnTo>
                    <a:pt x="802" y="74"/>
                  </a:lnTo>
                  <a:lnTo>
                    <a:pt x="799" y="72"/>
                  </a:lnTo>
                  <a:lnTo>
                    <a:pt x="795" y="72"/>
                  </a:lnTo>
                  <a:lnTo>
                    <a:pt x="792" y="73"/>
                  </a:lnTo>
                  <a:lnTo>
                    <a:pt x="789" y="75"/>
                  </a:lnTo>
                  <a:lnTo>
                    <a:pt x="784" y="83"/>
                  </a:lnTo>
                  <a:lnTo>
                    <a:pt x="783" y="92"/>
                  </a:lnTo>
                  <a:lnTo>
                    <a:pt x="782" y="101"/>
                  </a:lnTo>
                  <a:lnTo>
                    <a:pt x="778" y="107"/>
                  </a:lnTo>
                  <a:lnTo>
                    <a:pt x="774" y="110"/>
                  </a:lnTo>
                  <a:lnTo>
                    <a:pt x="771" y="115"/>
                  </a:lnTo>
                  <a:lnTo>
                    <a:pt x="768" y="121"/>
                  </a:lnTo>
                  <a:lnTo>
                    <a:pt x="766" y="126"/>
                  </a:lnTo>
                  <a:lnTo>
                    <a:pt x="763" y="131"/>
                  </a:lnTo>
                  <a:lnTo>
                    <a:pt x="760" y="136"/>
                  </a:lnTo>
                  <a:lnTo>
                    <a:pt x="757" y="141"/>
                  </a:lnTo>
                  <a:lnTo>
                    <a:pt x="753" y="144"/>
                  </a:lnTo>
                  <a:lnTo>
                    <a:pt x="746" y="145"/>
                  </a:lnTo>
                  <a:lnTo>
                    <a:pt x="738" y="144"/>
                  </a:lnTo>
                  <a:lnTo>
                    <a:pt x="729" y="142"/>
                  </a:lnTo>
                  <a:lnTo>
                    <a:pt x="721" y="145"/>
                  </a:lnTo>
                  <a:lnTo>
                    <a:pt x="716" y="145"/>
                  </a:lnTo>
                  <a:lnTo>
                    <a:pt x="711" y="146"/>
                  </a:lnTo>
                  <a:lnTo>
                    <a:pt x="706" y="148"/>
                  </a:lnTo>
                  <a:lnTo>
                    <a:pt x="702" y="149"/>
                  </a:lnTo>
                  <a:lnTo>
                    <a:pt x="693" y="161"/>
                  </a:lnTo>
                  <a:lnTo>
                    <a:pt x="677" y="164"/>
                  </a:lnTo>
                  <a:lnTo>
                    <a:pt x="660" y="163"/>
                  </a:lnTo>
                  <a:lnTo>
                    <a:pt x="646" y="163"/>
                  </a:lnTo>
                  <a:lnTo>
                    <a:pt x="641" y="165"/>
                  </a:lnTo>
                  <a:lnTo>
                    <a:pt x="638" y="169"/>
                  </a:lnTo>
                  <a:lnTo>
                    <a:pt x="633" y="171"/>
                  </a:lnTo>
                  <a:lnTo>
                    <a:pt x="626" y="170"/>
                  </a:lnTo>
                  <a:lnTo>
                    <a:pt x="620" y="166"/>
                  </a:lnTo>
                  <a:lnTo>
                    <a:pt x="615" y="161"/>
                  </a:lnTo>
                  <a:lnTo>
                    <a:pt x="610" y="156"/>
                  </a:lnTo>
                  <a:lnTo>
                    <a:pt x="604" y="152"/>
                  </a:lnTo>
                  <a:lnTo>
                    <a:pt x="598" y="148"/>
                  </a:lnTo>
                  <a:lnTo>
                    <a:pt x="594" y="140"/>
                  </a:lnTo>
                  <a:lnTo>
                    <a:pt x="591" y="132"/>
                  </a:lnTo>
                  <a:lnTo>
                    <a:pt x="587" y="124"/>
                  </a:lnTo>
                  <a:lnTo>
                    <a:pt x="583" y="120"/>
                  </a:lnTo>
                  <a:lnTo>
                    <a:pt x="578" y="118"/>
                  </a:lnTo>
                  <a:lnTo>
                    <a:pt x="574" y="115"/>
                  </a:lnTo>
                  <a:lnTo>
                    <a:pt x="570" y="110"/>
                  </a:lnTo>
                  <a:lnTo>
                    <a:pt x="564" y="103"/>
                  </a:lnTo>
                  <a:lnTo>
                    <a:pt x="556" y="97"/>
                  </a:lnTo>
                  <a:lnTo>
                    <a:pt x="546" y="93"/>
                  </a:lnTo>
                  <a:lnTo>
                    <a:pt x="538" y="88"/>
                  </a:lnTo>
                  <a:lnTo>
                    <a:pt x="520" y="95"/>
                  </a:lnTo>
                  <a:lnTo>
                    <a:pt x="509" y="112"/>
                  </a:lnTo>
                  <a:lnTo>
                    <a:pt x="501" y="134"/>
                  </a:lnTo>
                  <a:lnTo>
                    <a:pt x="494" y="153"/>
                  </a:lnTo>
                  <a:lnTo>
                    <a:pt x="493" y="162"/>
                  </a:lnTo>
                  <a:lnTo>
                    <a:pt x="491" y="171"/>
                  </a:lnTo>
                  <a:lnTo>
                    <a:pt x="489" y="179"/>
                  </a:lnTo>
                  <a:lnTo>
                    <a:pt x="491" y="188"/>
                  </a:lnTo>
                  <a:lnTo>
                    <a:pt x="495" y="198"/>
                  </a:lnTo>
                  <a:lnTo>
                    <a:pt x="495" y="204"/>
                  </a:lnTo>
                  <a:lnTo>
                    <a:pt x="493" y="210"/>
                  </a:lnTo>
                  <a:lnTo>
                    <a:pt x="491" y="218"/>
                  </a:lnTo>
                  <a:lnTo>
                    <a:pt x="492" y="239"/>
                  </a:lnTo>
                  <a:lnTo>
                    <a:pt x="503" y="249"/>
                  </a:lnTo>
                  <a:lnTo>
                    <a:pt x="520" y="252"/>
                  </a:lnTo>
                  <a:lnTo>
                    <a:pt x="539" y="254"/>
                  </a:lnTo>
                  <a:lnTo>
                    <a:pt x="546" y="260"/>
                  </a:lnTo>
                  <a:lnTo>
                    <a:pt x="546" y="269"/>
                  </a:lnTo>
                  <a:lnTo>
                    <a:pt x="542" y="278"/>
                  </a:lnTo>
                  <a:lnTo>
                    <a:pt x="535" y="285"/>
                  </a:lnTo>
                  <a:lnTo>
                    <a:pt x="527" y="288"/>
                  </a:lnTo>
                  <a:lnTo>
                    <a:pt x="519" y="291"/>
                  </a:lnTo>
                  <a:lnTo>
                    <a:pt x="512" y="295"/>
                  </a:lnTo>
                  <a:lnTo>
                    <a:pt x="506" y="300"/>
                  </a:lnTo>
                  <a:lnTo>
                    <a:pt x="501" y="307"/>
                  </a:lnTo>
                  <a:lnTo>
                    <a:pt x="499" y="313"/>
                  </a:lnTo>
                  <a:lnTo>
                    <a:pt x="495" y="319"/>
                  </a:lnTo>
                  <a:lnTo>
                    <a:pt x="487" y="324"/>
                  </a:lnTo>
                  <a:lnTo>
                    <a:pt x="471" y="329"/>
                  </a:lnTo>
                  <a:lnTo>
                    <a:pt x="452" y="332"/>
                  </a:lnTo>
                  <a:lnTo>
                    <a:pt x="435" y="329"/>
                  </a:lnTo>
                  <a:lnTo>
                    <a:pt x="423" y="316"/>
                  </a:lnTo>
                  <a:lnTo>
                    <a:pt x="415" y="309"/>
                  </a:lnTo>
                  <a:lnTo>
                    <a:pt x="406" y="305"/>
                  </a:lnTo>
                  <a:lnTo>
                    <a:pt x="396" y="302"/>
                  </a:lnTo>
                  <a:lnTo>
                    <a:pt x="386" y="300"/>
                  </a:lnTo>
                  <a:lnTo>
                    <a:pt x="370" y="301"/>
                  </a:lnTo>
                  <a:lnTo>
                    <a:pt x="353" y="306"/>
                  </a:lnTo>
                  <a:lnTo>
                    <a:pt x="338" y="316"/>
                  </a:lnTo>
                  <a:lnTo>
                    <a:pt x="328" y="329"/>
                  </a:lnTo>
                  <a:lnTo>
                    <a:pt x="319" y="352"/>
                  </a:lnTo>
                  <a:lnTo>
                    <a:pt x="315" y="376"/>
                  </a:lnTo>
                  <a:lnTo>
                    <a:pt x="313" y="401"/>
                  </a:lnTo>
                  <a:lnTo>
                    <a:pt x="312" y="426"/>
                  </a:lnTo>
                  <a:lnTo>
                    <a:pt x="312" y="441"/>
                  </a:lnTo>
                  <a:lnTo>
                    <a:pt x="310" y="458"/>
                  </a:lnTo>
                  <a:lnTo>
                    <a:pt x="306" y="473"/>
                  </a:lnTo>
                  <a:lnTo>
                    <a:pt x="299" y="487"/>
                  </a:lnTo>
                  <a:lnTo>
                    <a:pt x="294" y="493"/>
                  </a:lnTo>
                  <a:lnTo>
                    <a:pt x="288" y="494"/>
                  </a:lnTo>
                  <a:lnTo>
                    <a:pt x="282" y="495"/>
                  </a:lnTo>
                  <a:lnTo>
                    <a:pt x="277" y="497"/>
                  </a:lnTo>
                  <a:lnTo>
                    <a:pt x="272" y="502"/>
                  </a:lnTo>
                  <a:lnTo>
                    <a:pt x="268" y="509"/>
                  </a:lnTo>
                  <a:lnTo>
                    <a:pt x="264" y="514"/>
                  </a:lnTo>
                  <a:lnTo>
                    <a:pt x="258" y="518"/>
                  </a:lnTo>
                  <a:lnTo>
                    <a:pt x="245" y="518"/>
                  </a:lnTo>
                  <a:lnTo>
                    <a:pt x="235" y="510"/>
                  </a:lnTo>
                  <a:lnTo>
                    <a:pt x="227" y="498"/>
                  </a:lnTo>
                  <a:lnTo>
                    <a:pt x="219" y="487"/>
                  </a:lnTo>
                  <a:lnTo>
                    <a:pt x="218" y="486"/>
                  </a:lnTo>
                  <a:lnTo>
                    <a:pt x="216" y="484"/>
                  </a:lnTo>
                  <a:lnTo>
                    <a:pt x="214" y="483"/>
                  </a:lnTo>
                  <a:lnTo>
                    <a:pt x="212" y="483"/>
                  </a:lnTo>
                  <a:lnTo>
                    <a:pt x="200" y="482"/>
                  </a:lnTo>
                  <a:lnTo>
                    <a:pt x="189" y="487"/>
                  </a:lnTo>
                  <a:lnTo>
                    <a:pt x="179" y="495"/>
                  </a:lnTo>
                  <a:lnTo>
                    <a:pt x="169" y="502"/>
                  </a:lnTo>
                  <a:lnTo>
                    <a:pt x="157" y="506"/>
                  </a:lnTo>
                  <a:lnTo>
                    <a:pt x="144" y="506"/>
                  </a:lnTo>
                  <a:lnTo>
                    <a:pt x="131" y="504"/>
                  </a:lnTo>
                  <a:lnTo>
                    <a:pt x="118" y="501"/>
                  </a:lnTo>
                  <a:lnTo>
                    <a:pt x="100" y="496"/>
                  </a:lnTo>
                  <a:lnTo>
                    <a:pt x="94" y="483"/>
                  </a:lnTo>
                  <a:lnTo>
                    <a:pt x="91" y="469"/>
                  </a:lnTo>
                  <a:lnTo>
                    <a:pt x="82" y="457"/>
                  </a:lnTo>
                  <a:lnTo>
                    <a:pt x="69" y="458"/>
                  </a:lnTo>
                  <a:lnTo>
                    <a:pt x="60" y="470"/>
                  </a:lnTo>
                  <a:lnTo>
                    <a:pt x="53" y="485"/>
                  </a:lnTo>
                  <a:lnTo>
                    <a:pt x="47" y="497"/>
                  </a:lnTo>
                  <a:lnTo>
                    <a:pt x="37" y="507"/>
                  </a:lnTo>
                  <a:lnTo>
                    <a:pt x="34" y="517"/>
                  </a:lnTo>
                  <a:lnTo>
                    <a:pt x="34" y="528"/>
                  </a:lnTo>
                  <a:lnTo>
                    <a:pt x="33" y="541"/>
                  </a:lnTo>
                  <a:lnTo>
                    <a:pt x="31" y="552"/>
                  </a:lnTo>
                  <a:lnTo>
                    <a:pt x="27" y="563"/>
                  </a:lnTo>
                  <a:lnTo>
                    <a:pt x="21" y="573"/>
                  </a:lnTo>
                  <a:lnTo>
                    <a:pt x="16" y="583"/>
                  </a:lnTo>
                  <a:lnTo>
                    <a:pt x="3" y="612"/>
                  </a:lnTo>
                  <a:lnTo>
                    <a:pt x="0" y="640"/>
                  </a:lnTo>
                  <a:lnTo>
                    <a:pt x="7" y="667"/>
                  </a:lnTo>
                  <a:lnTo>
                    <a:pt x="20" y="695"/>
                  </a:lnTo>
                  <a:lnTo>
                    <a:pt x="28" y="707"/>
                  </a:lnTo>
                  <a:lnTo>
                    <a:pt x="36" y="719"/>
                  </a:lnTo>
                  <a:lnTo>
                    <a:pt x="43" y="731"/>
                  </a:lnTo>
                  <a:lnTo>
                    <a:pt x="50" y="744"/>
                  </a:lnTo>
                  <a:lnTo>
                    <a:pt x="52" y="769"/>
                  </a:lnTo>
                  <a:lnTo>
                    <a:pt x="52" y="793"/>
                  </a:lnTo>
                  <a:lnTo>
                    <a:pt x="54" y="817"/>
                  </a:lnTo>
                  <a:lnTo>
                    <a:pt x="64" y="839"/>
                  </a:lnTo>
                  <a:lnTo>
                    <a:pt x="66" y="842"/>
                  </a:lnTo>
                  <a:lnTo>
                    <a:pt x="68" y="845"/>
                  </a:lnTo>
                  <a:lnTo>
                    <a:pt x="71" y="849"/>
                  </a:lnTo>
                  <a:lnTo>
                    <a:pt x="73" y="852"/>
                  </a:lnTo>
                  <a:lnTo>
                    <a:pt x="85" y="865"/>
                  </a:lnTo>
                  <a:lnTo>
                    <a:pt x="99" y="879"/>
                  </a:lnTo>
                  <a:lnTo>
                    <a:pt x="111" y="893"/>
                  </a:lnTo>
                  <a:lnTo>
                    <a:pt x="117" y="910"/>
                  </a:lnTo>
                  <a:lnTo>
                    <a:pt x="124" y="926"/>
                  </a:lnTo>
                  <a:lnTo>
                    <a:pt x="135" y="933"/>
                  </a:lnTo>
                  <a:lnTo>
                    <a:pt x="147" y="940"/>
                  </a:lnTo>
                  <a:lnTo>
                    <a:pt x="153" y="954"/>
                  </a:lnTo>
                  <a:lnTo>
                    <a:pt x="161" y="957"/>
                  </a:lnTo>
                  <a:lnTo>
                    <a:pt x="168" y="958"/>
                  </a:lnTo>
                  <a:lnTo>
                    <a:pt x="175" y="960"/>
                  </a:lnTo>
                  <a:lnTo>
                    <a:pt x="180" y="966"/>
                  </a:lnTo>
                  <a:lnTo>
                    <a:pt x="211" y="981"/>
                  </a:lnTo>
                  <a:lnTo>
                    <a:pt x="235" y="1013"/>
                  </a:lnTo>
                  <a:lnTo>
                    <a:pt x="249" y="1051"/>
                  </a:lnTo>
                  <a:lnTo>
                    <a:pt x="249" y="1088"/>
                  </a:lnTo>
                  <a:lnTo>
                    <a:pt x="249" y="1093"/>
                  </a:lnTo>
                  <a:lnTo>
                    <a:pt x="249" y="1097"/>
                  </a:lnTo>
                  <a:lnTo>
                    <a:pt x="249" y="1101"/>
                  </a:lnTo>
                  <a:lnTo>
                    <a:pt x="249" y="1106"/>
                  </a:lnTo>
                  <a:lnTo>
                    <a:pt x="249" y="1124"/>
                  </a:lnTo>
                  <a:lnTo>
                    <a:pt x="256" y="1136"/>
                  </a:lnTo>
                  <a:lnTo>
                    <a:pt x="268" y="1145"/>
                  </a:lnTo>
                  <a:lnTo>
                    <a:pt x="283" y="1151"/>
                  </a:lnTo>
                  <a:lnTo>
                    <a:pt x="289" y="1141"/>
                  </a:lnTo>
                  <a:lnTo>
                    <a:pt x="295" y="1130"/>
                  </a:lnTo>
                  <a:lnTo>
                    <a:pt x="301" y="1119"/>
                  </a:lnTo>
                  <a:lnTo>
                    <a:pt x="307" y="1109"/>
                  </a:lnTo>
                  <a:lnTo>
                    <a:pt x="308" y="1108"/>
                  </a:lnTo>
                  <a:lnTo>
                    <a:pt x="310" y="1106"/>
                  </a:lnTo>
                  <a:lnTo>
                    <a:pt x="311" y="1105"/>
                  </a:lnTo>
                  <a:lnTo>
                    <a:pt x="312" y="1103"/>
                  </a:lnTo>
                  <a:lnTo>
                    <a:pt x="324" y="1090"/>
                  </a:lnTo>
                  <a:lnTo>
                    <a:pt x="333" y="1075"/>
                  </a:lnTo>
                  <a:lnTo>
                    <a:pt x="343" y="1059"/>
                  </a:lnTo>
                  <a:lnTo>
                    <a:pt x="352" y="1044"/>
                  </a:lnTo>
                  <a:lnTo>
                    <a:pt x="359" y="1035"/>
                  </a:lnTo>
                  <a:lnTo>
                    <a:pt x="366" y="1026"/>
                  </a:lnTo>
                  <a:lnTo>
                    <a:pt x="373" y="1017"/>
                  </a:lnTo>
                  <a:lnTo>
                    <a:pt x="380" y="1008"/>
                  </a:lnTo>
                  <a:lnTo>
                    <a:pt x="392" y="995"/>
                  </a:lnTo>
                  <a:lnTo>
                    <a:pt x="402" y="986"/>
                  </a:lnTo>
                  <a:lnTo>
                    <a:pt x="414" y="982"/>
                  </a:lnTo>
                  <a:lnTo>
                    <a:pt x="432" y="981"/>
                  </a:lnTo>
                  <a:lnTo>
                    <a:pt x="424" y="971"/>
                  </a:lnTo>
                  <a:lnTo>
                    <a:pt x="417" y="960"/>
                  </a:lnTo>
                  <a:lnTo>
                    <a:pt x="409" y="950"/>
                  </a:lnTo>
                  <a:lnTo>
                    <a:pt x="400" y="940"/>
                  </a:lnTo>
                  <a:lnTo>
                    <a:pt x="415" y="930"/>
                  </a:lnTo>
                  <a:lnTo>
                    <a:pt x="430" y="921"/>
                  </a:lnTo>
                  <a:lnTo>
                    <a:pt x="445" y="911"/>
                  </a:lnTo>
                  <a:lnTo>
                    <a:pt x="460" y="902"/>
                  </a:lnTo>
                  <a:lnTo>
                    <a:pt x="462" y="887"/>
                  </a:lnTo>
                  <a:lnTo>
                    <a:pt x="464" y="871"/>
                  </a:lnTo>
                  <a:lnTo>
                    <a:pt x="466" y="856"/>
                  </a:lnTo>
                  <a:lnTo>
                    <a:pt x="468" y="840"/>
                  </a:lnTo>
                  <a:lnTo>
                    <a:pt x="470" y="825"/>
                  </a:lnTo>
                  <a:lnTo>
                    <a:pt x="472" y="810"/>
                  </a:lnTo>
                  <a:lnTo>
                    <a:pt x="474" y="795"/>
                  </a:lnTo>
                  <a:lnTo>
                    <a:pt x="476" y="779"/>
                  </a:lnTo>
                  <a:lnTo>
                    <a:pt x="476" y="776"/>
                  </a:lnTo>
                  <a:lnTo>
                    <a:pt x="476" y="772"/>
                  </a:lnTo>
                  <a:lnTo>
                    <a:pt x="475" y="769"/>
                  </a:lnTo>
                  <a:lnTo>
                    <a:pt x="475" y="765"/>
                  </a:lnTo>
                  <a:lnTo>
                    <a:pt x="496" y="756"/>
                  </a:lnTo>
                  <a:lnTo>
                    <a:pt x="519" y="745"/>
                  </a:lnTo>
                  <a:lnTo>
                    <a:pt x="542" y="737"/>
                  </a:lnTo>
                  <a:lnTo>
                    <a:pt x="564" y="734"/>
                  </a:lnTo>
                  <a:lnTo>
                    <a:pt x="565" y="733"/>
                  </a:lnTo>
                  <a:lnTo>
                    <a:pt x="566" y="732"/>
                  </a:lnTo>
                  <a:lnTo>
                    <a:pt x="567" y="731"/>
                  </a:lnTo>
                  <a:lnTo>
                    <a:pt x="568" y="729"/>
                  </a:lnTo>
                  <a:lnTo>
                    <a:pt x="576" y="733"/>
                  </a:lnTo>
                  <a:lnTo>
                    <a:pt x="586" y="732"/>
                  </a:lnTo>
                  <a:lnTo>
                    <a:pt x="595" y="726"/>
                  </a:lnTo>
                  <a:lnTo>
                    <a:pt x="601" y="719"/>
                  </a:lnTo>
                  <a:lnTo>
                    <a:pt x="604" y="713"/>
                  </a:lnTo>
                  <a:lnTo>
                    <a:pt x="607" y="707"/>
                  </a:lnTo>
                  <a:lnTo>
                    <a:pt x="611" y="702"/>
                  </a:lnTo>
                  <a:lnTo>
                    <a:pt x="616" y="698"/>
                  </a:lnTo>
                  <a:lnTo>
                    <a:pt x="619" y="698"/>
                  </a:lnTo>
                  <a:lnTo>
                    <a:pt x="622" y="700"/>
                  </a:lnTo>
                  <a:lnTo>
                    <a:pt x="626" y="702"/>
                  </a:lnTo>
                  <a:lnTo>
                    <a:pt x="629" y="703"/>
                  </a:lnTo>
                  <a:lnTo>
                    <a:pt x="632" y="700"/>
                  </a:lnTo>
                  <a:lnTo>
                    <a:pt x="634" y="695"/>
                  </a:lnTo>
                  <a:lnTo>
                    <a:pt x="636" y="690"/>
                  </a:lnTo>
                  <a:lnTo>
                    <a:pt x="639" y="685"/>
                  </a:lnTo>
                  <a:lnTo>
                    <a:pt x="641" y="684"/>
                  </a:lnTo>
                  <a:lnTo>
                    <a:pt x="646" y="683"/>
                  </a:lnTo>
                  <a:lnTo>
                    <a:pt x="652" y="681"/>
                  </a:lnTo>
                  <a:lnTo>
                    <a:pt x="655" y="680"/>
                  </a:lnTo>
                  <a:lnTo>
                    <a:pt x="661" y="675"/>
                  </a:lnTo>
                  <a:lnTo>
                    <a:pt x="667" y="670"/>
                  </a:lnTo>
                  <a:lnTo>
                    <a:pt x="674" y="666"/>
                  </a:lnTo>
                  <a:lnTo>
                    <a:pt x="684" y="665"/>
                  </a:lnTo>
                  <a:lnTo>
                    <a:pt x="682" y="661"/>
                  </a:lnTo>
                  <a:lnTo>
                    <a:pt x="678" y="657"/>
                  </a:lnTo>
                  <a:lnTo>
                    <a:pt x="671" y="648"/>
                  </a:lnTo>
                  <a:lnTo>
                    <a:pt x="666" y="635"/>
                  </a:lnTo>
                  <a:lnTo>
                    <a:pt x="664" y="621"/>
                  </a:lnTo>
                  <a:lnTo>
                    <a:pt x="664" y="615"/>
                  </a:lnTo>
                  <a:lnTo>
                    <a:pt x="675" y="570"/>
                  </a:lnTo>
                  <a:lnTo>
                    <a:pt x="683" y="548"/>
                  </a:lnTo>
                  <a:lnTo>
                    <a:pt x="696" y="529"/>
                  </a:lnTo>
                  <a:lnTo>
                    <a:pt x="732" y="506"/>
                  </a:lnTo>
                  <a:lnTo>
                    <a:pt x="737" y="501"/>
                  </a:lnTo>
                  <a:lnTo>
                    <a:pt x="743" y="494"/>
                  </a:lnTo>
                  <a:lnTo>
                    <a:pt x="747" y="483"/>
                  </a:lnTo>
                  <a:lnTo>
                    <a:pt x="749" y="458"/>
                  </a:lnTo>
                  <a:lnTo>
                    <a:pt x="752" y="446"/>
                  </a:lnTo>
                  <a:lnTo>
                    <a:pt x="765" y="428"/>
                  </a:lnTo>
                  <a:lnTo>
                    <a:pt x="770" y="418"/>
                  </a:lnTo>
                  <a:lnTo>
                    <a:pt x="770" y="407"/>
                  </a:lnTo>
                  <a:lnTo>
                    <a:pt x="755" y="382"/>
                  </a:lnTo>
                  <a:lnTo>
                    <a:pt x="754" y="371"/>
                  </a:lnTo>
                  <a:lnTo>
                    <a:pt x="764" y="361"/>
                  </a:lnTo>
                  <a:lnTo>
                    <a:pt x="769" y="359"/>
                  </a:lnTo>
                  <a:lnTo>
                    <a:pt x="781" y="357"/>
                  </a:lnTo>
                  <a:lnTo>
                    <a:pt x="787" y="353"/>
                  </a:lnTo>
                  <a:lnTo>
                    <a:pt x="798" y="340"/>
                  </a:lnTo>
                  <a:lnTo>
                    <a:pt x="803" y="337"/>
                  </a:lnTo>
                  <a:lnTo>
                    <a:pt x="816" y="337"/>
                  </a:lnTo>
                  <a:lnTo>
                    <a:pt x="839" y="351"/>
                  </a:lnTo>
                  <a:lnTo>
                    <a:pt x="850" y="356"/>
                  </a:lnTo>
                  <a:lnTo>
                    <a:pt x="870" y="353"/>
                  </a:lnTo>
                  <a:lnTo>
                    <a:pt x="899" y="327"/>
                  </a:lnTo>
                  <a:lnTo>
                    <a:pt x="918" y="321"/>
                  </a:lnTo>
                  <a:lnTo>
                    <a:pt x="933" y="322"/>
                  </a:lnTo>
                  <a:lnTo>
                    <a:pt x="938" y="321"/>
                  </a:lnTo>
                  <a:lnTo>
                    <a:pt x="944" y="319"/>
                  </a:lnTo>
                  <a:lnTo>
                    <a:pt x="948" y="316"/>
                  </a:lnTo>
                  <a:lnTo>
                    <a:pt x="953" y="315"/>
                  </a:lnTo>
                  <a:lnTo>
                    <a:pt x="962" y="317"/>
                  </a:lnTo>
                  <a:lnTo>
                    <a:pt x="968" y="318"/>
                  </a:lnTo>
                  <a:lnTo>
                    <a:pt x="966" y="303"/>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96" name="Freeform 24"/>
            <p:cNvSpPr>
              <a:spLocks/>
            </p:cNvSpPr>
            <p:nvPr/>
          </p:nvSpPr>
          <p:spPr bwMode="auto">
            <a:xfrm>
              <a:off x="3154673" y="2199002"/>
              <a:ext cx="269874" cy="321309"/>
            </a:xfrm>
            <a:custGeom>
              <a:avLst/>
              <a:gdLst>
                <a:gd name="T0" fmla="*/ 967 w 968"/>
                <a:gd name="T1" fmla="*/ 259 h 1151"/>
                <a:gd name="T2" fmla="*/ 926 w 968"/>
                <a:gd name="T3" fmla="*/ 227 h 1151"/>
                <a:gd name="T4" fmla="*/ 922 w 968"/>
                <a:gd name="T5" fmla="*/ 156 h 1151"/>
                <a:gd name="T6" fmla="*/ 888 w 968"/>
                <a:gd name="T7" fmla="*/ 62 h 1151"/>
                <a:gd name="T8" fmla="*/ 871 w 968"/>
                <a:gd name="T9" fmla="*/ 3 h 1151"/>
                <a:gd name="T10" fmla="*/ 832 w 968"/>
                <a:gd name="T11" fmla="*/ 51 h 1151"/>
                <a:gd name="T12" fmla="*/ 809 w 968"/>
                <a:gd name="T13" fmla="*/ 77 h 1151"/>
                <a:gd name="T14" fmla="*/ 784 w 968"/>
                <a:gd name="T15" fmla="*/ 83 h 1151"/>
                <a:gd name="T16" fmla="*/ 768 w 968"/>
                <a:gd name="T17" fmla="*/ 121 h 1151"/>
                <a:gd name="T18" fmla="*/ 746 w 968"/>
                <a:gd name="T19" fmla="*/ 145 h 1151"/>
                <a:gd name="T20" fmla="*/ 706 w 968"/>
                <a:gd name="T21" fmla="*/ 148 h 1151"/>
                <a:gd name="T22" fmla="*/ 641 w 968"/>
                <a:gd name="T23" fmla="*/ 165 h 1151"/>
                <a:gd name="T24" fmla="*/ 610 w 968"/>
                <a:gd name="T25" fmla="*/ 156 h 1151"/>
                <a:gd name="T26" fmla="*/ 583 w 968"/>
                <a:gd name="T27" fmla="*/ 120 h 1151"/>
                <a:gd name="T28" fmla="*/ 546 w 968"/>
                <a:gd name="T29" fmla="*/ 93 h 1151"/>
                <a:gd name="T30" fmla="*/ 493 w 968"/>
                <a:gd name="T31" fmla="*/ 162 h 1151"/>
                <a:gd name="T32" fmla="*/ 493 w 968"/>
                <a:gd name="T33" fmla="*/ 210 h 1151"/>
                <a:gd name="T34" fmla="*/ 546 w 968"/>
                <a:gd name="T35" fmla="*/ 260 h 1151"/>
                <a:gd name="T36" fmla="*/ 512 w 968"/>
                <a:gd name="T37" fmla="*/ 295 h 1151"/>
                <a:gd name="T38" fmla="*/ 471 w 968"/>
                <a:gd name="T39" fmla="*/ 329 h 1151"/>
                <a:gd name="T40" fmla="*/ 396 w 968"/>
                <a:gd name="T41" fmla="*/ 302 h 1151"/>
                <a:gd name="T42" fmla="*/ 319 w 968"/>
                <a:gd name="T43" fmla="*/ 352 h 1151"/>
                <a:gd name="T44" fmla="*/ 306 w 968"/>
                <a:gd name="T45" fmla="*/ 473 h 1151"/>
                <a:gd name="T46" fmla="*/ 272 w 968"/>
                <a:gd name="T47" fmla="*/ 502 h 1151"/>
                <a:gd name="T48" fmla="*/ 227 w 968"/>
                <a:gd name="T49" fmla="*/ 498 h 1151"/>
                <a:gd name="T50" fmla="*/ 200 w 968"/>
                <a:gd name="T51" fmla="*/ 482 h 1151"/>
                <a:gd name="T52" fmla="*/ 131 w 968"/>
                <a:gd name="T53" fmla="*/ 504 h 1151"/>
                <a:gd name="T54" fmla="*/ 69 w 968"/>
                <a:gd name="T55" fmla="*/ 458 h 1151"/>
                <a:gd name="T56" fmla="*/ 34 w 968"/>
                <a:gd name="T57" fmla="*/ 528 h 1151"/>
                <a:gd name="T58" fmla="*/ 3 w 968"/>
                <a:gd name="T59" fmla="*/ 612 h 1151"/>
                <a:gd name="T60" fmla="*/ 43 w 968"/>
                <a:gd name="T61" fmla="*/ 731 h 1151"/>
                <a:gd name="T62" fmla="*/ 66 w 968"/>
                <a:gd name="T63" fmla="*/ 842 h 1151"/>
                <a:gd name="T64" fmla="*/ 111 w 968"/>
                <a:gd name="T65" fmla="*/ 893 h 1151"/>
                <a:gd name="T66" fmla="*/ 161 w 968"/>
                <a:gd name="T67" fmla="*/ 957 h 1151"/>
                <a:gd name="T68" fmla="*/ 249 w 968"/>
                <a:gd name="T69" fmla="*/ 1051 h 1151"/>
                <a:gd name="T70" fmla="*/ 249 w 968"/>
                <a:gd name="T71" fmla="*/ 1124 h 1151"/>
                <a:gd name="T72" fmla="*/ 301 w 968"/>
                <a:gd name="T73" fmla="*/ 1119 h 1151"/>
                <a:gd name="T74" fmla="*/ 324 w 968"/>
                <a:gd name="T75" fmla="*/ 1090 h 1151"/>
                <a:gd name="T76" fmla="*/ 373 w 968"/>
                <a:gd name="T77" fmla="*/ 1017 h 1151"/>
                <a:gd name="T78" fmla="*/ 424 w 968"/>
                <a:gd name="T79" fmla="*/ 971 h 1151"/>
                <a:gd name="T80" fmla="*/ 445 w 968"/>
                <a:gd name="T81" fmla="*/ 911 h 1151"/>
                <a:gd name="T82" fmla="*/ 470 w 968"/>
                <a:gd name="T83" fmla="*/ 825 h 1151"/>
                <a:gd name="T84" fmla="*/ 475 w 968"/>
                <a:gd name="T85" fmla="*/ 769 h 1151"/>
                <a:gd name="T86" fmla="*/ 565 w 968"/>
                <a:gd name="T87" fmla="*/ 733 h 1151"/>
                <a:gd name="T88" fmla="*/ 595 w 968"/>
                <a:gd name="T89" fmla="*/ 726 h 1151"/>
                <a:gd name="T90" fmla="*/ 619 w 968"/>
                <a:gd name="T91" fmla="*/ 698 h 1151"/>
                <a:gd name="T92" fmla="*/ 636 w 968"/>
                <a:gd name="T93" fmla="*/ 690 h 1151"/>
                <a:gd name="T94" fmla="*/ 661 w 968"/>
                <a:gd name="T95" fmla="*/ 675 h 1151"/>
                <a:gd name="T96" fmla="*/ 671 w 968"/>
                <a:gd name="T97" fmla="*/ 648 h 1151"/>
                <a:gd name="T98" fmla="*/ 696 w 968"/>
                <a:gd name="T99" fmla="*/ 529 h 1151"/>
                <a:gd name="T100" fmla="*/ 752 w 968"/>
                <a:gd name="T101" fmla="*/ 446 h 1151"/>
                <a:gd name="T102" fmla="*/ 764 w 968"/>
                <a:gd name="T103" fmla="*/ 361 h 1151"/>
                <a:gd name="T104" fmla="*/ 816 w 968"/>
                <a:gd name="T105" fmla="*/ 337 h 1151"/>
                <a:gd name="T106" fmla="*/ 933 w 968"/>
                <a:gd name="T107" fmla="*/ 322 h 1151"/>
                <a:gd name="T108" fmla="*/ 968 w 968"/>
                <a:gd name="T109" fmla="*/ 318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8" h="1151">
                  <a:moveTo>
                    <a:pt x="966" y="303"/>
                  </a:moveTo>
                  <a:lnTo>
                    <a:pt x="966" y="287"/>
                  </a:lnTo>
                  <a:lnTo>
                    <a:pt x="966" y="273"/>
                  </a:lnTo>
                  <a:lnTo>
                    <a:pt x="966" y="268"/>
                  </a:lnTo>
                  <a:lnTo>
                    <a:pt x="967" y="264"/>
                  </a:lnTo>
                  <a:lnTo>
                    <a:pt x="967" y="259"/>
                  </a:lnTo>
                  <a:lnTo>
                    <a:pt x="967" y="255"/>
                  </a:lnTo>
                  <a:lnTo>
                    <a:pt x="958" y="247"/>
                  </a:lnTo>
                  <a:lnTo>
                    <a:pt x="947" y="242"/>
                  </a:lnTo>
                  <a:lnTo>
                    <a:pt x="936" y="239"/>
                  </a:lnTo>
                  <a:lnTo>
                    <a:pt x="924" y="240"/>
                  </a:lnTo>
                  <a:lnTo>
                    <a:pt x="926" y="227"/>
                  </a:lnTo>
                  <a:lnTo>
                    <a:pt x="929" y="214"/>
                  </a:lnTo>
                  <a:lnTo>
                    <a:pt x="931" y="201"/>
                  </a:lnTo>
                  <a:lnTo>
                    <a:pt x="933" y="188"/>
                  </a:lnTo>
                  <a:lnTo>
                    <a:pt x="932" y="178"/>
                  </a:lnTo>
                  <a:lnTo>
                    <a:pt x="928" y="167"/>
                  </a:lnTo>
                  <a:lnTo>
                    <a:pt x="922" y="156"/>
                  </a:lnTo>
                  <a:lnTo>
                    <a:pt x="917" y="147"/>
                  </a:lnTo>
                  <a:lnTo>
                    <a:pt x="910" y="130"/>
                  </a:lnTo>
                  <a:lnTo>
                    <a:pt x="904" y="113"/>
                  </a:lnTo>
                  <a:lnTo>
                    <a:pt x="898" y="97"/>
                  </a:lnTo>
                  <a:lnTo>
                    <a:pt x="892" y="79"/>
                  </a:lnTo>
                  <a:lnTo>
                    <a:pt x="888" y="62"/>
                  </a:lnTo>
                  <a:lnTo>
                    <a:pt x="883" y="46"/>
                  </a:lnTo>
                  <a:lnTo>
                    <a:pt x="878" y="29"/>
                  </a:lnTo>
                  <a:lnTo>
                    <a:pt x="873" y="12"/>
                  </a:lnTo>
                  <a:lnTo>
                    <a:pt x="872" y="9"/>
                  </a:lnTo>
                  <a:lnTo>
                    <a:pt x="872" y="6"/>
                  </a:lnTo>
                  <a:lnTo>
                    <a:pt x="871" y="3"/>
                  </a:lnTo>
                  <a:lnTo>
                    <a:pt x="870" y="0"/>
                  </a:lnTo>
                  <a:lnTo>
                    <a:pt x="869" y="15"/>
                  </a:lnTo>
                  <a:lnTo>
                    <a:pt x="858" y="25"/>
                  </a:lnTo>
                  <a:lnTo>
                    <a:pt x="843" y="34"/>
                  </a:lnTo>
                  <a:lnTo>
                    <a:pt x="833" y="44"/>
                  </a:lnTo>
                  <a:lnTo>
                    <a:pt x="832" y="51"/>
                  </a:lnTo>
                  <a:lnTo>
                    <a:pt x="833" y="59"/>
                  </a:lnTo>
                  <a:lnTo>
                    <a:pt x="832" y="66"/>
                  </a:lnTo>
                  <a:lnTo>
                    <a:pt x="826" y="72"/>
                  </a:lnTo>
                  <a:lnTo>
                    <a:pt x="819" y="76"/>
                  </a:lnTo>
                  <a:lnTo>
                    <a:pt x="814" y="78"/>
                  </a:lnTo>
                  <a:lnTo>
                    <a:pt x="809" y="77"/>
                  </a:lnTo>
                  <a:lnTo>
                    <a:pt x="802" y="74"/>
                  </a:lnTo>
                  <a:lnTo>
                    <a:pt x="799" y="72"/>
                  </a:lnTo>
                  <a:lnTo>
                    <a:pt x="795" y="72"/>
                  </a:lnTo>
                  <a:lnTo>
                    <a:pt x="792" y="73"/>
                  </a:lnTo>
                  <a:lnTo>
                    <a:pt x="789" y="75"/>
                  </a:lnTo>
                  <a:lnTo>
                    <a:pt x="784" y="83"/>
                  </a:lnTo>
                  <a:lnTo>
                    <a:pt x="783" y="92"/>
                  </a:lnTo>
                  <a:lnTo>
                    <a:pt x="782" y="101"/>
                  </a:lnTo>
                  <a:lnTo>
                    <a:pt x="778" y="107"/>
                  </a:lnTo>
                  <a:lnTo>
                    <a:pt x="774" y="110"/>
                  </a:lnTo>
                  <a:lnTo>
                    <a:pt x="771" y="115"/>
                  </a:lnTo>
                  <a:lnTo>
                    <a:pt x="768" y="121"/>
                  </a:lnTo>
                  <a:lnTo>
                    <a:pt x="766" y="126"/>
                  </a:lnTo>
                  <a:lnTo>
                    <a:pt x="763" y="131"/>
                  </a:lnTo>
                  <a:lnTo>
                    <a:pt x="760" y="136"/>
                  </a:lnTo>
                  <a:lnTo>
                    <a:pt x="757" y="141"/>
                  </a:lnTo>
                  <a:lnTo>
                    <a:pt x="753" y="144"/>
                  </a:lnTo>
                  <a:lnTo>
                    <a:pt x="746" y="145"/>
                  </a:lnTo>
                  <a:lnTo>
                    <a:pt x="738" y="144"/>
                  </a:lnTo>
                  <a:lnTo>
                    <a:pt x="729" y="142"/>
                  </a:lnTo>
                  <a:lnTo>
                    <a:pt x="721" y="145"/>
                  </a:lnTo>
                  <a:lnTo>
                    <a:pt x="716" y="145"/>
                  </a:lnTo>
                  <a:lnTo>
                    <a:pt x="711" y="146"/>
                  </a:lnTo>
                  <a:lnTo>
                    <a:pt x="706" y="148"/>
                  </a:lnTo>
                  <a:lnTo>
                    <a:pt x="702" y="149"/>
                  </a:lnTo>
                  <a:lnTo>
                    <a:pt x="693" y="161"/>
                  </a:lnTo>
                  <a:lnTo>
                    <a:pt x="677" y="164"/>
                  </a:lnTo>
                  <a:lnTo>
                    <a:pt x="660" y="163"/>
                  </a:lnTo>
                  <a:lnTo>
                    <a:pt x="646" y="163"/>
                  </a:lnTo>
                  <a:lnTo>
                    <a:pt x="641" y="165"/>
                  </a:lnTo>
                  <a:lnTo>
                    <a:pt x="638" y="169"/>
                  </a:lnTo>
                  <a:lnTo>
                    <a:pt x="633" y="171"/>
                  </a:lnTo>
                  <a:lnTo>
                    <a:pt x="626" y="170"/>
                  </a:lnTo>
                  <a:lnTo>
                    <a:pt x="620" y="166"/>
                  </a:lnTo>
                  <a:lnTo>
                    <a:pt x="615" y="161"/>
                  </a:lnTo>
                  <a:lnTo>
                    <a:pt x="610" y="156"/>
                  </a:lnTo>
                  <a:lnTo>
                    <a:pt x="604" y="152"/>
                  </a:lnTo>
                  <a:lnTo>
                    <a:pt x="598" y="148"/>
                  </a:lnTo>
                  <a:lnTo>
                    <a:pt x="594" y="140"/>
                  </a:lnTo>
                  <a:lnTo>
                    <a:pt x="591" y="132"/>
                  </a:lnTo>
                  <a:lnTo>
                    <a:pt x="587" y="124"/>
                  </a:lnTo>
                  <a:lnTo>
                    <a:pt x="583" y="120"/>
                  </a:lnTo>
                  <a:lnTo>
                    <a:pt x="578" y="118"/>
                  </a:lnTo>
                  <a:lnTo>
                    <a:pt x="574" y="115"/>
                  </a:lnTo>
                  <a:lnTo>
                    <a:pt x="570" y="110"/>
                  </a:lnTo>
                  <a:lnTo>
                    <a:pt x="564" y="103"/>
                  </a:lnTo>
                  <a:lnTo>
                    <a:pt x="556" y="97"/>
                  </a:lnTo>
                  <a:lnTo>
                    <a:pt x="546" y="93"/>
                  </a:lnTo>
                  <a:lnTo>
                    <a:pt x="538" y="88"/>
                  </a:lnTo>
                  <a:lnTo>
                    <a:pt x="520" y="95"/>
                  </a:lnTo>
                  <a:lnTo>
                    <a:pt x="509" y="112"/>
                  </a:lnTo>
                  <a:lnTo>
                    <a:pt x="501" y="134"/>
                  </a:lnTo>
                  <a:lnTo>
                    <a:pt x="494" y="153"/>
                  </a:lnTo>
                  <a:lnTo>
                    <a:pt x="493" y="162"/>
                  </a:lnTo>
                  <a:lnTo>
                    <a:pt x="491" y="171"/>
                  </a:lnTo>
                  <a:lnTo>
                    <a:pt x="489" y="179"/>
                  </a:lnTo>
                  <a:lnTo>
                    <a:pt x="491" y="188"/>
                  </a:lnTo>
                  <a:lnTo>
                    <a:pt x="495" y="198"/>
                  </a:lnTo>
                  <a:lnTo>
                    <a:pt x="495" y="204"/>
                  </a:lnTo>
                  <a:lnTo>
                    <a:pt x="493" y="210"/>
                  </a:lnTo>
                  <a:lnTo>
                    <a:pt x="491" y="218"/>
                  </a:lnTo>
                  <a:lnTo>
                    <a:pt x="492" y="239"/>
                  </a:lnTo>
                  <a:lnTo>
                    <a:pt x="503" y="249"/>
                  </a:lnTo>
                  <a:lnTo>
                    <a:pt x="520" y="252"/>
                  </a:lnTo>
                  <a:lnTo>
                    <a:pt x="539" y="254"/>
                  </a:lnTo>
                  <a:lnTo>
                    <a:pt x="546" y="260"/>
                  </a:lnTo>
                  <a:lnTo>
                    <a:pt x="546" y="269"/>
                  </a:lnTo>
                  <a:lnTo>
                    <a:pt x="542" y="278"/>
                  </a:lnTo>
                  <a:lnTo>
                    <a:pt x="535" y="285"/>
                  </a:lnTo>
                  <a:lnTo>
                    <a:pt x="527" y="288"/>
                  </a:lnTo>
                  <a:lnTo>
                    <a:pt x="519" y="291"/>
                  </a:lnTo>
                  <a:lnTo>
                    <a:pt x="512" y="295"/>
                  </a:lnTo>
                  <a:lnTo>
                    <a:pt x="506" y="300"/>
                  </a:lnTo>
                  <a:lnTo>
                    <a:pt x="501" y="307"/>
                  </a:lnTo>
                  <a:lnTo>
                    <a:pt x="499" y="313"/>
                  </a:lnTo>
                  <a:lnTo>
                    <a:pt x="495" y="319"/>
                  </a:lnTo>
                  <a:lnTo>
                    <a:pt x="487" y="324"/>
                  </a:lnTo>
                  <a:lnTo>
                    <a:pt x="471" y="329"/>
                  </a:lnTo>
                  <a:lnTo>
                    <a:pt x="452" y="332"/>
                  </a:lnTo>
                  <a:lnTo>
                    <a:pt x="435" y="329"/>
                  </a:lnTo>
                  <a:lnTo>
                    <a:pt x="423" y="316"/>
                  </a:lnTo>
                  <a:lnTo>
                    <a:pt x="415" y="309"/>
                  </a:lnTo>
                  <a:lnTo>
                    <a:pt x="406" y="305"/>
                  </a:lnTo>
                  <a:lnTo>
                    <a:pt x="396" y="302"/>
                  </a:lnTo>
                  <a:lnTo>
                    <a:pt x="386" y="300"/>
                  </a:lnTo>
                  <a:lnTo>
                    <a:pt x="370" y="301"/>
                  </a:lnTo>
                  <a:lnTo>
                    <a:pt x="353" y="306"/>
                  </a:lnTo>
                  <a:lnTo>
                    <a:pt x="338" y="316"/>
                  </a:lnTo>
                  <a:lnTo>
                    <a:pt x="328" y="329"/>
                  </a:lnTo>
                  <a:lnTo>
                    <a:pt x="319" y="352"/>
                  </a:lnTo>
                  <a:lnTo>
                    <a:pt x="315" y="376"/>
                  </a:lnTo>
                  <a:lnTo>
                    <a:pt x="313" y="401"/>
                  </a:lnTo>
                  <a:lnTo>
                    <a:pt x="312" y="426"/>
                  </a:lnTo>
                  <a:lnTo>
                    <a:pt x="312" y="441"/>
                  </a:lnTo>
                  <a:lnTo>
                    <a:pt x="310" y="458"/>
                  </a:lnTo>
                  <a:lnTo>
                    <a:pt x="306" y="473"/>
                  </a:lnTo>
                  <a:lnTo>
                    <a:pt x="299" y="487"/>
                  </a:lnTo>
                  <a:lnTo>
                    <a:pt x="294" y="493"/>
                  </a:lnTo>
                  <a:lnTo>
                    <a:pt x="288" y="494"/>
                  </a:lnTo>
                  <a:lnTo>
                    <a:pt x="282" y="495"/>
                  </a:lnTo>
                  <a:lnTo>
                    <a:pt x="277" y="497"/>
                  </a:lnTo>
                  <a:lnTo>
                    <a:pt x="272" y="502"/>
                  </a:lnTo>
                  <a:lnTo>
                    <a:pt x="268" y="509"/>
                  </a:lnTo>
                  <a:lnTo>
                    <a:pt x="264" y="514"/>
                  </a:lnTo>
                  <a:lnTo>
                    <a:pt x="258" y="518"/>
                  </a:lnTo>
                  <a:lnTo>
                    <a:pt x="245" y="518"/>
                  </a:lnTo>
                  <a:lnTo>
                    <a:pt x="235" y="510"/>
                  </a:lnTo>
                  <a:lnTo>
                    <a:pt x="227" y="498"/>
                  </a:lnTo>
                  <a:lnTo>
                    <a:pt x="219" y="487"/>
                  </a:lnTo>
                  <a:lnTo>
                    <a:pt x="218" y="486"/>
                  </a:lnTo>
                  <a:lnTo>
                    <a:pt x="216" y="484"/>
                  </a:lnTo>
                  <a:lnTo>
                    <a:pt x="214" y="483"/>
                  </a:lnTo>
                  <a:lnTo>
                    <a:pt x="212" y="483"/>
                  </a:lnTo>
                  <a:lnTo>
                    <a:pt x="200" y="482"/>
                  </a:lnTo>
                  <a:lnTo>
                    <a:pt x="189" y="487"/>
                  </a:lnTo>
                  <a:lnTo>
                    <a:pt x="179" y="495"/>
                  </a:lnTo>
                  <a:lnTo>
                    <a:pt x="169" y="502"/>
                  </a:lnTo>
                  <a:lnTo>
                    <a:pt x="157" y="506"/>
                  </a:lnTo>
                  <a:lnTo>
                    <a:pt x="144" y="506"/>
                  </a:lnTo>
                  <a:lnTo>
                    <a:pt x="131" y="504"/>
                  </a:lnTo>
                  <a:lnTo>
                    <a:pt x="118" y="501"/>
                  </a:lnTo>
                  <a:lnTo>
                    <a:pt x="100" y="496"/>
                  </a:lnTo>
                  <a:lnTo>
                    <a:pt x="94" y="483"/>
                  </a:lnTo>
                  <a:lnTo>
                    <a:pt x="91" y="469"/>
                  </a:lnTo>
                  <a:lnTo>
                    <a:pt x="82" y="457"/>
                  </a:lnTo>
                  <a:lnTo>
                    <a:pt x="69" y="458"/>
                  </a:lnTo>
                  <a:lnTo>
                    <a:pt x="60" y="470"/>
                  </a:lnTo>
                  <a:lnTo>
                    <a:pt x="53" y="485"/>
                  </a:lnTo>
                  <a:lnTo>
                    <a:pt x="47" y="497"/>
                  </a:lnTo>
                  <a:lnTo>
                    <a:pt x="37" y="507"/>
                  </a:lnTo>
                  <a:lnTo>
                    <a:pt x="34" y="517"/>
                  </a:lnTo>
                  <a:lnTo>
                    <a:pt x="34" y="528"/>
                  </a:lnTo>
                  <a:lnTo>
                    <a:pt x="33" y="541"/>
                  </a:lnTo>
                  <a:lnTo>
                    <a:pt x="31" y="552"/>
                  </a:lnTo>
                  <a:lnTo>
                    <a:pt x="27" y="563"/>
                  </a:lnTo>
                  <a:lnTo>
                    <a:pt x="21" y="573"/>
                  </a:lnTo>
                  <a:lnTo>
                    <a:pt x="16" y="583"/>
                  </a:lnTo>
                  <a:lnTo>
                    <a:pt x="3" y="612"/>
                  </a:lnTo>
                  <a:lnTo>
                    <a:pt x="0" y="640"/>
                  </a:lnTo>
                  <a:lnTo>
                    <a:pt x="7" y="667"/>
                  </a:lnTo>
                  <a:lnTo>
                    <a:pt x="20" y="695"/>
                  </a:lnTo>
                  <a:lnTo>
                    <a:pt x="28" y="707"/>
                  </a:lnTo>
                  <a:lnTo>
                    <a:pt x="36" y="719"/>
                  </a:lnTo>
                  <a:lnTo>
                    <a:pt x="43" y="731"/>
                  </a:lnTo>
                  <a:lnTo>
                    <a:pt x="50" y="744"/>
                  </a:lnTo>
                  <a:lnTo>
                    <a:pt x="52" y="769"/>
                  </a:lnTo>
                  <a:lnTo>
                    <a:pt x="52" y="793"/>
                  </a:lnTo>
                  <a:lnTo>
                    <a:pt x="54" y="817"/>
                  </a:lnTo>
                  <a:lnTo>
                    <a:pt x="64" y="839"/>
                  </a:lnTo>
                  <a:lnTo>
                    <a:pt x="66" y="842"/>
                  </a:lnTo>
                  <a:lnTo>
                    <a:pt x="68" y="845"/>
                  </a:lnTo>
                  <a:lnTo>
                    <a:pt x="71" y="849"/>
                  </a:lnTo>
                  <a:lnTo>
                    <a:pt x="73" y="852"/>
                  </a:lnTo>
                  <a:lnTo>
                    <a:pt x="85" y="865"/>
                  </a:lnTo>
                  <a:lnTo>
                    <a:pt x="99" y="879"/>
                  </a:lnTo>
                  <a:lnTo>
                    <a:pt x="111" y="893"/>
                  </a:lnTo>
                  <a:lnTo>
                    <a:pt x="117" y="910"/>
                  </a:lnTo>
                  <a:lnTo>
                    <a:pt x="124" y="926"/>
                  </a:lnTo>
                  <a:lnTo>
                    <a:pt x="135" y="933"/>
                  </a:lnTo>
                  <a:lnTo>
                    <a:pt x="147" y="940"/>
                  </a:lnTo>
                  <a:lnTo>
                    <a:pt x="153" y="954"/>
                  </a:lnTo>
                  <a:lnTo>
                    <a:pt x="161" y="957"/>
                  </a:lnTo>
                  <a:lnTo>
                    <a:pt x="168" y="958"/>
                  </a:lnTo>
                  <a:lnTo>
                    <a:pt x="175" y="960"/>
                  </a:lnTo>
                  <a:lnTo>
                    <a:pt x="180" y="966"/>
                  </a:lnTo>
                  <a:lnTo>
                    <a:pt x="211" y="981"/>
                  </a:lnTo>
                  <a:lnTo>
                    <a:pt x="235" y="1013"/>
                  </a:lnTo>
                  <a:lnTo>
                    <a:pt x="249" y="1051"/>
                  </a:lnTo>
                  <a:lnTo>
                    <a:pt x="249" y="1088"/>
                  </a:lnTo>
                  <a:lnTo>
                    <a:pt x="249" y="1093"/>
                  </a:lnTo>
                  <a:lnTo>
                    <a:pt x="249" y="1097"/>
                  </a:lnTo>
                  <a:lnTo>
                    <a:pt x="249" y="1101"/>
                  </a:lnTo>
                  <a:lnTo>
                    <a:pt x="249" y="1106"/>
                  </a:lnTo>
                  <a:lnTo>
                    <a:pt x="249" y="1124"/>
                  </a:lnTo>
                  <a:lnTo>
                    <a:pt x="256" y="1136"/>
                  </a:lnTo>
                  <a:lnTo>
                    <a:pt x="268" y="1145"/>
                  </a:lnTo>
                  <a:lnTo>
                    <a:pt x="283" y="1151"/>
                  </a:lnTo>
                  <a:lnTo>
                    <a:pt x="289" y="1141"/>
                  </a:lnTo>
                  <a:lnTo>
                    <a:pt x="295" y="1130"/>
                  </a:lnTo>
                  <a:lnTo>
                    <a:pt x="301" y="1119"/>
                  </a:lnTo>
                  <a:lnTo>
                    <a:pt x="307" y="1109"/>
                  </a:lnTo>
                  <a:lnTo>
                    <a:pt x="308" y="1108"/>
                  </a:lnTo>
                  <a:lnTo>
                    <a:pt x="310" y="1106"/>
                  </a:lnTo>
                  <a:lnTo>
                    <a:pt x="311" y="1105"/>
                  </a:lnTo>
                  <a:lnTo>
                    <a:pt x="312" y="1103"/>
                  </a:lnTo>
                  <a:lnTo>
                    <a:pt x="324" y="1090"/>
                  </a:lnTo>
                  <a:lnTo>
                    <a:pt x="333" y="1075"/>
                  </a:lnTo>
                  <a:lnTo>
                    <a:pt x="343" y="1059"/>
                  </a:lnTo>
                  <a:lnTo>
                    <a:pt x="352" y="1044"/>
                  </a:lnTo>
                  <a:lnTo>
                    <a:pt x="359" y="1035"/>
                  </a:lnTo>
                  <a:lnTo>
                    <a:pt x="366" y="1026"/>
                  </a:lnTo>
                  <a:lnTo>
                    <a:pt x="373" y="1017"/>
                  </a:lnTo>
                  <a:lnTo>
                    <a:pt x="380" y="1008"/>
                  </a:lnTo>
                  <a:lnTo>
                    <a:pt x="392" y="995"/>
                  </a:lnTo>
                  <a:lnTo>
                    <a:pt x="402" y="986"/>
                  </a:lnTo>
                  <a:lnTo>
                    <a:pt x="414" y="982"/>
                  </a:lnTo>
                  <a:lnTo>
                    <a:pt x="432" y="981"/>
                  </a:lnTo>
                  <a:lnTo>
                    <a:pt x="424" y="971"/>
                  </a:lnTo>
                  <a:lnTo>
                    <a:pt x="417" y="960"/>
                  </a:lnTo>
                  <a:lnTo>
                    <a:pt x="409" y="950"/>
                  </a:lnTo>
                  <a:lnTo>
                    <a:pt x="400" y="940"/>
                  </a:lnTo>
                  <a:lnTo>
                    <a:pt x="415" y="930"/>
                  </a:lnTo>
                  <a:lnTo>
                    <a:pt x="430" y="921"/>
                  </a:lnTo>
                  <a:lnTo>
                    <a:pt x="445" y="911"/>
                  </a:lnTo>
                  <a:lnTo>
                    <a:pt x="460" y="902"/>
                  </a:lnTo>
                  <a:lnTo>
                    <a:pt x="462" y="887"/>
                  </a:lnTo>
                  <a:lnTo>
                    <a:pt x="464" y="871"/>
                  </a:lnTo>
                  <a:lnTo>
                    <a:pt x="466" y="856"/>
                  </a:lnTo>
                  <a:lnTo>
                    <a:pt x="468" y="840"/>
                  </a:lnTo>
                  <a:lnTo>
                    <a:pt x="470" y="825"/>
                  </a:lnTo>
                  <a:lnTo>
                    <a:pt x="472" y="810"/>
                  </a:lnTo>
                  <a:lnTo>
                    <a:pt x="474" y="795"/>
                  </a:lnTo>
                  <a:lnTo>
                    <a:pt x="476" y="779"/>
                  </a:lnTo>
                  <a:lnTo>
                    <a:pt x="476" y="776"/>
                  </a:lnTo>
                  <a:lnTo>
                    <a:pt x="476" y="772"/>
                  </a:lnTo>
                  <a:lnTo>
                    <a:pt x="475" y="769"/>
                  </a:lnTo>
                  <a:lnTo>
                    <a:pt x="475" y="765"/>
                  </a:lnTo>
                  <a:lnTo>
                    <a:pt x="496" y="756"/>
                  </a:lnTo>
                  <a:lnTo>
                    <a:pt x="519" y="745"/>
                  </a:lnTo>
                  <a:lnTo>
                    <a:pt x="542" y="737"/>
                  </a:lnTo>
                  <a:lnTo>
                    <a:pt x="564" y="734"/>
                  </a:lnTo>
                  <a:lnTo>
                    <a:pt x="565" y="733"/>
                  </a:lnTo>
                  <a:lnTo>
                    <a:pt x="566" y="732"/>
                  </a:lnTo>
                  <a:lnTo>
                    <a:pt x="567" y="731"/>
                  </a:lnTo>
                  <a:lnTo>
                    <a:pt x="568" y="729"/>
                  </a:lnTo>
                  <a:lnTo>
                    <a:pt x="576" y="733"/>
                  </a:lnTo>
                  <a:lnTo>
                    <a:pt x="586" y="732"/>
                  </a:lnTo>
                  <a:lnTo>
                    <a:pt x="595" y="726"/>
                  </a:lnTo>
                  <a:lnTo>
                    <a:pt x="601" y="719"/>
                  </a:lnTo>
                  <a:lnTo>
                    <a:pt x="604" y="713"/>
                  </a:lnTo>
                  <a:lnTo>
                    <a:pt x="607" y="707"/>
                  </a:lnTo>
                  <a:lnTo>
                    <a:pt x="611" y="702"/>
                  </a:lnTo>
                  <a:lnTo>
                    <a:pt x="616" y="698"/>
                  </a:lnTo>
                  <a:lnTo>
                    <a:pt x="619" y="698"/>
                  </a:lnTo>
                  <a:lnTo>
                    <a:pt x="622" y="700"/>
                  </a:lnTo>
                  <a:lnTo>
                    <a:pt x="626" y="702"/>
                  </a:lnTo>
                  <a:lnTo>
                    <a:pt x="629" y="703"/>
                  </a:lnTo>
                  <a:lnTo>
                    <a:pt x="632" y="700"/>
                  </a:lnTo>
                  <a:lnTo>
                    <a:pt x="634" y="695"/>
                  </a:lnTo>
                  <a:lnTo>
                    <a:pt x="636" y="690"/>
                  </a:lnTo>
                  <a:lnTo>
                    <a:pt x="639" y="685"/>
                  </a:lnTo>
                  <a:lnTo>
                    <a:pt x="641" y="684"/>
                  </a:lnTo>
                  <a:lnTo>
                    <a:pt x="646" y="683"/>
                  </a:lnTo>
                  <a:lnTo>
                    <a:pt x="652" y="681"/>
                  </a:lnTo>
                  <a:lnTo>
                    <a:pt x="655" y="680"/>
                  </a:lnTo>
                  <a:lnTo>
                    <a:pt x="661" y="675"/>
                  </a:lnTo>
                  <a:lnTo>
                    <a:pt x="667" y="670"/>
                  </a:lnTo>
                  <a:lnTo>
                    <a:pt x="674" y="666"/>
                  </a:lnTo>
                  <a:lnTo>
                    <a:pt x="684" y="665"/>
                  </a:lnTo>
                  <a:lnTo>
                    <a:pt x="682" y="661"/>
                  </a:lnTo>
                  <a:lnTo>
                    <a:pt x="678" y="657"/>
                  </a:lnTo>
                  <a:lnTo>
                    <a:pt x="671" y="648"/>
                  </a:lnTo>
                  <a:lnTo>
                    <a:pt x="666" y="635"/>
                  </a:lnTo>
                  <a:lnTo>
                    <a:pt x="664" y="621"/>
                  </a:lnTo>
                  <a:lnTo>
                    <a:pt x="664" y="615"/>
                  </a:lnTo>
                  <a:lnTo>
                    <a:pt x="675" y="570"/>
                  </a:lnTo>
                  <a:lnTo>
                    <a:pt x="683" y="548"/>
                  </a:lnTo>
                  <a:lnTo>
                    <a:pt x="696" y="529"/>
                  </a:lnTo>
                  <a:lnTo>
                    <a:pt x="732" y="506"/>
                  </a:lnTo>
                  <a:lnTo>
                    <a:pt x="737" y="501"/>
                  </a:lnTo>
                  <a:lnTo>
                    <a:pt x="743" y="494"/>
                  </a:lnTo>
                  <a:lnTo>
                    <a:pt x="747" y="483"/>
                  </a:lnTo>
                  <a:lnTo>
                    <a:pt x="749" y="458"/>
                  </a:lnTo>
                  <a:lnTo>
                    <a:pt x="752" y="446"/>
                  </a:lnTo>
                  <a:lnTo>
                    <a:pt x="765" y="428"/>
                  </a:lnTo>
                  <a:lnTo>
                    <a:pt x="770" y="418"/>
                  </a:lnTo>
                  <a:lnTo>
                    <a:pt x="770" y="407"/>
                  </a:lnTo>
                  <a:lnTo>
                    <a:pt x="755" y="382"/>
                  </a:lnTo>
                  <a:lnTo>
                    <a:pt x="754" y="371"/>
                  </a:lnTo>
                  <a:lnTo>
                    <a:pt x="764" y="361"/>
                  </a:lnTo>
                  <a:lnTo>
                    <a:pt x="769" y="359"/>
                  </a:lnTo>
                  <a:lnTo>
                    <a:pt x="781" y="357"/>
                  </a:lnTo>
                  <a:lnTo>
                    <a:pt x="787" y="353"/>
                  </a:lnTo>
                  <a:lnTo>
                    <a:pt x="798" y="340"/>
                  </a:lnTo>
                  <a:lnTo>
                    <a:pt x="803" y="337"/>
                  </a:lnTo>
                  <a:lnTo>
                    <a:pt x="816" y="337"/>
                  </a:lnTo>
                  <a:lnTo>
                    <a:pt x="839" y="351"/>
                  </a:lnTo>
                  <a:lnTo>
                    <a:pt x="850" y="356"/>
                  </a:lnTo>
                  <a:lnTo>
                    <a:pt x="870" y="353"/>
                  </a:lnTo>
                  <a:lnTo>
                    <a:pt x="899" y="327"/>
                  </a:lnTo>
                  <a:lnTo>
                    <a:pt x="918" y="321"/>
                  </a:lnTo>
                  <a:lnTo>
                    <a:pt x="933" y="322"/>
                  </a:lnTo>
                  <a:lnTo>
                    <a:pt x="938" y="321"/>
                  </a:lnTo>
                  <a:lnTo>
                    <a:pt x="944" y="319"/>
                  </a:lnTo>
                  <a:lnTo>
                    <a:pt x="948" y="316"/>
                  </a:lnTo>
                  <a:lnTo>
                    <a:pt x="953" y="315"/>
                  </a:lnTo>
                  <a:lnTo>
                    <a:pt x="962" y="317"/>
                  </a:lnTo>
                  <a:lnTo>
                    <a:pt x="968" y="318"/>
                  </a:lnTo>
                  <a:lnTo>
                    <a:pt x="966" y="303"/>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7" name="Freeform 25"/>
            <p:cNvSpPr>
              <a:spLocks noEditPoints="1"/>
            </p:cNvSpPr>
            <p:nvPr/>
          </p:nvSpPr>
          <p:spPr bwMode="auto">
            <a:xfrm>
              <a:off x="5130153" y="2202812"/>
              <a:ext cx="480693" cy="699134"/>
            </a:xfrm>
            <a:custGeom>
              <a:avLst/>
              <a:gdLst>
                <a:gd name="T0" fmla="*/ 1613 w 1721"/>
                <a:gd name="T1" fmla="*/ 720 h 2502"/>
                <a:gd name="T2" fmla="*/ 1519 w 1721"/>
                <a:gd name="T3" fmla="*/ 828 h 2502"/>
                <a:gd name="T4" fmla="*/ 1595 w 1721"/>
                <a:gd name="T5" fmla="*/ 861 h 2502"/>
                <a:gd name="T6" fmla="*/ 1699 w 1721"/>
                <a:gd name="T7" fmla="*/ 702 h 2502"/>
                <a:gd name="T8" fmla="*/ 1610 w 1721"/>
                <a:gd name="T9" fmla="*/ 520 h 2502"/>
                <a:gd name="T10" fmla="*/ 1664 w 1721"/>
                <a:gd name="T11" fmla="*/ 398 h 2502"/>
                <a:gd name="T12" fmla="*/ 1694 w 1721"/>
                <a:gd name="T13" fmla="*/ 318 h 2502"/>
                <a:gd name="T14" fmla="*/ 1634 w 1721"/>
                <a:gd name="T15" fmla="*/ 126 h 2502"/>
                <a:gd name="T16" fmla="*/ 1566 w 1721"/>
                <a:gd name="T17" fmla="*/ 89 h 2502"/>
                <a:gd name="T18" fmla="*/ 1305 w 1721"/>
                <a:gd name="T19" fmla="*/ 33 h 2502"/>
                <a:gd name="T20" fmla="*/ 1279 w 1721"/>
                <a:gd name="T21" fmla="*/ 73 h 2502"/>
                <a:gd name="T22" fmla="*/ 1380 w 1721"/>
                <a:gd name="T23" fmla="*/ 59 h 2502"/>
                <a:gd name="T24" fmla="*/ 1449 w 1721"/>
                <a:gd name="T25" fmla="*/ 71 h 2502"/>
                <a:gd name="T26" fmla="*/ 1259 w 1721"/>
                <a:gd name="T27" fmla="*/ 103 h 2502"/>
                <a:gd name="T28" fmla="*/ 1215 w 1721"/>
                <a:gd name="T29" fmla="*/ 87 h 2502"/>
                <a:gd name="T30" fmla="*/ 1190 w 1721"/>
                <a:gd name="T31" fmla="*/ 410 h 2502"/>
                <a:gd name="T32" fmla="*/ 958 w 1721"/>
                <a:gd name="T33" fmla="*/ 769 h 2502"/>
                <a:gd name="T34" fmla="*/ 725 w 1721"/>
                <a:gd name="T35" fmla="*/ 865 h 2502"/>
                <a:gd name="T36" fmla="*/ 544 w 1721"/>
                <a:gd name="T37" fmla="*/ 1003 h 2502"/>
                <a:gd name="T38" fmla="*/ 326 w 1721"/>
                <a:gd name="T39" fmla="*/ 1122 h 2502"/>
                <a:gd name="T40" fmla="*/ 30 w 1721"/>
                <a:gd name="T41" fmla="*/ 1216 h 2502"/>
                <a:gd name="T42" fmla="*/ 255 w 1721"/>
                <a:gd name="T43" fmla="*/ 1619 h 2502"/>
                <a:gd name="T44" fmla="*/ 226 w 1721"/>
                <a:gd name="T45" fmla="*/ 2072 h 2502"/>
                <a:gd name="T46" fmla="*/ 226 w 1721"/>
                <a:gd name="T47" fmla="*/ 2333 h 2502"/>
                <a:gd name="T48" fmla="*/ 291 w 1721"/>
                <a:gd name="T49" fmla="*/ 2461 h 2502"/>
                <a:gd name="T50" fmla="*/ 402 w 1721"/>
                <a:gd name="T51" fmla="*/ 2419 h 2502"/>
                <a:gd name="T52" fmla="*/ 458 w 1721"/>
                <a:gd name="T53" fmla="*/ 2312 h 2502"/>
                <a:gd name="T54" fmla="*/ 538 w 1721"/>
                <a:gd name="T55" fmla="*/ 2207 h 2502"/>
                <a:gd name="T56" fmla="*/ 606 w 1721"/>
                <a:gd name="T57" fmla="*/ 2113 h 2502"/>
                <a:gd name="T58" fmla="*/ 701 w 1721"/>
                <a:gd name="T59" fmla="*/ 2108 h 2502"/>
                <a:gd name="T60" fmla="*/ 787 w 1721"/>
                <a:gd name="T61" fmla="*/ 1975 h 2502"/>
                <a:gd name="T62" fmla="*/ 783 w 1721"/>
                <a:gd name="T63" fmla="*/ 1950 h 2502"/>
                <a:gd name="T64" fmla="*/ 792 w 1721"/>
                <a:gd name="T65" fmla="*/ 1933 h 2502"/>
                <a:gd name="T66" fmla="*/ 831 w 1721"/>
                <a:gd name="T67" fmla="*/ 1895 h 2502"/>
                <a:gd name="T68" fmla="*/ 889 w 1721"/>
                <a:gd name="T69" fmla="*/ 1951 h 2502"/>
                <a:gd name="T70" fmla="*/ 872 w 1721"/>
                <a:gd name="T71" fmla="*/ 2019 h 2502"/>
                <a:gd name="T72" fmla="*/ 932 w 1721"/>
                <a:gd name="T73" fmla="*/ 2131 h 2502"/>
                <a:gd name="T74" fmla="*/ 963 w 1721"/>
                <a:gd name="T75" fmla="*/ 2182 h 2502"/>
                <a:gd name="T76" fmla="*/ 980 w 1721"/>
                <a:gd name="T77" fmla="*/ 2218 h 2502"/>
                <a:gd name="T78" fmla="*/ 991 w 1721"/>
                <a:gd name="T79" fmla="*/ 2298 h 2502"/>
                <a:gd name="T80" fmla="*/ 1063 w 1721"/>
                <a:gd name="T81" fmla="*/ 2073 h 2502"/>
                <a:gd name="T82" fmla="*/ 1175 w 1721"/>
                <a:gd name="T83" fmla="*/ 1696 h 2502"/>
                <a:gd name="T84" fmla="*/ 1218 w 1721"/>
                <a:gd name="T85" fmla="*/ 1557 h 2502"/>
                <a:gd name="T86" fmla="*/ 1120 w 1721"/>
                <a:gd name="T87" fmla="*/ 1617 h 2502"/>
                <a:gd name="T88" fmla="*/ 1113 w 1721"/>
                <a:gd name="T89" fmla="*/ 1541 h 2502"/>
                <a:gd name="T90" fmla="*/ 1198 w 1721"/>
                <a:gd name="T91" fmla="*/ 1493 h 2502"/>
                <a:gd name="T92" fmla="*/ 1252 w 1721"/>
                <a:gd name="T93" fmla="*/ 1339 h 2502"/>
                <a:gd name="T94" fmla="*/ 1256 w 1721"/>
                <a:gd name="T95" fmla="*/ 1379 h 2502"/>
                <a:gd name="T96" fmla="*/ 1237 w 1721"/>
                <a:gd name="T97" fmla="*/ 1387 h 2502"/>
                <a:gd name="T98" fmla="*/ 1191 w 1721"/>
                <a:gd name="T99" fmla="*/ 1390 h 2502"/>
                <a:gd name="T100" fmla="*/ 1113 w 1721"/>
                <a:gd name="T101" fmla="*/ 1385 h 2502"/>
                <a:gd name="T102" fmla="*/ 1066 w 1721"/>
                <a:gd name="T103" fmla="*/ 1307 h 2502"/>
                <a:gd name="T104" fmla="*/ 1133 w 1721"/>
                <a:gd name="T105" fmla="*/ 1291 h 2502"/>
                <a:gd name="T106" fmla="*/ 1208 w 1721"/>
                <a:gd name="T107" fmla="*/ 1218 h 2502"/>
                <a:gd name="T108" fmla="*/ 1223 w 1721"/>
                <a:gd name="T109" fmla="*/ 1131 h 2502"/>
                <a:gd name="T110" fmla="*/ 1245 w 1721"/>
                <a:gd name="T111" fmla="*/ 1194 h 2502"/>
                <a:gd name="T112" fmla="*/ 1251 w 1721"/>
                <a:gd name="T113" fmla="*/ 1194 h 2502"/>
                <a:gd name="T114" fmla="*/ 1291 w 1721"/>
                <a:gd name="T115" fmla="*/ 916 h 2502"/>
                <a:gd name="T116" fmla="*/ 1495 w 1721"/>
                <a:gd name="T117" fmla="*/ 672 h 2502"/>
                <a:gd name="T118" fmla="*/ 1304 w 1721"/>
                <a:gd name="T119" fmla="*/ 2144 h 2502"/>
                <a:gd name="T120" fmla="*/ 1365 w 1721"/>
                <a:gd name="T121" fmla="*/ 2011 h 2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1" h="2502">
                  <a:moveTo>
                    <a:pt x="1695" y="695"/>
                  </a:moveTo>
                  <a:lnTo>
                    <a:pt x="1692" y="695"/>
                  </a:lnTo>
                  <a:lnTo>
                    <a:pt x="1691" y="697"/>
                  </a:lnTo>
                  <a:lnTo>
                    <a:pt x="1686" y="707"/>
                  </a:lnTo>
                  <a:lnTo>
                    <a:pt x="1676" y="715"/>
                  </a:lnTo>
                  <a:lnTo>
                    <a:pt x="1665" y="719"/>
                  </a:lnTo>
                  <a:lnTo>
                    <a:pt x="1657" y="717"/>
                  </a:lnTo>
                  <a:lnTo>
                    <a:pt x="1643" y="726"/>
                  </a:lnTo>
                  <a:lnTo>
                    <a:pt x="1635" y="728"/>
                  </a:lnTo>
                  <a:lnTo>
                    <a:pt x="1629" y="726"/>
                  </a:lnTo>
                  <a:lnTo>
                    <a:pt x="1613" y="720"/>
                  </a:lnTo>
                  <a:lnTo>
                    <a:pt x="1606" y="718"/>
                  </a:lnTo>
                  <a:lnTo>
                    <a:pt x="1604" y="717"/>
                  </a:lnTo>
                  <a:lnTo>
                    <a:pt x="1601" y="715"/>
                  </a:lnTo>
                  <a:lnTo>
                    <a:pt x="1597" y="714"/>
                  </a:lnTo>
                  <a:lnTo>
                    <a:pt x="1591" y="714"/>
                  </a:lnTo>
                  <a:lnTo>
                    <a:pt x="1586" y="717"/>
                  </a:lnTo>
                  <a:lnTo>
                    <a:pt x="1576" y="726"/>
                  </a:lnTo>
                  <a:lnTo>
                    <a:pt x="1572" y="728"/>
                  </a:lnTo>
                  <a:lnTo>
                    <a:pt x="1552" y="755"/>
                  </a:lnTo>
                  <a:lnTo>
                    <a:pt x="1526" y="802"/>
                  </a:lnTo>
                  <a:lnTo>
                    <a:pt x="1519" y="828"/>
                  </a:lnTo>
                  <a:lnTo>
                    <a:pt x="1517" y="857"/>
                  </a:lnTo>
                  <a:lnTo>
                    <a:pt x="1519" y="872"/>
                  </a:lnTo>
                  <a:lnTo>
                    <a:pt x="1528" y="900"/>
                  </a:lnTo>
                  <a:lnTo>
                    <a:pt x="1530" y="914"/>
                  </a:lnTo>
                  <a:lnTo>
                    <a:pt x="1534" y="920"/>
                  </a:lnTo>
                  <a:lnTo>
                    <a:pt x="1545" y="915"/>
                  </a:lnTo>
                  <a:lnTo>
                    <a:pt x="1578" y="885"/>
                  </a:lnTo>
                  <a:lnTo>
                    <a:pt x="1584" y="877"/>
                  </a:lnTo>
                  <a:lnTo>
                    <a:pt x="1587" y="873"/>
                  </a:lnTo>
                  <a:lnTo>
                    <a:pt x="1589" y="866"/>
                  </a:lnTo>
                  <a:lnTo>
                    <a:pt x="1595" y="861"/>
                  </a:lnTo>
                  <a:lnTo>
                    <a:pt x="1601" y="858"/>
                  </a:lnTo>
                  <a:lnTo>
                    <a:pt x="1604" y="854"/>
                  </a:lnTo>
                  <a:lnTo>
                    <a:pt x="1607" y="843"/>
                  </a:lnTo>
                  <a:lnTo>
                    <a:pt x="1623" y="813"/>
                  </a:lnTo>
                  <a:lnTo>
                    <a:pt x="1630" y="802"/>
                  </a:lnTo>
                  <a:lnTo>
                    <a:pt x="1650" y="786"/>
                  </a:lnTo>
                  <a:lnTo>
                    <a:pt x="1660" y="774"/>
                  </a:lnTo>
                  <a:lnTo>
                    <a:pt x="1668" y="753"/>
                  </a:lnTo>
                  <a:lnTo>
                    <a:pt x="1691" y="714"/>
                  </a:lnTo>
                  <a:lnTo>
                    <a:pt x="1698" y="704"/>
                  </a:lnTo>
                  <a:lnTo>
                    <a:pt x="1699" y="702"/>
                  </a:lnTo>
                  <a:lnTo>
                    <a:pt x="1698" y="697"/>
                  </a:lnTo>
                  <a:lnTo>
                    <a:pt x="1695" y="695"/>
                  </a:lnTo>
                  <a:close/>
                  <a:moveTo>
                    <a:pt x="1704" y="258"/>
                  </a:moveTo>
                  <a:lnTo>
                    <a:pt x="1697" y="242"/>
                  </a:lnTo>
                  <a:lnTo>
                    <a:pt x="1695" y="228"/>
                  </a:lnTo>
                  <a:lnTo>
                    <a:pt x="1690" y="238"/>
                  </a:lnTo>
                  <a:lnTo>
                    <a:pt x="1697" y="258"/>
                  </a:lnTo>
                  <a:lnTo>
                    <a:pt x="1709" y="279"/>
                  </a:lnTo>
                  <a:lnTo>
                    <a:pt x="1721" y="288"/>
                  </a:lnTo>
                  <a:lnTo>
                    <a:pt x="1704" y="258"/>
                  </a:lnTo>
                  <a:close/>
                  <a:moveTo>
                    <a:pt x="1610" y="520"/>
                  </a:moveTo>
                  <a:lnTo>
                    <a:pt x="1611" y="513"/>
                  </a:lnTo>
                  <a:lnTo>
                    <a:pt x="1626" y="478"/>
                  </a:lnTo>
                  <a:lnTo>
                    <a:pt x="1637" y="442"/>
                  </a:lnTo>
                  <a:lnTo>
                    <a:pt x="1639" y="434"/>
                  </a:lnTo>
                  <a:lnTo>
                    <a:pt x="1639" y="419"/>
                  </a:lnTo>
                  <a:lnTo>
                    <a:pt x="1641" y="414"/>
                  </a:lnTo>
                  <a:lnTo>
                    <a:pt x="1643" y="409"/>
                  </a:lnTo>
                  <a:lnTo>
                    <a:pt x="1647" y="406"/>
                  </a:lnTo>
                  <a:lnTo>
                    <a:pt x="1657" y="402"/>
                  </a:lnTo>
                  <a:lnTo>
                    <a:pt x="1661" y="399"/>
                  </a:lnTo>
                  <a:lnTo>
                    <a:pt x="1664" y="398"/>
                  </a:lnTo>
                  <a:lnTo>
                    <a:pt x="1667" y="399"/>
                  </a:lnTo>
                  <a:lnTo>
                    <a:pt x="1669" y="398"/>
                  </a:lnTo>
                  <a:lnTo>
                    <a:pt x="1669" y="393"/>
                  </a:lnTo>
                  <a:lnTo>
                    <a:pt x="1669" y="389"/>
                  </a:lnTo>
                  <a:lnTo>
                    <a:pt x="1665" y="383"/>
                  </a:lnTo>
                  <a:lnTo>
                    <a:pt x="1665" y="379"/>
                  </a:lnTo>
                  <a:lnTo>
                    <a:pt x="1673" y="360"/>
                  </a:lnTo>
                  <a:lnTo>
                    <a:pt x="1676" y="355"/>
                  </a:lnTo>
                  <a:lnTo>
                    <a:pt x="1689" y="325"/>
                  </a:lnTo>
                  <a:lnTo>
                    <a:pt x="1692" y="322"/>
                  </a:lnTo>
                  <a:lnTo>
                    <a:pt x="1694" y="318"/>
                  </a:lnTo>
                  <a:lnTo>
                    <a:pt x="1695" y="311"/>
                  </a:lnTo>
                  <a:lnTo>
                    <a:pt x="1664" y="315"/>
                  </a:lnTo>
                  <a:lnTo>
                    <a:pt x="1649" y="284"/>
                  </a:lnTo>
                  <a:lnTo>
                    <a:pt x="1644" y="240"/>
                  </a:lnTo>
                  <a:lnTo>
                    <a:pt x="1643" y="207"/>
                  </a:lnTo>
                  <a:lnTo>
                    <a:pt x="1645" y="199"/>
                  </a:lnTo>
                  <a:lnTo>
                    <a:pt x="1650" y="182"/>
                  </a:lnTo>
                  <a:lnTo>
                    <a:pt x="1652" y="172"/>
                  </a:lnTo>
                  <a:lnTo>
                    <a:pt x="1650" y="164"/>
                  </a:lnTo>
                  <a:lnTo>
                    <a:pt x="1641" y="129"/>
                  </a:lnTo>
                  <a:lnTo>
                    <a:pt x="1634" y="126"/>
                  </a:lnTo>
                  <a:lnTo>
                    <a:pt x="1617" y="126"/>
                  </a:lnTo>
                  <a:lnTo>
                    <a:pt x="1604" y="121"/>
                  </a:lnTo>
                  <a:lnTo>
                    <a:pt x="1598" y="122"/>
                  </a:lnTo>
                  <a:lnTo>
                    <a:pt x="1596" y="130"/>
                  </a:lnTo>
                  <a:lnTo>
                    <a:pt x="1589" y="128"/>
                  </a:lnTo>
                  <a:lnTo>
                    <a:pt x="1583" y="125"/>
                  </a:lnTo>
                  <a:lnTo>
                    <a:pt x="1579" y="121"/>
                  </a:lnTo>
                  <a:lnTo>
                    <a:pt x="1576" y="107"/>
                  </a:lnTo>
                  <a:lnTo>
                    <a:pt x="1574" y="101"/>
                  </a:lnTo>
                  <a:lnTo>
                    <a:pt x="1569" y="96"/>
                  </a:lnTo>
                  <a:lnTo>
                    <a:pt x="1566" y="89"/>
                  </a:lnTo>
                  <a:lnTo>
                    <a:pt x="1533" y="39"/>
                  </a:lnTo>
                  <a:lnTo>
                    <a:pt x="1515" y="22"/>
                  </a:lnTo>
                  <a:lnTo>
                    <a:pt x="1504" y="15"/>
                  </a:lnTo>
                  <a:lnTo>
                    <a:pt x="1461" y="0"/>
                  </a:lnTo>
                  <a:lnTo>
                    <a:pt x="1446" y="3"/>
                  </a:lnTo>
                  <a:lnTo>
                    <a:pt x="1377" y="38"/>
                  </a:lnTo>
                  <a:lnTo>
                    <a:pt x="1359" y="43"/>
                  </a:lnTo>
                  <a:lnTo>
                    <a:pt x="1346" y="40"/>
                  </a:lnTo>
                  <a:lnTo>
                    <a:pt x="1340" y="37"/>
                  </a:lnTo>
                  <a:lnTo>
                    <a:pt x="1320" y="34"/>
                  </a:lnTo>
                  <a:lnTo>
                    <a:pt x="1305" y="33"/>
                  </a:lnTo>
                  <a:lnTo>
                    <a:pt x="1300" y="34"/>
                  </a:lnTo>
                  <a:lnTo>
                    <a:pt x="1295" y="37"/>
                  </a:lnTo>
                  <a:lnTo>
                    <a:pt x="1289" y="45"/>
                  </a:lnTo>
                  <a:lnTo>
                    <a:pt x="1269" y="61"/>
                  </a:lnTo>
                  <a:lnTo>
                    <a:pt x="1269" y="70"/>
                  </a:lnTo>
                  <a:lnTo>
                    <a:pt x="1271" y="76"/>
                  </a:lnTo>
                  <a:lnTo>
                    <a:pt x="1276" y="78"/>
                  </a:lnTo>
                  <a:lnTo>
                    <a:pt x="1283" y="75"/>
                  </a:lnTo>
                  <a:lnTo>
                    <a:pt x="1280" y="74"/>
                  </a:lnTo>
                  <a:lnTo>
                    <a:pt x="1280" y="74"/>
                  </a:lnTo>
                  <a:lnTo>
                    <a:pt x="1279" y="73"/>
                  </a:lnTo>
                  <a:lnTo>
                    <a:pt x="1278" y="70"/>
                  </a:lnTo>
                  <a:lnTo>
                    <a:pt x="1291" y="66"/>
                  </a:lnTo>
                  <a:lnTo>
                    <a:pt x="1307" y="52"/>
                  </a:lnTo>
                  <a:lnTo>
                    <a:pt x="1317" y="47"/>
                  </a:lnTo>
                  <a:lnTo>
                    <a:pt x="1318" y="51"/>
                  </a:lnTo>
                  <a:lnTo>
                    <a:pt x="1321" y="61"/>
                  </a:lnTo>
                  <a:lnTo>
                    <a:pt x="1326" y="56"/>
                  </a:lnTo>
                  <a:lnTo>
                    <a:pt x="1338" y="62"/>
                  </a:lnTo>
                  <a:lnTo>
                    <a:pt x="1354" y="65"/>
                  </a:lnTo>
                  <a:lnTo>
                    <a:pt x="1369" y="65"/>
                  </a:lnTo>
                  <a:lnTo>
                    <a:pt x="1380" y="59"/>
                  </a:lnTo>
                  <a:lnTo>
                    <a:pt x="1391" y="50"/>
                  </a:lnTo>
                  <a:lnTo>
                    <a:pt x="1405" y="42"/>
                  </a:lnTo>
                  <a:lnTo>
                    <a:pt x="1420" y="37"/>
                  </a:lnTo>
                  <a:lnTo>
                    <a:pt x="1434" y="38"/>
                  </a:lnTo>
                  <a:lnTo>
                    <a:pt x="1444" y="41"/>
                  </a:lnTo>
                  <a:lnTo>
                    <a:pt x="1446" y="45"/>
                  </a:lnTo>
                  <a:lnTo>
                    <a:pt x="1445" y="48"/>
                  </a:lnTo>
                  <a:lnTo>
                    <a:pt x="1443" y="54"/>
                  </a:lnTo>
                  <a:lnTo>
                    <a:pt x="1445" y="59"/>
                  </a:lnTo>
                  <a:lnTo>
                    <a:pt x="1448" y="65"/>
                  </a:lnTo>
                  <a:lnTo>
                    <a:pt x="1449" y="71"/>
                  </a:lnTo>
                  <a:lnTo>
                    <a:pt x="1446" y="77"/>
                  </a:lnTo>
                  <a:lnTo>
                    <a:pt x="1441" y="83"/>
                  </a:lnTo>
                  <a:lnTo>
                    <a:pt x="1433" y="97"/>
                  </a:lnTo>
                  <a:lnTo>
                    <a:pt x="1426" y="103"/>
                  </a:lnTo>
                  <a:lnTo>
                    <a:pt x="1380" y="123"/>
                  </a:lnTo>
                  <a:lnTo>
                    <a:pt x="1369" y="124"/>
                  </a:lnTo>
                  <a:lnTo>
                    <a:pt x="1359" y="119"/>
                  </a:lnTo>
                  <a:lnTo>
                    <a:pt x="1348" y="115"/>
                  </a:lnTo>
                  <a:lnTo>
                    <a:pt x="1309" y="117"/>
                  </a:lnTo>
                  <a:lnTo>
                    <a:pt x="1272" y="104"/>
                  </a:lnTo>
                  <a:lnTo>
                    <a:pt x="1259" y="103"/>
                  </a:lnTo>
                  <a:lnTo>
                    <a:pt x="1231" y="106"/>
                  </a:lnTo>
                  <a:lnTo>
                    <a:pt x="1219" y="106"/>
                  </a:lnTo>
                  <a:lnTo>
                    <a:pt x="1213" y="98"/>
                  </a:lnTo>
                  <a:lnTo>
                    <a:pt x="1217" y="98"/>
                  </a:lnTo>
                  <a:lnTo>
                    <a:pt x="1219" y="101"/>
                  </a:lnTo>
                  <a:lnTo>
                    <a:pt x="1222" y="102"/>
                  </a:lnTo>
                  <a:lnTo>
                    <a:pt x="1226" y="100"/>
                  </a:lnTo>
                  <a:lnTo>
                    <a:pt x="1231" y="98"/>
                  </a:lnTo>
                  <a:lnTo>
                    <a:pt x="1222" y="97"/>
                  </a:lnTo>
                  <a:lnTo>
                    <a:pt x="1218" y="92"/>
                  </a:lnTo>
                  <a:lnTo>
                    <a:pt x="1215" y="87"/>
                  </a:lnTo>
                  <a:lnTo>
                    <a:pt x="1213" y="85"/>
                  </a:lnTo>
                  <a:lnTo>
                    <a:pt x="1208" y="84"/>
                  </a:lnTo>
                  <a:lnTo>
                    <a:pt x="1190" y="85"/>
                  </a:lnTo>
                  <a:lnTo>
                    <a:pt x="1190" y="85"/>
                  </a:lnTo>
                  <a:lnTo>
                    <a:pt x="1190" y="93"/>
                  </a:lnTo>
                  <a:lnTo>
                    <a:pt x="1199" y="220"/>
                  </a:lnTo>
                  <a:lnTo>
                    <a:pt x="1196" y="243"/>
                  </a:lnTo>
                  <a:lnTo>
                    <a:pt x="1171" y="280"/>
                  </a:lnTo>
                  <a:lnTo>
                    <a:pt x="1162" y="322"/>
                  </a:lnTo>
                  <a:lnTo>
                    <a:pt x="1160" y="347"/>
                  </a:lnTo>
                  <a:lnTo>
                    <a:pt x="1190" y="410"/>
                  </a:lnTo>
                  <a:lnTo>
                    <a:pt x="1193" y="452"/>
                  </a:lnTo>
                  <a:lnTo>
                    <a:pt x="1153" y="530"/>
                  </a:lnTo>
                  <a:lnTo>
                    <a:pt x="1151" y="552"/>
                  </a:lnTo>
                  <a:lnTo>
                    <a:pt x="1146" y="574"/>
                  </a:lnTo>
                  <a:lnTo>
                    <a:pt x="1132" y="595"/>
                  </a:lnTo>
                  <a:lnTo>
                    <a:pt x="1124" y="619"/>
                  </a:lnTo>
                  <a:lnTo>
                    <a:pt x="1104" y="660"/>
                  </a:lnTo>
                  <a:lnTo>
                    <a:pt x="1065" y="683"/>
                  </a:lnTo>
                  <a:lnTo>
                    <a:pt x="1031" y="711"/>
                  </a:lnTo>
                  <a:lnTo>
                    <a:pt x="1011" y="724"/>
                  </a:lnTo>
                  <a:lnTo>
                    <a:pt x="958" y="769"/>
                  </a:lnTo>
                  <a:lnTo>
                    <a:pt x="905" y="798"/>
                  </a:lnTo>
                  <a:lnTo>
                    <a:pt x="889" y="803"/>
                  </a:lnTo>
                  <a:lnTo>
                    <a:pt x="850" y="801"/>
                  </a:lnTo>
                  <a:lnTo>
                    <a:pt x="830" y="808"/>
                  </a:lnTo>
                  <a:lnTo>
                    <a:pt x="813" y="800"/>
                  </a:lnTo>
                  <a:lnTo>
                    <a:pt x="795" y="787"/>
                  </a:lnTo>
                  <a:lnTo>
                    <a:pt x="774" y="791"/>
                  </a:lnTo>
                  <a:lnTo>
                    <a:pt x="759" y="805"/>
                  </a:lnTo>
                  <a:lnTo>
                    <a:pt x="748" y="823"/>
                  </a:lnTo>
                  <a:lnTo>
                    <a:pt x="734" y="843"/>
                  </a:lnTo>
                  <a:lnTo>
                    <a:pt x="725" y="865"/>
                  </a:lnTo>
                  <a:lnTo>
                    <a:pt x="733" y="893"/>
                  </a:lnTo>
                  <a:lnTo>
                    <a:pt x="732" y="919"/>
                  </a:lnTo>
                  <a:lnTo>
                    <a:pt x="718" y="917"/>
                  </a:lnTo>
                  <a:lnTo>
                    <a:pt x="711" y="899"/>
                  </a:lnTo>
                  <a:lnTo>
                    <a:pt x="699" y="883"/>
                  </a:lnTo>
                  <a:lnTo>
                    <a:pt x="678" y="881"/>
                  </a:lnTo>
                  <a:lnTo>
                    <a:pt x="660" y="893"/>
                  </a:lnTo>
                  <a:lnTo>
                    <a:pt x="644" y="938"/>
                  </a:lnTo>
                  <a:lnTo>
                    <a:pt x="615" y="972"/>
                  </a:lnTo>
                  <a:lnTo>
                    <a:pt x="578" y="981"/>
                  </a:lnTo>
                  <a:lnTo>
                    <a:pt x="544" y="1003"/>
                  </a:lnTo>
                  <a:lnTo>
                    <a:pt x="508" y="1011"/>
                  </a:lnTo>
                  <a:lnTo>
                    <a:pt x="488" y="1020"/>
                  </a:lnTo>
                  <a:lnTo>
                    <a:pt x="468" y="1032"/>
                  </a:lnTo>
                  <a:lnTo>
                    <a:pt x="449" y="1041"/>
                  </a:lnTo>
                  <a:lnTo>
                    <a:pt x="411" y="1066"/>
                  </a:lnTo>
                  <a:lnTo>
                    <a:pt x="396" y="1083"/>
                  </a:lnTo>
                  <a:lnTo>
                    <a:pt x="402" y="1096"/>
                  </a:lnTo>
                  <a:lnTo>
                    <a:pt x="396" y="1108"/>
                  </a:lnTo>
                  <a:lnTo>
                    <a:pt x="382" y="1095"/>
                  </a:lnTo>
                  <a:lnTo>
                    <a:pt x="365" y="1086"/>
                  </a:lnTo>
                  <a:lnTo>
                    <a:pt x="326" y="1122"/>
                  </a:lnTo>
                  <a:lnTo>
                    <a:pt x="320" y="1130"/>
                  </a:lnTo>
                  <a:lnTo>
                    <a:pt x="309" y="1135"/>
                  </a:lnTo>
                  <a:lnTo>
                    <a:pt x="298" y="1138"/>
                  </a:lnTo>
                  <a:lnTo>
                    <a:pt x="228" y="1141"/>
                  </a:lnTo>
                  <a:lnTo>
                    <a:pt x="208" y="1154"/>
                  </a:lnTo>
                  <a:lnTo>
                    <a:pt x="168" y="1167"/>
                  </a:lnTo>
                  <a:lnTo>
                    <a:pt x="153" y="1185"/>
                  </a:lnTo>
                  <a:lnTo>
                    <a:pt x="135" y="1201"/>
                  </a:lnTo>
                  <a:lnTo>
                    <a:pt x="67" y="1211"/>
                  </a:lnTo>
                  <a:lnTo>
                    <a:pt x="45" y="1208"/>
                  </a:lnTo>
                  <a:lnTo>
                    <a:pt x="30" y="1216"/>
                  </a:lnTo>
                  <a:lnTo>
                    <a:pt x="31" y="1238"/>
                  </a:lnTo>
                  <a:lnTo>
                    <a:pt x="29" y="1259"/>
                  </a:lnTo>
                  <a:lnTo>
                    <a:pt x="23" y="1281"/>
                  </a:lnTo>
                  <a:lnTo>
                    <a:pt x="13" y="1306"/>
                  </a:lnTo>
                  <a:lnTo>
                    <a:pt x="0" y="1329"/>
                  </a:lnTo>
                  <a:lnTo>
                    <a:pt x="26" y="1367"/>
                  </a:lnTo>
                  <a:lnTo>
                    <a:pt x="61" y="1398"/>
                  </a:lnTo>
                  <a:lnTo>
                    <a:pt x="102" y="1425"/>
                  </a:lnTo>
                  <a:lnTo>
                    <a:pt x="178" y="1493"/>
                  </a:lnTo>
                  <a:lnTo>
                    <a:pt x="240" y="1571"/>
                  </a:lnTo>
                  <a:lnTo>
                    <a:pt x="255" y="1619"/>
                  </a:lnTo>
                  <a:lnTo>
                    <a:pt x="249" y="1660"/>
                  </a:lnTo>
                  <a:lnTo>
                    <a:pt x="251" y="1709"/>
                  </a:lnTo>
                  <a:lnTo>
                    <a:pt x="249" y="1719"/>
                  </a:lnTo>
                  <a:lnTo>
                    <a:pt x="250" y="1742"/>
                  </a:lnTo>
                  <a:lnTo>
                    <a:pt x="240" y="1758"/>
                  </a:lnTo>
                  <a:lnTo>
                    <a:pt x="211" y="1790"/>
                  </a:lnTo>
                  <a:lnTo>
                    <a:pt x="215" y="1839"/>
                  </a:lnTo>
                  <a:lnTo>
                    <a:pt x="194" y="1970"/>
                  </a:lnTo>
                  <a:lnTo>
                    <a:pt x="199" y="2009"/>
                  </a:lnTo>
                  <a:lnTo>
                    <a:pt x="221" y="2037"/>
                  </a:lnTo>
                  <a:lnTo>
                    <a:pt x="226" y="2072"/>
                  </a:lnTo>
                  <a:lnTo>
                    <a:pt x="218" y="2082"/>
                  </a:lnTo>
                  <a:lnTo>
                    <a:pt x="215" y="2093"/>
                  </a:lnTo>
                  <a:lnTo>
                    <a:pt x="225" y="2097"/>
                  </a:lnTo>
                  <a:lnTo>
                    <a:pt x="235" y="2102"/>
                  </a:lnTo>
                  <a:lnTo>
                    <a:pt x="234" y="2117"/>
                  </a:lnTo>
                  <a:lnTo>
                    <a:pt x="228" y="2132"/>
                  </a:lnTo>
                  <a:lnTo>
                    <a:pt x="225" y="2146"/>
                  </a:lnTo>
                  <a:lnTo>
                    <a:pt x="237" y="2206"/>
                  </a:lnTo>
                  <a:lnTo>
                    <a:pt x="241" y="2252"/>
                  </a:lnTo>
                  <a:lnTo>
                    <a:pt x="241" y="2294"/>
                  </a:lnTo>
                  <a:lnTo>
                    <a:pt x="226" y="2333"/>
                  </a:lnTo>
                  <a:lnTo>
                    <a:pt x="173" y="2397"/>
                  </a:lnTo>
                  <a:lnTo>
                    <a:pt x="166" y="2408"/>
                  </a:lnTo>
                  <a:lnTo>
                    <a:pt x="171" y="2461"/>
                  </a:lnTo>
                  <a:lnTo>
                    <a:pt x="179" y="2448"/>
                  </a:lnTo>
                  <a:lnTo>
                    <a:pt x="232" y="2429"/>
                  </a:lnTo>
                  <a:lnTo>
                    <a:pt x="246" y="2434"/>
                  </a:lnTo>
                  <a:lnTo>
                    <a:pt x="256" y="2443"/>
                  </a:lnTo>
                  <a:lnTo>
                    <a:pt x="265" y="2454"/>
                  </a:lnTo>
                  <a:lnTo>
                    <a:pt x="276" y="2462"/>
                  </a:lnTo>
                  <a:lnTo>
                    <a:pt x="284" y="2463"/>
                  </a:lnTo>
                  <a:lnTo>
                    <a:pt x="291" y="2461"/>
                  </a:lnTo>
                  <a:lnTo>
                    <a:pt x="297" y="2463"/>
                  </a:lnTo>
                  <a:lnTo>
                    <a:pt x="306" y="2481"/>
                  </a:lnTo>
                  <a:lnTo>
                    <a:pt x="314" y="2487"/>
                  </a:lnTo>
                  <a:lnTo>
                    <a:pt x="339" y="2502"/>
                  </a:lnTo>
                  <a:lnTo>
                    <a:pt x="345" y="2501"/>
                  </a:lnTo>
                  <a:lnTo>
                    <a:pt x="349" y="2495"/>
                  </a:lnTo>
                  <a:lnTo>
                    <a:pt x="352" y="2481"/>
                  </a:lnTo>
                  <a:lnTo>
                    <a:pt x="354" y="2476"/>
                  </a:lnTo>
                  <a:lnTo>
                    <a:pt x="387" y="2452"/>
                  </a:lnTo>
                  <a:lnTo>
                    <a:pt x="393" y="2445"/>
                  </a:lnTo>
                  <a:lnTo>
                    <a:pt x="402" y="2419"/>
                  </a:lnTo>
                  <a:lnTo>
                    <a:pt x="405" y="2413"/>
                  </a:lnTo>
                  <a:lnTo>
                    <a:pt x="414" y="2405"/>
                  </a:lnTo>
                  <a:lnTo>
                    <a:pt x="423" y="2400"/>
                  </a:lnTo>
                  <a:lnTo>
                    <a:pt x="430" y="2394"/>
                  </a:lnTo>
                  <a:lnTo>
                    <a:pt x="437" y="2384"/>
                  </a:lnTo>
                  <a:lnTo>
                    <a:pt x="439" y="2377"/>
                  </a:lnTo>
                  <a:lnTo>
                    <a:pt x="441" y="2362"/>
                  </a:lnTo>
                  <a:lnTo>
                    <a:pt x="442" y="2356"/>
                  </a:lnTo>
                  <a:lnTo>
                    <a:pt x="458" y="2329"/>
                  </a:lnTo>
                  <a:lnTo>
                    <a:pt x="460" y="2322"/>
                  </a:lnTo>
                  <a:lnTo>
                    <a:pt x="458" y="2312"/>
                  </a:lnTo>
                  <a:lnTo>
                    <a:pt x="456" y="2310"/>
                  </a:lnTo>
                  <a:lnTo>
                    <a:pt x="474" y="2297"/>
                  </a:lnTo>
                  <a:lnTo>
                    <a:pt x="492" y="2288"/>
                  </a:lnTo>
                  <a:lnTo>
                    <a:pt x="500" y="2282"/>
                  </a:lnTo>
                  <a:lnTo>
                    <a:pt x="506" y="2272"/>
                  </a:lnTo>
                  <a:lnTo>
                    <a:pt x="508" y="2265"/>
                  </a:lnTo>
                  <a:lnTo>
                    <a:pt x="509" y="2262"/>
                  </a:lnTo>
                  <a:lnTo>
                    <a:pt x="510" y="2252"/>
                  </a:lnTo>
                  <a:lnTo>
                    <a:pt x="512" y="2241"/>
                  </a:lnTo>
                  <a:lnTo>
                    <a:pt x="518" y="2230"/>
                  </a:lnTo>
                  <a:lnTo>
                    <a:pt x="538" y="2207"/>
                  </a:lnTo>
                  <a:lnTo>
                    <a:pt x="546" y="2195"/>
                  </a:lnTo>
                  <a:lnTo>
                    <a:pt x="548" y="2187"/>
                  </a:lnTo>
                  <a:lnTo>
                    <a:pt x="550" y="2170"/>
                  </a:lnTo>
                  <a:lnTo>
                    <a:pt x="556" y="2154"/>
                  </a:lnTo>
                  <a:lnTo>
                    <a:pt x="559" y="2134"/>
                  </a:lnTo>
                  <a:lnTo>
                    <a:pt x="563" y="2127"/>
                  </a:lnTo>
                  <a:lnTo>
                    <a:pt x="568" y="2122"/>
                  </a:lnTo>
                  <a:lnTo>
                    <a:pt x="587" y="2107"/>
                  </a:lnTo>
                  <a:lnTo>
                    <a:pt x="594" y="2108"/>
                  </a:lnTo>
                  <a:lnTo>
                    <a:pt x="599" y="2111"/>
                  </a:lnTo>
                  <a:lnTo>
                    <a:pt x="606" y="2113"/>
                  </a:lnTo>
                  <a:lnTo>
                    <a:pt x="612" y="2112"/>
                  </a:lnTo>
                  <a:lnTo>
                    <a:pt x="624" y="2107"/>
                  </a:lnTo>
                  <a:lnTo>
                    <a:pt x="631" y="2104"/>
                  </a:lnTo>
                  <a:lnTo>
                    <a:pt x="635" y="2103"/>
                  </a:lnTo>
                  <a:lnTo>
                    <a:pt x="639" y="2104"/>
                  </a:lnTo>
                  <a:lnTo>
                    <a:pt x="645" y="2110"/>
                  </a:lnTo>
                  <a:lnTo>
                    <a:pt x="650" y="2113"/>
                  </a:lnTo>
                  <a:lnTo>
                    <a:pt x="653" y="2112"/>
                  </a:lnTo>
                  <a:lnTo>
                    <a:pt x="657" y="2110"/>
                  </a:lnTo>
                  <a:lnTo>
                    <a:pt x="662" y="2109"/>
                  </a:lnTo>
                  <a:lnTo>
                    <a:pt x="701" y="2108"/>
                  </a:lnTo>
                  <a:lnTo>
                    <a:pt x="705" y="2109"/>
                  </a:lnTo>
                  <a:lnTo>
                    <a:pt x="705" y="2107"/>
                  </a:lnTo>
                  <a:lnTo>
                    <a:pt x="707" y="2105"/>
                  </a:lnTo>
                  <a:lnTo>
                    <a:pt x="710" y="2104"/>
                  </a:lnTo>
                  <a:lnTo>
                    <a:pt x="718" y="2102"/>
                  </a:lnTo>
                  <a:lnTo>
                    <a:pt x="723" y="2090"/>
                  </a:lnTo>
                  <a:lnTo>
                    <a:pt x="737" y="2070"/>
                  </a:lnTo>
                  <a:lnTo>
                    <a:pt x="740" y="2059"/>
                  </a:lnTo>
                  <a:lnTo>
                    <a:pt x="757" y="2026"/>
                  </a:lnTo>
                  <a:lnTo>
                    <a:pt x="772" y="2007"/>
                  </a:lnTo>
                  <a:lnTo>
                    <a:pt x="787" y="1975"/>
                  </a:lnTo>
                  <a:lnTo>
                    <a:pt x="791" y="1974"/>
                  </a:lnTo>
                  <a:lnTo>
                    <a:pt x="798" y="1970"/>
                  </a:lnTo>
                  <a:lnTo>
                    <a:pt x="802" y="1965"/>
                  </a:lnTo>
                  <a:lnTo>
                    <a:pt x="796" y="1961"/>
                  </a:lnTo>
                  <a:lnTo>
                    <a:pt x="789" y="1963"/>
                  </a:lnTo>
                  <a:lnTo>
                    <a:pt x="783" y="1968"/>
                  </a:lnTo>
                  <a:lnTo>
                    <a:pt x="777" y="1974"/>
                  </a:lnTo>
                  <a:lnTo>
                    <a:pt x="774" y="1979"/>
                  </a:lnTo>
                  <a:lnTo>
                    <a:pt x="775" y="1967"/>
                  </a:lnTo>
                  <a:lnTo>
                    <a:pt x="780" y="1958"/>
                  </a:lnTo>
                  <a:lnTo>
                    <a:pt x="783" y="1950"/>
                  </a:lnTo>
                  <a:lnTo>
                    <a:pt x="779" y="1938"/>
                  </a:lnTo>
                  <a:lnTo>
                    <a:pt x="771" y="1951"/>
                  </a:lnTo>
                  <a:lnTo>
                    <a:pt x="760" y="1964"/>
                  </a:lnTo>
                  <a:lnTo>
                    <a:pt x="748" y="1974"/>
                  </a:lnTo>
                  <a:lnTo>
                    <a:pt x="735" y="1979"/>
                  </a:lnTo>
                  <a:lnTo>
                    <a:pt x="737" y="1972"/>
                  </a:lnTo>
                  <a:lnTo>
                    <a:pt x="740" y="1966"/>
                  </a:lnTo>
                  <a:lnTo>
                    <a:pt x="744" y="1961"/>
                  </a:lnTo>
                  <a:lnTo>
                    <a:pt x="771" y="1937"/>
                  </a:lnTo>
                  <a:lnTo>
                    <a:pt x="776" y="1934"/>
                  </a:lnTo>
                  <a:lnTo>
                    <a:pt x="792" y="1933"/>
                  </a:lnTo>
                  <a:lnTo>
                    <a:pt x="803" y="1930"/>
                  </a:lnTo>
                  <a:lnTo>
                    <a:pt x="810" y="1922"/>
                  </a:lnTo>
                  <a:lnTo>
                    <a:pt x="812" y="1917"/>
                  </a:lnTo>
                  <a:lnTo>
                    <a:pt x="808" y="1931"/>
                  </a:lnTo>
                  <a:lnTo>
                    <a:pt x="807" y="1943"/>
                  </a:lnTo>
                  <a:lnTo>
                    <a:pt x="811" y="1947"/>
                  </a:lnTo>
                  <a:lnTo>
                    <a:pt x="817" y="1944"/>
                  </a:lnTo>
                  <a:lnTo>
                    <a:pt x="822" y="1934"/>
                  </a:lnTo>
                  <a:lnTo>
                    <a:pt x="825" y="1923"/>
                  </a:lnTo>
                  <a:lnTo>
                    <a:pt x="826" y="1913"/>
                  </a:lnTo>
                  <a:lnTo>
                    <a:pt x="831" y="1895"/>
                  </a:lnTo>
                  <a:lnTo>
                    <a:pt x="844" y="1876"/>
                  </a:lnTo>
                  <a:lnTo>
                    <a:pt x="860" y="1859"/>
                  </a:lnTo>
                  <a:lnTo>
                    <a:pt x="874" y="1847"/>
                  </a:lnTo>
                  <a:lnTo>
                    <a:pt x="878" y="1874"/>
                  </a:lnTo>
                  <a:lnTo>
                    <a:pt x="883" y="1885"/>
                  </a:lnTo>
                  <a:lnTo>
                    <a:pt x="889" y="1895"/>
                  </a:lnTo>
                  <a:lnTo>
                    <a:pt x="894" y="1906"/>
                  </a:lnTo>
                  <a:lnTo>
                    <a:pt x="895" y="1920"/>
                  </a:lnTo>
                  <a:lnTo>
                    <a:pt x="892" y="1947"/>
                  </a:lnTo>
                  <a:lnTo>
                    <a:pt x="891" y="1948"/>
                  </a:lnTo>
                  <a:lnTo>
                    <a:pt x="889" y="1951"/>
                  </a:lnTo>
                  <a:lnTo>
                    <a:pt x="888" y="1955"/>
                  </a:lnTo>
                  <a:lnTo>
                    <a:pt x="887" y="1959"/>
                  </a:lnTo>
                  <a:lnTo>
                    <a:pt x="888" y="1962"/>
                  </a:lnTo>
                  <a:lnTo>
                    <a:pt x="891" y="1966"/>
                  </a:lnTo>
                  <a:lnTo>
                    <a:pt x="895" y="1970"/>
                  </a:lnTo>
                  <a:lnTo>
                    <a:pt x="896" y="1970"/>
                  </a:lnTo>
                  <a:lnTo>
                    <a:pt x="895" y="1978"/>
                  </a:lnTo>
                  <a:lnTo>
                    <a:pt x="888" y="1989"/>
                  </a:lnTo>
                  <a:lnTo>
                    <a:pt x="887" y="1995"/>
                  </a:lnTo>
                  <a:lnTo>
                    <a:pt x="882" y="2006"/>
                  </a:lnTo>
                  <a:lnTo>
                    <a:pt x="872" y="2019"/>
                  </a:lnTo>
                  <a:lnTo>
                    <a:pt x="865" y="2033"/>
                  </a:lnTo>
                  <a:lnTo>
                    <a:pt x="870" y="2048"/>
                  </a:lnTo>
                  <a:lnTo>
                    <a:pt x="848" y="2073"/>
                  </a:lnTo>
                  <a:lnTo>
                    <a:pt x="847" y="2077"/>
                  </a:lnTo>
                  <a:lnTo>
                    <a:pt x="847" y="2087"/>
                  </a:lnTo>
                  <a:lnTo>
                    <a:pt x="848" y="2098"/>
                  </a:lnTo>
                  <a:lnTo>
                    <a:pt x="855" y="2102"/>
                  </a:lnTo>
                  <a:lnTo>
                    <a:pt x="870" y="2107"/>
                  </a:lnTo>
                  <a:lnTo>
                    <a:pt x="903" y="2125"/>
                  </a:lnTo>
                  <a:lnTo>
                    <a:pt x="920" y="2130"/>
                  </a:lnTo>
                  <a:lnTo>
                    <a:pt x="932" y="2131"/>
                  </a:lnTo>
                  <a:lnTo>
                    <a:pt x="939" y="2134"/>
                  </a:lnTo>
                  <a:lnTo>
                    <a:pt x="941" y="2141"/>
                  </a:lnTo>
                  <a:lnTo>
                    <a:pt x="944" y="2152"/>
                  </a:lnTo>
                  <a:lnTo>
                    <a:pt x="942" y="2153"/>
                  </a:lnTo>
                  <a:lnTo>
                    <a:pt x="939" y="2157"/>
                  </a:lnTo>
                  <a:lnTo>
                    <a:pt x="938" y="2163"/>
                  </a:lnTo>
                  <a:lnTo>
                    <a:pt x="942" y="2166"/>
                  </a:lnTo>
                  <a:lnTo>
                    <a:pt x="943" y="2166"/>
                  </a:lnTo>
                  <a:lnTo>
                    <a:pt x="961" y="2170"/>
                  </a:lnTo>
                  <a:lnTo>
                    <a:pt x="963" y="2176"/>
                  </a:lnTo>
                  <a:lnTo>
                    <a:pt x="963" y="2182"/>
                  </a:lnTo>
                  <a:lnTo>
                    <a:pt x="963" y="2188"/>
                  </a:lnTo>
                  <a:lnTo>
                    <a:pt x="963" y="2191"/>
                  </a:lnTo>
                  <a:lnTo>
                    <a:pt x="972" y="2202"/>
                  </a:lnTo>
                  <a:lnTo>
                    <a:pt x="974" y="2203"/>
                  </a:lnTo>
                  <a:lnTo>
                    <a:pt x="972" y="2213"/>
                  </a:lnTo>
                  <a:lnTo>
                    <a:pt x="968" y="2220"/>
                  </a:lnTo>
                  <a:lnTo>
                    <a:pt x="966" y="2227"/>
                  </a:lnTo>
                  <a:lnTo>
                    <a:pt x="970" y="2235"/>
                  </a:lnTo>
                  <a:lnTo>
                    <a:pt x="973" y="2230"/>
                  </a:lnTo>
                  <a:lnTo>
                    <a:pt x="977" y="2225"/>
                  </a:lnTo>
                  <a:lnTo>
                    <a:pt x="980" y="2218"/>
                  </a:lnTo>
                  <a:lnTo>
                    <a:pt x="983" y="2211"/>
                  </a:lnTo>
                  <a:lnTo>
                    <a:pt x="983" y="2220"/>
                  </a:lnTo>
                  <a:lnTo>
                    <a:pt x="981" y="2237"/>
                  </a:lnTo>
                  <a:lnTo>
                    <a:pt x="977" y="2254"/>
                  </a:lnTo>
                  <a:lnTo>
                    <a:pt x="972" y="2262"/>
                  </a:lnTo>
                  <a:lnTo>
                    <a:pt x="966" y="2267"/>
                  </a:lnTo>
                  <a:lnTo>
                    <a:pt x="969" y="2276"/>
                  </a:lnTo>
                  <a:lnTo>
                    <a:pt x="977" y="2279"/>
                  </a:lnTo>
                  <a:lnTo>
                    <a:pt x="987" y="2266"/>
                  </a:lnTo>
                  <a:lnTo>
                    <a:pt x="990" y="2280"/>
                  </a:lnTo>
                  <a:lnTo>
                    <a:pt x="991" y="2298"/>
                  </a:lnTo>
                  <a:lnTo>
                    <a:pt x="996" y="2298"/>
                  </a:lnTo>
                  <a:lnTo>
                    <a:pt x="996" y="2255"/>
                  </a:lnTo>
                  <a:lnTo>
                    <a:pt x="998" y="2244"/>
                  </a:lnTo>
                  <a:lnTo>
                    <a:pt x="1007" y="2224"/>
                  </a:lnTo>
                  <a:lnTo>
                    <a:pt x="1009" y="2214"/>
                  </a:lnTo>
                  <a:lnTo>
                    <a:pt x="1012" y="2204"/>
                  </a:lnTo>
                  <a:lnTo>
                    <a:pt x="1042" y="2159"/>
                  </a:lnTo>
                  <a:lnTo>
                    <a:pt x="1048" y="2144"/>
                  </a:lnTo>
                  <a:lnTo>
                    <a:pt x="1051" y="2097"/>
                  </a:lnTo>
                  <a:lnTo>
                    <a:pt x="1054" y="2086"/>
                  </a:lnTo>
                  <a:lnTo>
                    <a:pt x="1063" y="2073"/>
                  </a:lnTo>
                  <a:lnTo>
                    <a:pt x="1064" y="2059"/>
                  </a:lnTo>
                  <a:lnTo>
                    <a:pt x="1061" y="2029"/>
                  </a:lnTo>
                  <a:lnTo>
                    <a:pt x="1064" y="2000"/>
                  </a:lnTo>
                  <a:lnTo>
                    <a:pt x="1073" y="1976"/>
                  </a:lnTo>
                  <a:lnTo>
                    <a:pt x="1085" y="1956"/>
                  </a:lnTo>
                  <a:lnTo>
                    <a:pt x="1100" y="1938"/>
                  </a:lnTo>
                  <a:lnTo>
                    <a:pt x="1112" y="1919"/>
                  </a:lnTo>
                  <a:lnTo>
                    <a:pt x="1134" y="1838"/>
                  </a:lnTo>
                  <a:lnTo>
                    <a:pt x="1147" y="1750"/>
                  </a:lnTo>
                  <a:lnTo>
                    <a:pt x="1161" y="1728"/>
                  </a:lnTo>
                  <a:lnTo>
                    <a:pt x="1175" y="1696"/>
                  </a:lnTo>
                  <a:lnTo>
                    <a:pt x="1183" y="1675"/>
                  </a:lnTo>
                  <a:lnTo>
                    <a:pt x="1178" y="1660"/>
                  </a:lnTo>
                  <a:lnTo>
                    <a:pt x="1186" y="1647"/>
                  </a:lnTo>
                  <a:lnTo>
                    <a:pt x="1193" y="1612"/>
                  </a:lnTo>
                  <a:lnTo>
                    <a:pt x="1200" y="1595"/>
                  </a:lnTo>
                  <a:lnTo>
                    <a:pt x="1216" y="1571"/>
                  </a:lnTo>
                  <a:lnTo>
                    <a:pt x="1227" y="1561"/>
                  </a:lnTo>
                  <a:lnTo>
                    <a:pt x="1239" y="1554"/>
                  </a:lnTo>
                  <a:lnTo>
                    <a:pt x="1239" y="1550"/>
                  </a:lnTo>
                  <a:lnTo>
                    <a:pt x="1226" y="1551"/>
                  </a:lnTo>
                  <a:lnTo>
                    <a:pt x="1218" y="1557"/>
                  </a:lnTo>
                  <a:lnTo>
                    <a:pt x="1212" y="1566"/>
                  </a:lnTo>
                  <a:lnTo>
                    <a:pt x="1204" y="1573"/>
                  </a:lnTo>
                  <a:lnTo>
                    <a:pt x="1217" y="1545"/>
                  </a:lnTo>
                  <a:lnTo>
                    <a:pt x="1187" y="1548"/>
                  </a:lnTo>
                  <a:lnTo>
                    <a:pt x="1172" y="1552"/>
                  </a:lnTo>
                  <a:lnTo>
                    <a:pt x="1165" y="1561"/>
                  </a:lnTo>
                  <a:lnTo>
                    <a:pt x="1162" y="1573"/>
                  </a:lnTo>
                  <a:lnTo>
                    <a:pt x="1156" y="1585"/>
                  </a:lnTo>
                  <a:lnTo>
                    <a:pt x="1139" y="1605"/>
                  </a:lnTo>
                  <a:lnTo>
                    <a:pt x="1126" y="1617"/>
                  </a:lnTo>
                  <a:lnTo>
                    <a:pt x="1120" y="1617"/>
                  </a:lnTo>
                  <a:lnTo>
                    <a:pt x="1114" y="1612"/>
                  </a:lnTo>
                  <a:lnTo>
                    <a:pt x="1102" y="1609"/>
                  </a:lnTo>
                  <a:lnTo>
                    <a:pt x="1095" y="1602"/>
                  </a:lnTo>
                  <a:lnTo>
                    <a:pt x="1100" y="1587"/>
                  </a:lnTo>
                  <a:lnTo>
                    <a:pt x="1113" y="1559"/>
                  </a:lnTo>
                  <a:lnTo>
                    <a:pt x="1103" y="1556"/>
                  </a:lnTo>
                  <a:lnTo>
                    <a:pt x="1107" y="1548"/>
                  </a:lnTo>
                  <a:lnTo>
                    <a:pt x="1116" y="1538"/>
                  </a:lnTo>
                  <a:lnTo>
                    <a:pt x="1121" y="1527"/>
                  </a:lnTo>
                  <a:lnTo>
                    <a:pt x="1118" y="1527"/>
                  </a:lnTo>
                  <a:lnTo>
                    <a:pt x="1113" y="1541"/>
                  </a:lnTo>
                  <a:lnTo>
                    <a:pt x="1108" y="1541"/>
                  </a:lnTo>
                  <a:lnTo>
                    <a:pt x="1116" y="1515"/>
                  </a:lnTo>
                  <a:lnTo>
                    <a:pt x="1140" y="1493"/>
                  </a:lnTo>
                  <a:lnTo>
                    <a:pt x="1169" y="1478"/>
                  </a:lnTo>
                  <a:lnTo>
                    <a:pt x="1191" y="1472"/>
                  </a:lnTo>
                  <a:lnTo>
                    <a:pt x="1187" y="1481"/>
                  </a:lnTo>
                  <a:lnTo>
                    <a:pt x="1186" y="1489"/>
                  </a:lnTo>
                  <a:lnTo>
                    <a:pt x="1181" y="1496"/>
                  </a:lnTo>
                  <a:lnTo>
                    <a:pt x="1170" y="1499"/>
                  </a:lnTo>
                  <a:lnTo>
                    <a:pt x="1192" y="1496"/>
                  </a:lnTo>
                  <a:lnTo>
                    <a:pt x="1198" y="1493"/>
                  </a:lnTo>
                  <a:lnTo>
                    <a:pt x="1215" y="1474"/>
                  </a:lnTo>
                  <a:lnTo>
                    <a:pt x="1219" y="1472"/>
                  </a:lnTo>
                  <a:lnTo>
                    <a:pt x="1230" y="1469"/>
                  </a:lnTo>
                  <a:lnTo>
                    <a:pt x="1241" y="1460"/>
                  </a:lnTo>
                  <a:lnTo>
                    <a:pt x="1250" y="1448"/>
                  </a:lnTo>
                  <a:lnTo>
                    <a:pt x="1257" y="1435"/>
                  </a:lnTo>
                  <a:lnTo>
                    <a:pt x="1263" y="1391"/>
                  </a:lnTo>
                  <a:lnTo>
                    <a:pt x="1267" y="1385"/>
                  </a:lnTo>
                  <a:lnTo>
                    <a:pt x="1270" y="1378"/>
                  </a:lnTo>
                  <a:lnTo>
                    <a:pt x="1264" y="1363"/>
                  </a:lnTo>
                  <a:lnTo>
                    <a:pt x="1252" y="1339"/>
                  </a:lnTo>
                  <a:lnTo>
                    <a:pt x="1252" y="1351"/>
                  </a:lnTo>
                  <a:lnTo>
                    <a:pt x="1247" y="1367"/>
                  </a:lnTo>
                  <a:lnTo>
                    <a:pt x="1248" y="1372"/>
                  </a:lnTo>
                  <a:lnTo>
                    <a:pt x="1248" y="1376"/>
                  </a:lnTo>
                  <a:lnTo>
                    <a:pt x="1209" y="1371"/>
                  </a:lnTo>
                  <a:lnTo>
                    <a:pt x="1196" y="1372"/>
                  </a:lnTo>
                  <a:lnTo>
                    <a:pt x="1205" y="1375"/>
                  </a:lnTo>
                  <a:lnTo>
                    <a:pt x="1213" y="1378"/>
                  </a:lnTo>
                  <a:lnTo>
                    <a:pt x="1231" y="1381"/>
                  </a:lnTo>
                  <a:lnTo>
                    <a:pt x="1250" y="1381"/>
                  </a:lnTo>
                  <a:lnTo>
                    <a:pt x="1256" y="1379"/>
                  </a:lnTo>
                  <a:lnTo>
                    <a:pt x="1256" y="1374"/>
                  </a:lnTo>
                  <a:lnTo>
                    <a:pt x="1252" y="1367"/>
                  </a:lnTo>
                  <a:lnTo>
                    <a:pt x="1261" y="1368"/>
                  </a:lnTo>
                  <a:lnTo>
                    <a:pt x="1261" y="1381"/>
                  </a:lnTo>
                  <a:lnTo>
                    <a:pt x="1252" y="1394"/>
                  </a:lnTo>
                  <a:lnTo>
                    <a:pt x="1235" y="1399"/>
                  </a:lnTo>
                  <a:lnTo>
                    <a:pt x="1235" y="1394"/>
                  </a:lnTo>
                  <a:lnTo>
                    <a:pt x="1243" y="1390"/>
                  </a:lnTo>
                  <a:lnTo>
                    <a:pt x="1240" y="1389"/>
                  </a:lnTo>
                  <a:lnTo>
                    <a:pt x="1239" y="1388"/>
                  </a:lnTo>
                  <a:lnTo>
                    <a:pt x="1237" y="1387"/>
                  </a:lnTo>
                  <a:lnTo>
                    <a:pt x="1235" y="1385"/>
                  </a:lnTo>
                  <a:lnTo>
                    <a:pt x="1231" y="1390"/>
                  </a:lnTo>
                  <a:lnTo>
                    <a:pt x="1227" y="1388"/>
                  </a:lnTo>
                  <a:lnTo>
                    <a:pt x="1223" y="1385"/>
                  </a:lnTo>
                  <a:lnTo>
                    <a:pt x="1217" y="1385"/>
                  </a:lnTo>
                  <a:lnTo>
                    <a:pt x="1215" y="1388"/>
                  </a:lnTo>
                  <a:lnTo>
                    <a:pt x="1214" y="1392"/>
                  </a:lnTo>
                  <a:lnTo>
                    <a:pt x="1213" y="1397"/>
                  </a:lnTo>
                  <a:lnTo>
                    <a:pt x="1208" y="1399"/>
                  </a:lnTo>
                  <a:lnTo>
                    <a:pt x="1205" y="1398"/>
                  </a:lnTo>
                  <a:lnTo>
                    <a:pt x="1191" y="1390"/>
                  </a:lnTo>
                  <a:lnTo>
                    <a:pt x="1173" y="1385"/>
                  </a:lnTo>
                  <a:lnTo>
                    <a:pt x="1165" y="1389"/>
                  </a:lnTo>
                  <a:lnTo>
                    <a:pt x="1146" y="1395"/>
                  </a:lnTo>
                  <a:lnTo>
                    <a:pt x="1139" y="1399"/>
                  </a:lnTo>
                  <a:lnTo>
                    <a:pt x="1131" y="1408"/>
                  </a:lnTo>
                  <a:lnTo>
                    <a:pt x="1125" y="1418"/>
                  </a:lnTo>
                  <a:lnTo>
                    <a:pt x="1116" y="1425"/>
                  </a:lnTo>
                  <a:lnTo>
                    <a:pt x="1104" y="1426"/>
                  </a:lnTo>
                  <a:lnTo>
                    <a:pt x="1107" y="1414"/>
                  </a:lnTo>
                  <a:lnTo>
                    <a:pt x="1109" y="1395"/>
                  </a:lnTo>
                  <a:lnTo>
                    <a:pt x="1113" y="1385"/>
                  </a:lnTo>
                  <a:lnTo>
                    <a:pt x="1105" y="1385"/>
                  </a:lnTo>
                  <a:lnTo>
                    <a:pt x="1098" y="1385"/>
                  </a:lnTo>
                  <a:lnTo>
                    <a:pt x="1092" y="1383"/>
                  </a:lnTo>
                  <a:lnTo>
                    <a:pt x="1087" y="1381"/>
                  </a:lnTo>
                  <a:lnTo>
                    <a:pt x="1086" y="1374"/>
                  </a:lnTo>
                  <a:lnTo>
                    <a:pt x="1068" y="1363"/>
                  </a:lnTo>
                  <a:lnTo>
                    <a:pt x="1061" y="1353"/>
                  </a:lnTo>
                  <a:lnTo>
                    <a:pt x="1059" y="1343"/>
                  </a:lnTo>
                  <a:lnTo>
                    <a:pt x="1060" y="1329"/>
                  </a:lnTo>
                  <a:lnTo>
                    <a:pt x="1061" y="1315"/>
                  </a:lnTo>
                  <a:lnTo>
                    <a:pt x="1066" y="1307"/>
                  </a:lnTo>
                  <a:lnTo>
                    <a:pt x="1072" y="1308"/>
                  </a:lnTo>
                  <a:lnTo>
                    <a:pt x="1106" y="1308"/>
                  </a:lnTo>
                  <a:lnTo>
                    <a:pt x="1113" y="1307"/>
                  </a:lnTo>
                  <a:lnTo>
                    <a:pt x="1117" y="1316"/>
                  </a:lnTo>
                  <a:lnTo>
                    <a:pt x="1114" y="1326"/>
                  </a:lnTo>
                  <a:lnTo>
                    <a:pt x="1107" y="1335"/>
                  </a:lnTo>
                  <a:lnTo>
                    <a:pt x="1100" y="1339"/>
                  </a:lnTo>
                  <a:lnTo>
                    <a:pt x="1108" y="1341"/>
                  </a:lnTo>
                  <a:lnTo>
                    <a:pt x="1114" y="1333"/>
                  </a:lnTo>
                  <a:lnTo>
                    <a:pt x="1121" y="1311"/>
                  </a:lnTo>
                  <a:lnTo>
                    <a:pt x="1133" y="1291"/>
                  </a:lnTo>
                  <a:lnTo>
                    <a:pt x="1139" y="1272"/>
                  </a:lnTo>
                  <a:lnTo>
                    <a:pt x="1151" y="1249"/>
                  </a:lnTo>
                  <a:lnTo>
                    <a:pt x="1164" y="1230"/>
                  </a:lnTo>
                  <a:lnTo>
                    <a:pt x="1173" y="1229"/>
                  </a:lnTo>
                  <a:lnTo>
                    <a:pt x="1178" y="1219"/>
                  </a:lnTo>
                  <a:lnTo>
                    <a:pt x="1183" y="1218"/>
                  </a:lnTo>
                  <a:lnTo>
                    <a:pt x="1188" y="1221"/>
                  </a:lnTo>
                  <a:lnTo>
                    <a:pt x="1193" y="1227"/>
                  </a:lnTo>
                  <a:lnTo>
                    <a:pt x="1198" y="1227"/>
                  </a:lnTo>
                  <a:lnTo>
                    <a:pt x="1203" y="1223"/>
                  </a:lnTo>
                  <a:lnTo>
                    <a:pt x="1208" y="1218"/>
                  </a:lnTo>
                  <a:lnTo>
                    <a:pt x="1211" y="1215"/>
                  </a:lnTo>
                  <a:lnTo>
                    <a:pt x="1216" y="1209"/>
                  </a:lnTo>
                  <a:lnTo>
                    <a:pt x="1243" y="1169"/>
                  </a:lnTo>
                  <a:lnTo>
                    <a:pt x="1237" y="1173"/>
                  </a:lnTo>
                  <a:lnTo>
                    <a:pt x="1234" y="1175"/>
                  </a:lnTo>
                  <a:lnTo>
                    <a:pt x="1231" y="1179"/>
                  </a:lnTo>
                  <a:lnTo>
                    <a:pt x="1232" y="1173"/>
                  </a:lnTo>
                  <a:lnTo>
                    <a:pt x="1233" y="1163"/>
                  </a:lnTo>
                  <a:lnTo>
                    <a:pt x="1231" y="1142"/>
                  </a:lnTo>
                  <a:lnTo>
                    <a:pt x="1228" y="1137"/>
                  </a:lnTo>
                  <a:lnTo>
                    <a:pt x="1223" y="1131"/>
                  </a:lnTo>
                  <a:lnTo>
                    <a:pt x="1222" y="1126"/>
                  </a:lnTo>
                  <a:lnTo>
                    <a:pt x="1224" y="1121"/>
                  </a:lnTo>
                  <a:lnTo>
                    <a:pt x="1228" y="1119"/>
                  </a:lnTo>
                  <a:lnTo>
                    <a:pt x="1233" y="1121"/>
                  </a:lnTo>
                  <a:lnTo>
                    <a:pt x="1235" y="1126"/>
                  </a:lnTo>
                  <a:lnTo>
                    <a:pt x="1236" y="1137"/>
                  </a:lnTo>
                  <a:lnTo>
                    <a:pt x="1239" y="1143"/>
                  </a:lnTo>
                  <a:lnTo>
                    <a:pt x="1250" y="1153"/>
                  </a:lnTo>
                  <a:lnTo>
                    <a:pt x="1249" y="1180"/>
                  </a:lnTo>
                  <a:lnTo>
                    <a:pt x="1248" y="1188"/>
                  </a:lnTo>
                  <a:lnTo>
                    <a:pt x="1245" y="1194"/>
                  </a:lnTo>
                  <a:lnTo>
                    <a:pt x="1239" y="1196"/>
                  </a:lnTo>
                  <a:lnTo>
                    <a:pt x="1235" y="1201"/>
                  </a:lnTo>
                  <a:lnTo>
                    <a:pt x="1228" y="1202"/>
                  </a:lnTo>
                  <a:lnTo>
                    <a:pt x="1226" y="1205"/>
                  </a:lnTo>
                  <a:lnTo>
                    <a:pt x="1225" y="1212"/>
                  </a:lnTo>
                  <a:lnTo>
                    <a:pt x="1227" y="1240"/>
                  </a:lnTo>
                  <a:lnTo>
                    <a:pt x="1231" y="1231"/>
                  </a:lnTo>
                  <a:lnTo>
                    <a:pt x="1239" y="1202"/>
                  </a:lnTo>
                  <a:lnTo>
                    <a:pt x="1243" y="1198"/>
                  </a:lnTo>
                  <a:lnTo>
                    <a:pt x="1248" y="1197"/>
                  </a:lnTo>
                  <a:lnTo>
                    <a:pt x="1251" y="1194"/>
                  </a:lnTo>
                  <a:lnTo>
                    <a:pt x="1256" y="1170"/>
                  </a:lnTo>
                  <a:lnTo>
                    <a:pt x="1257" y="1162"/>
                  </a:lnTo>
                  <a:lnTo>
                    <a:pt x="1254" y="1148"/>
                  </a:lnTo>
                  <a:lnTo>
                    <a:pt x="1239" y="1120"/>
                  </a:lnTo>
                  <a:lnTo>
                    <a:pt x="1235" y="1105"/>
                  </a:lnTo>
                  <a:lnTo>
                    <a:pt x="1233" y="1049"/>
                  </a:lnTo>
                  <a:lnTo>
                    <a:pt x="1236" y="1020"/>
                  </a:lnTo>
                  <a:lnTo>
                    <a:pt x="1250" y="967"/>
                  </a:lnTo>
                  <a:lnTo>
                    <a:pt x="1258" y="947"/>
                  </a:lnTo>
                  <a:lnTo>
                    <a:pt x="1271" y="930"/>
                  </a:lnTo>
                  <a:lnTo>
                    <a:pt x="1291" y="916"/>
                  </a:lnTo>
                  <a:lnTo>
                    <a:pt x="1288" y="910"/>
                  </a:lnTo>
                  <a:lnTo>
                    <a:pt x="1288" y="904"/>
                  </a:lnTo>
                  <a:lnTo>
                    <a:pt x="1291" y="900"/>
                  </a:lnTo>
                  <a:lnTo>
                    <a:pt x="1300" y="898"/>
                  </a:lnTo>
                  <a:lnTo>
                    <a:pt x="1307" y="876"/>
                  </a:lnTo>
                  <a:lnTo>
                    <a:pt x="1382" y="764"/>
                  </a:lnTo>
                  <a:lnTo>
                    <a:pt x="1417" y="728"/>
                  </a:lnTo>
                  <a:lnTo>
                    <a:pt x="1444" y="711"/>
                  </a:lnTo>
                  <a:lnTo>
                    <a:pt x="1454" y="701"/>
                  </a:lnTo>
                  <a:lnTo>
                    <a:pt x="1489" y="679"/>
                  </a:lnTo>
                  <a:lnTo>
                    <a:pt x="1495" y="672"/>
                  </a:lnTo>
                  <a:lnTo>
                    <a:pt x="1508" y="649"/>
                  </a:lnTo>
                  <a:lnTo>
                    <a:pt x="1567" y="583"/>
                  </a:lnTo>
                  <a:lnTo>
                    <a:pt x="1610" y="520"/>
                  </a:lnTo>
                  <a:close/>
                  <a:moveTo>
                    <a:pt x="1329" y="2058"/>
                  </a:moveTo>
                  <a:lnTo>
                    <a:pt x="1326" y="2064"/>
                  </a:lnTo>
                  <a:lnTo>
                    <a:pt x="1323" y="2069"/>
                  </a:lnTo>
                  <a:lnTo>
                    <a:pt x="1321" y="2075"/>
                  </a:lnTo>
                  <a:lnTo>
                    <a:pt x="1317" y="2111"/>
                  </a:lnTo>
                  <a:lnTo>
                    <a:pt x="1314" y="2128"/>
                  </a:lnTo>
                  <a:lnTo>
                    <a:pt x="1310" y="2135"/>
                  </a:lnTo>
                  <a:lnTo>
                    <a:pt x="1304" y="2144"/>
                  </a:lnTo>
                  <a:lnTo>
                    <a:pt x="1293" y="2156"/>
                  </a:lnTo>
                  <a:lnTo>
                    <a:pt x="1291" y="2161"/>
                  </a:lnTo>
                  <a:lnTo>
                    <a:pt x="1295" y="2161"/>
                  </a:lnTo>
                  <a:lnTo>
                    <a:pt x="1319" y="2127"/>
                  </a:lnTo>
                  <a:lnTo>
                    <a:pt x="1327" y="2104"/>
                  </a:lnTo>
                  <a:lnTo>
                    <a:pt x="1323" y="2075"/>
                  </a:lnTo>
                  <a:lnTo>
                    <a:pt x="1335" y="2052"/>
                  </a:lnTo>
                  <a:lnTo>
                    <a:pt x="1329" y="2058"/>
                  </a:lnTo>
                  <a:close/>
                  <a:moveTo>
                    <a:pt x="1361" y="1938"/>
                  </a:moveTo>
                  <a:lnTo>
                    <a:pt x="1367" y="1992"/>
                  </a:lnTo>
                  <a:lnTo>
                    <a:pt x="1365" y="2011"/>
                  </a:lnTo>
                  <a:lnTo>
                    <a:pt x="1373" y="1996"/>
                  </a:lnTo>
                  <a:lnTo>
                    <a:pt x="1374" y="1979"/>
                  </a:lnTo>
                  <a:lnTo>
                    <a:pt x="1369" y="1947"/>
                  </a:lnTo>
                  <a:lnTo>
                    <a:pt x="1361" y="193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98" name="Freeform 26"/>
            <p:cNvSpPr>
              <a:spLocks noEditPoints="1"/>
            </p:cNvSpPr>
            <p:nvPr/>
          </p:nvSpPr>
          <p:spPr bwMode="auto">
            <a:xfrm>
              <a:off x="5130152" y="2202812"/>
              <a:ext cx="480693" cy="699134"/>
            </a:xfrm>
            <a:custGeom>
              <a:avLst/>
              <a:gdLst>
                <a:gd name="T0" fmla="*/ 1613 w 1721"/>
                <a:gd name="T1" fmla="*/ 720 h 2502"/>
                <a:gd name="T2" fmla="*/ 1519 w 1721"/>
                <a:gd name="T3" fmla="*/ 828 h 2502"/>
                <a:gd name="T4" fmla="*/ 1595 w 1721"/>
                <a:gd name="T5" fmla="*/ 861 h 2502"/>
                <a:gd name="T6" fmla="*/ 1699 w 1721"/>
                <a:gd name="T7" fmla="*/ 702 h 2502"/>
                <a:gd name="T8" fmla="*/ 1610 w 1721"/>
                <a:gd name="T9" fmla="*/ 520 h 2502"/>
                <a:gd name="T10" fmla="*/ 1664 w 1721"/>
                <a:gd name="T11" fmla="*/ 398 h 2502"/>
                <a:gd name="T12" fmla="*/ 1694 w 1721"/>
                <a:gd name="T13" fmla="*/ 318 h 2502"/>
                <a:gd name="T14" fmla="*/ 1634 w 1721"/>
                <a:gd name="T15" fmla="*/ 126 h 2502"/>
                <a:gd name="T16" fmla="*/ 1566 w 1721"/>
                <a:gd name="T17" fmla="*/ 89 h 2502"/>
                <a:gd name="T18" fmla="*/ 1305 w 1721"/>
                <a:gd name="T19" fmla="*/ 33 h 2502"/>
                <a:gd name="T20" fmla="*/ 1279 w 1721"/>
                <a:gd name="T21" fmla="*/ 73 h 2502"/>
                <a:gd name="T22" fmla="*/ 1380 w 1721"/>
                <a:gd name="T23" fmla="*/ 59 h 2502"/>
                <a:gd name="T24" fmla="*/ 1449 w 1721"/>
                <a:gd name="T25" fmla="*/ 71 h 2502"/>
                <a:gd name="T26" fmla="*/ 1259 w 1721"/>
                <a:gd name="T27" fmla="*/ 103 h 2502"/>
                <a:gd name="T28" fmla="*/ 1215 w 1721"/>
                <a:gd name="T29" fmla="*/ 87 h 2502"/>
                <a:gd name="T30" fmla="*/ 1190 w 1721"/>
                <a:gd name="T31" fmla="*/ 410 h 2502"/>
                <a:gd name="T32" fmla="*/ 958 w 1721"/>
                <a:gd name="T33" fmla="*/ 769 h 2502"/>
                <a:gd name="T34" fmla="*/ 725 w 1721"/>
                <a:gd name="T35" fmla="*/ 865 h 2502"/>
                <a:gd name="T36" fmla="*/ 544 w 1721"/>
                <a:gd name="T37" fmla="*/ 1003 h 2502"/>
                <a:gd name="T38" fmla="*/ 326 w 1721"/>
                <a:gd name="T39" fmla="*/ 1122 h 2502"/>
                <a:gd name="T40" fmla="*/ 30 w 1721"/>
                <a:gd name="T41" fmla="*/ 1216 h 2502"/>
                <a:gd name="T42" fmla="*/ 255 w 1721"/>
                <a:gd name="T43" fmla="*/ 1619 h 2502"/>
                <a:gd name="T44" fmla="*/ 226 w 1721"/>
                <a:gd name="T45" fmla="*/ 2072 h 2502"/>
                <a:gd name="T46" fmla="*/ 226 w 1721"/>
                <a:gd name="T47" fmla="*/ 2333 h 2502"/>
                <a:gd name="T48" fmla="*/ 291 w 1721"/>
                <a:gd name="T49" fmla="*/ 2461 h 2502"/>
                <a:gd name="T50" fmla="*/ 402 w 1721"/>
                <a:gd name="T51" fmla="*/ 2419 h 2502"/>
                <a:gd name="T52" fmla="*/ 458 w 1721"/>
                <a:gd name="T53" fmla="*/ 2312 h 2502"/>
                <a:gd name="T54" fmla="*/ 538 w 1721"/>
                <a:gd name="T55" fmla="*/ 2207 h 2502"/>
                <a:gd name="T56" fmla="*/ 606 w 1721"/>
                <a:gd name="T57" fmla="*/ 2113 h 2502"/>
                <a:gd name="T58" fmla="*/ 701 w 1721"/>
                <a:gd name="T59" fmla="*/ 2108 h 2502"/>
                <a:gd name="T60" fmla="*/ 787 w 1721"/>
                <a:gd name="T61" fmla="*/ 1975 h 2502"/>
                <a:gd name="T62" fmla="*/ 783 w 1721"/>
                <a:gd name="T63" fmla="*/ 1950 h 2502"/>
                <a:gd name="T64" fmla="*/ 792 w 1721"/>
                <a:gd name="T65" fmla="*/ 1933 h 2502"/>
                <a:gd name="T66" fmla="*/ 831 w 1721"/>
                <a:gd name="T67" fmla="*/ 1895 h 2502"/>
                <a:gd name="T68" fmla="*/ 889 w 1721"/>
                <a:gd name="T69" fmla="*/ 1951 h 2502"/>
                <a:gd name="T70" fmla="*/ 872 w 1721"/>
                <a:gd name="T71" fmla="*/ 2019 h 2502"/>
                <a:gd name="T72" fmla="*/ 932 w 1721"/>
                <a:gd name="T73" fmla="*/ 2131 h 2502"/>
                <a:gd name="T74" fmla="*/ 963 w 1721"/>
                <a:gd name="T75" fmla="*/ 2182 h 2502"/>
                <a:gd name="T76" fmla="*/ 980 w 1721"/>
                <a:gd name="T77" fmla="*/ 2218 h 2502"/>
                <a:gd name="T78" fmla="*/ 991 w 1721"/>
                <a:gd name="T79" fmla="*/ 2298 h 2502"/>
                <a:gd name="T80" fmla="*/ 1063 w 1721"/>
                <a:gd name="T81" fmla="*/ 2073 h 2502"/>
                <a:gd name="T82" fmla="*/ 1175 w 1721"/>
                <a:gd name="T83" fmla="*/ 1696 h 2502"/>
                <a:gd name="T84" fmla="*/ 1218 w 1721"/>
                <a:gd name="T85" fmla="*/ 1557 h 2502"/>
                <a:gd name="T86" fmla="*/ 1120 w 1721"/>
                <a:gd name="T87" fmla="*/ 1617 h 2502"/>
                <a:gd name="T88" fmla="*/ 1113 w 1721"/>
                <a:gd name="T89" fmla="*/ 1541 h 2502"/>
                <a:gd name="T90" fmla="*/ 1198 w 1721"/>
                <a:gd name="T91" fmla="*/ 1493 h 2502"/>
                <a:gd name="T92" fmla="*/ 1252 w 1721"/>
                <a:gd name="T93" fmla="*/ 1339 h 2502"/>
                <a:gd name="T94" fmla="*/ 1256 w 1721"/>
                <a:gd name="T95" fmla="*/ 1379 h 2502"/>
                <a:gd name="T96" fmla="*/ 1237 w 1721"/>
                <a:gd name="T97" fmla="*/ 1387 h 2502"/>
                <a:gd name="T98" fmla="*/ 1191 w 1721"/>
                <a:gd name="T99" fmla="*/ 1390 h 2502"/>
                <a:gd name="T100" fmla="*/ 1113 w 1721"/>
                <a:gd name="T101" fmla="*/ 1385 h 2502"/>
                <a:gd name="T102" fmla="*/ 1066 w 1721"/>
                <a:gd name="T103" fmla="*/ 1307 h 2502"/>
                <a:gd name="T104" fmla="*/ 1133 w 1721"/>
                <a:gd name="T105" fmla="*/ 1291 h 2502"/>
                <a:gd name="T106" fmla="*/ 1208 w 1721"/>
                <a:gd name="T107" fmla="*/ 1218 h 2502"/>
                <a:gd name="T108" fmla="*/ 1223 w 1721"/>
                <a:gd name="T109" fmla="*/ 1131 h 2502"/>
                <a:gd name="T110" fmla="*/ 1245 w 1721"/>
                <a:gd name="T111" fmla="*/ 1194 h 2502"/>
                <a:gd name="T112" fmla="*/ 1251 w 1721"/>
                <a:gd name="T113" fmla="*/ 1194 h 2502"/>
                <a:gd name="T114" fmla="*/ 1291 w 1721"/>
                <a:gd name="T115" fmla="*/ 916 h 2502"/>
                <a:gd name="T116" fmla="*/ 1495 w 1721"/>
                <a:gd name="T117" fmla="*/ 672 h 2502"/>
                <a:gd name="T118" fmla="*/ 1304 w 1721"/>
                <a:gd name="T119" fmla="*/ 2144 h 2502"/>
                <a:gd name="T120" fmla="*/ 1365 w 1721"/>
                <a:gd name="T121" fmla="*/ 2011 h 2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1" h="2502">
                  <a:moveTo>
                    <a:pt x="1695" y="695"/>
                  </a:moveTo>
                  <a:lnTo>
                    <a:pt x="1692" y="695"/>
                  </a:lnTo>
                  <a:lnTo>
                    <a:pt x="1691" y="697"/>
                  </a:lnTo>
                  <a:lnTo>
                    <a:pt x="1686" y="707"/>
                  </a:lnTo>
                  <a:lnTo>
                    <a:pt x="1676" y="715"/>
                  </a:lnTo>
                  <a:lnTo>
                    <a:pt x="1665" y="719"/>
                  </a:lnTo>
                  <a:lnTo>
                    <a:pt x="1657" y="717"/>
                  </a:lnTo>
                  <a:lnTo>
                    <a:pt x="1643" y="726"/>
                  </a:lnTo>
                  <a:lnTo>
                    <a:pt x="1635" y="728"/>
                  </a:lnTo>
                  <a:lnTo>
                    <a:pt x="1629" y="726"/>
                  </a:lnTo>
                  <a:lnTo>
                    <a:pt x="1613" y="720"/>
                  </a:lnTo>
                  <a:lnTo>
                    <a:pt x="1606" y="718"/>
                  </a:lnTo>
                  <a:lnTo>
                    <a:pt x="1604" y="717"/>
                  </a:lnTo>
                  <a:lnTo>
                    <a:pt x="1601" y="715"/>
                  </a:lnTo>
                  <a:lnTo>
                    <a:pt x="1597" y="714"/>
                  </a:lnTo>
                  <a:lnTo>
                    <a:pt x="1591" y="714"/>
                  </a:lnTo>
                  <a:lnTo>
                    <a:pt x="1586" y="717"/>
                  </a:lnTo>
                  <a:lnTo>
                    <a:pt x="1576" y="726"/>
                  </a:lnTo>
                  <a:lnTo>
                    <a:pt x="1572" y="728"/>
                  </a:lnTo>
                  <a:lnTo>
                    <a:pt x="1552" y="755"/>
                  </a:lnTo>
                  <a:lnTo>
                    <a:pt x="1526" y="802"/>
                  </a:lnTo>
                  <a:lnTo>
                    <a:pt x="1519" y="828"/>
                  </a:lnTo>
                  <a:lnTo>
                    <a:pt x="1517" y="857"/>
                  </a:lnTo>
                  <a:lnTo>
                    <a:pt x="1519" y="872"/>
                  </a:lnTo>
                  <a:lnTo>
                    <a:pt x="1528" y="900"/>
                  </a:lnTo>
                  <a:lnTo>
                    <a:pt x="1530" y="914"/>
                  </a:lnTo>
                  <a:lnTo>
                    <a:pt x="1534" y="920"/>
                  </a:lnTo>
                  <a:lnTo>
                    <a:pt x="1545" y="915"/>
                  </a:lnTo>
                  <a:lnTo>
                    <a:pt x="1578" y="885"/>
                  </a:lnTo>
                  <a:lnTo>
                    <a:pt x="1584" y="877"/>
                  </a:lnTo>
                  <a:lnTo>
                    <a:pt x="1587" y="873"/>
                  </a:lnTo>
                  <a:lnTo>
                    <a:pt x="1589" y="866"/>
                  </a:lnTo>
                  <a:lnTo>
                    <a:pt x="1595" y="861"/>
                  </a:lnTo>
                  <a:lnTo>
                    <a:pt x="1601" y="858"/>
                  </a:lnTo>
                  <a:lnTo>
                    <a:pt x="1604" y="854"/>
                  </a:lnTo>
                  <a:lnTo>
                    <a:pt x="1607" y="843"/>
                  </a:lnTo>
                  <a:lnTo>
                    <a:pt x="1623" y="813"/>
                  </a:lnTo>
                  <a:lnTo>
                    <a:pt x="1630" y="802"/>
                  </a:lnTo>
                  <a:lnTo>
                    <a:pt x="1650" y="786"/>
                  </a:lnTo>
                  <a:lnTo>
                    <a:pt x="1660" y="774"/>
                  </a:lnTo>
                  <a:lnTo>
                    <a:pt x="1668" y="753"/>
                  </a:lnTo>
                  <a:lnTo>
                    <a:pt x="1691" y="714"/>
                  </a:lnTo>
                  <a:lnTo>
                    <a:pt x="1698" y="704"/>
                  </a:lnTo>
                  <a:lnTo>
                    <a:pt x="1699" y="702"/>
                  </a:lnTo>
                  <a:lnTo>
                    <a:pt x="1698" y="697"/>
                  </a:lnTo>
                  <a:lnTo>
                    <a:pt x="1695" y="695"/>
                  </a:lnTo>
                  <a:close/>
                  <a:moveTo>
                    <a:pt x="1704" y="258"/>
                  </a:moveTo>
                  <a:lnTo>
                    <a:pt x="1697" y="242"/>
                  </a:lnTo>
                  <a:lnTo>
                    <a:pt x="1695" y="228"/>
                  </a:lnTo>
                  <a:lnTo>
                    <a:pt x="1690" y="238"/>
                  </a:lnTo>
                  <a:lnTo>
                    <a:pt x="1697" y="258"/>
                  </a:lnTo>
                  <a:lnTo>
                    <a:pt x="1709" y="279"/>
                  </a:lnTo>
                  <a:lnTo>
                    <a:pt x="1721" y="288"/>
                  </a:lnTo>
                  <a:lnTo>
                    <a:pt x="1704" y="258"/>
                  </a:lnTo>
                  <a:close/>
                  <a:moveTo>
                    <a:pt x="1610" y="520"/>
                  </a:moveTo>
                  <a:lnTo>
                    <a:pt x="1611" y="513"/>
                  </a:lnTo>
                  <a:lnTo>
                    <a:pt x="1626" y="478"/>
                  </a:lnTo>
                  <a:lnTo>
                    <a:pt x="1637" y="442"/>
                  </a:lnTo>
                  <a:lnTo>
                    <a:pt x="1639" y="434"/>
                  </a:lnTo>
                  <a:lnTo>
                    <a:pt x="1639" y="419"/>
                  </a:lnTo>
                  <a:lnTo>
                    <a:pt x="1641" y="414"/>
                  </a:lnTo>
                  <a:lnTo>
                    <a:pt x="1643" y="409"/>
                  </a:lnTo>
                  <a:lnTo>
                    <a:pt x="1647" y="406"/>
                  </a:lnTo>
                  <a:lnTo>
                    <a:pt x="1657" y="402"/>
                  </a:lnTo>
                  <a:lnTo>
                    <a:pt x="1661" y="399"/>
                  </a:lnTo>
                  <a:lnTo>
                    <a:pt x="1664" y="398"/>
                  </a:lnTo>
                  <a:lnTo>
                    <a:pt x="1667" y="399"/>
                  </a:lnTo>
                  <a:lnTo>
                    <a:pt x="1669" y="398"/>
                  </a:lnTo>
                  <a:lnTo>
                    <a:pt x="1669" y="393"/>
                  </a:lnTo>
                  <a:lnTo>
                    <a:pt x="1669" y="389"/>
                  </a:lnTo>
                  <a:lnTo>
                    <a:pt x="1665" y="383"/>
                  </a:lnTo>
                  <a:lnTo>
                    <a:pt x="1665" y="379"/>
                  </a:lnTo>
                  <a:lnTo>
                    <a:pt x="1673" y="360"/>
                  </a:lnTo>
                  <a:lnTo>
                    <a:pt x="1676" y="355"/>
                  </a:lnTo>
                  <a:lnTo>
                    <a:pt x="1689" y="325"/>
                  </a:lnTo>
                  <a:lnTo>
                    <a:pt x="1692" y="322"/>
                  </a:lnTo>
                  <a:lnTo>
                    <a:pt x="1694" y="318"/>
                  </a:lnTo>
                  <a:lnTo>
                    <a:pt x="1695" y="311"/>
                  </a:lnTo>
                  <a:lnTo>
                    <a:pt x="1664" y="315"/>
                  </a:lnTo>
                  <a:lnTo>
                    <a:pt x="1649" y="284"/>
                  </a:lnTo>
                  <a:lnTo>
                    <a:pt x="1644" y="240"/>
                  </a:lnTo>
                  <a:lnTo>
                    <a:pt x="1643" y="207"/>
                  </a:lnTo>
                  <a:lnTo>
                    <a:pt x="1645" y="199"/>
                  </a:lnTo>
                  <a:lnTo>
                    <a:pt x="1650" y="182"/>
                  </a:lnTo>
                  <a:lnTo>
                    <a:pt x="1652" y="172"/>
                  </a:lnTo>
                  <a:lnTo>
                    <a:pt x="1650" y="164"/>
                  </a:lnTo>
                  <a:lnTo>
                    <a:pt x="1641" y="129"/>
                  </a:lnTo>
                  <a:lnTo>
                    <a:pt x="1634" y="126"/>
                  </a:lnTo>
                  <a:lnTo>
                    <a:pt x="1617" y="126"/>
                  </a:lnTo>
                  <a:lnTo>
                    <a:pt x="1604" y="121"/>
                  </a:lnTo>
                  <a:lnTo>
                    <a:pt x="1598" y="122"/>
                  </a:lnTo>
                  <a:lnTo>
                    <a:pt x="1596" y="130"/>
                  </a:lnTo>
                  <a:lnTo>
                    <a:pt x="1589" y="128"/>
                  </a:lnTo>
                  <a:lnTo>
                    <a:pt x="1583" y="125"/>
                  </a:lnTo>
                  <a:lnTo>
                    <a:pt x="1579" y="121"/>
                  </a:lnTo>
                  <a:lnTo>
                    <a:pt x="1576" y="107"/>
                  </a:lnTo>
                  <a:lnTo>
                    <a:pt x="1574" y="101"/>
                  </a:lnTo>
                  <a:lnTo>
                    <a:pt x="1569" y="96"/>
                  </a:lnTo>
                  <a:lnTo>
                    <a:pt x="1566" y="89"/>
                  </a:lnTo>
                  <a:lnTo>
                    <a:pt x="1533" y="39"/>
                  </a:lnTo>
                  <a:lnTo>
                    <a:pt x="1515" y="22"/>
                  </a:lnTo>
                  <a:lnTo>
                    <a:pt x="1504" y="15"/>
                  </a:lnTo>
                  <a:lnTo>
                    <a:pt x="1461" y="0"/>
                  </a:lnTo>
                  <a:lnTo>
                    <a:pt x="1446" y="3"/>
                  </a:lnTo>
                  <a:lnTo>
                    <a:pt x="1377" y="38"/>
                  </a:lnTo>
                  <a:lnTo>
                    <a:pt x="1359" y="43"/>
                  </a:lnTo>
                  <a:lnTo>
                    <a:pt x="1346" y="40"/>
                  </a:lnTo>
                  <a:lnTo>
                    <a:pt x="1340" y="37"/>
                  </a:lnTo>
                  <a:lnTo>
                    <a:pt x="1320" y="34"/>
                  </a:lnTo>
                  <a:lnTo>
                    <a:pt x="1305" y="33"/>
                  </a:lnTo>
                  <a:lnTo>
                    <a:pt x="1300" y="34"/>
                  </a:lnTo>
                  <a:lnTo>
                    <a:pt x="1295" y="37"/>
                  </a:lnTo>
                  <a:lnTo>
                    <a:pt x="1289" y="45"/>
                  </a:lnTo>
                  <a:lnTo>
                    <a:pt x="1269" y="61"/>
                  </a:lnTo>
                  <a:lnTo>
                    <a:pt x="1269" y="70"/>
                  </a:lnTo>
                  <a:lnTo>
                    <a:pt x="1271" y="76"/>
                  </a:lnTo>
                  <a:lnTo>
                    <a:pt x="1276" y="78"/>
                  </a:lnTo>
                  <a:lnTo>
                    <a:pt x="1283" y="75"/>
                  </a:lnTo>
                  <a:lnTo>
                    <a:pt x="1280" y="74"/>
                  </a:lnTo>
                  <a:lnTo>
                    <a:pt x="1280" y="74"/>
                  </a:lnTo>
                  <a:lnTo>
                    <a:pt x="1279" y="73"/>
                  </a:lnTo>
                  <a:lnTo>
                    <a:pt x="1278" y="70"/>
                  </a:lnTo>
                  <a:lnTo>
                    <a:pt x="1291" y="66"/>
                  </a:lnTo>
                  <a:lnTo>
                    <a:pt x="1307" y="52"/>
                  </a:lnTo>
                  <a:lnTo>
                    <a:pt x="1317" y="47"/>
                  </a:lnTo>
                  <a:lnTo>
                    <a:pt x="1318" y="51"/>
                  </a:lnTo>
                  <a:lnTo>
                    <a:pt x="1321" y="61"/>
                  </a:lnTo>
                  <a:lnTo>
                    <a:pt x="1326" y="56"/>
                  </a:lnTo>
                  <a:lnTo>
                    <a:pt x="1338" y="62"/>
                  </a:lnTo>
                  <a:lnTo>
                    <a:pt x="1354" y="65"/>
                  </a:lnTo>
                  <a:lnTo>
                    <a:pt x="1369" y="65"/>
                  </a:lnTo>
                  <a:lnTo>
                    <a:pt x="1380" y="59"/>
                  </a:lnTo>
                  <a:lnTo>
                    <a:pt x="1391" y="50"/>
                  </a:lnTo>
                  <a:lnTo>
                    <a:pt x="1405" y="42"/>
                  </a:lnTo>
                  <a:lnTo>
                    <a:pt x="1420" y="37"/>
                  </a:lnTo>
                  <a:lnTo>
                    <a:pt x="1434" y="38"/>
                  </a:lnTo>
                  <a:lnTo>
                    <a:pt x="1444" y="41"/>
                  </a:lnTo>
                  <a:lnTo>
                    <a:pt x="1446" y="45"/>
                  </a:lnTo>
                  <a:lnTo>
                    <a:pt x="1445" y="48"/>
                  </a:lnTo>
                  <a:lnTo>
                    <a:pt x="1443" y="54"/>
                  </a:lnTo>
                  <a:lnTo>
                    <a:pt x="1445" y="59"/>
                  </a:lnTo>
                  <a:lnTo>
                    <a:pt x="1448" y="65"/>
                  </a:lnTo>
                  <a:lnTo>
                    <a:pt x="1449" y="71"/>
                  </a:lnTo>
                  <a:lnTo>
                    <a:pt x="1446" y="77"/>
                  </a:lnTo>
                  <a:lnTo>
                    <a:pt x="1441" y="83"/>
                  </a:lnTo>
                  <a:lnTo>
                    <a:pt x="1433" y="97"/>
                  </a:lnTo>
                  <a:lnTo>
                    <a:pt x="1426" y="103"/>
                  </a:lnTo>
                  <a:lnTo>
                    <a:pt x="1380" y="123"/>
                  </a:lnTo>
                  <a:lnTo>
                    <a:pt x="1369" y="124"/>
                  </a:lnTo>
                  <a:lnTo>
                    <a:pt x="1359" y="119"/>
                  </a:lnTo>
                  <a:lnTo>
                    <a:pt x="1348" y="115"/>
                  </a:lnTo>
                  <a:lnTo>
                    <a:pt x="1309" y="117"/>
                  </a:lnTo>
                  <a:lnTo>
                    <a:pt x="1272" y="104"/>
                  </a:lnTo>
                  <a:lnTo>
                    <a:pt x="1259" y="103"/>
                  </a:lnTo>
                  <a:lnTo>
                    <a:pt x="1231" y="106"/>
                  </a:lnTo>
                  <a:lnTo>
                    <a:pt x="1219" y="106"/>
                  </a:lnTo>
                  <a:lnTo>
                    <a:pt x="1213" y="98"/>
                  </a:lnTo>
                  <a:lnTo>
                    <a:pt x="1217" y="98"/>
                  </a:lnTo>
                  <a:lnTo>
                    <a:pt x="1219" y="101"/>
                  </a:lnTo>
                  <a:lnTo>
                    <a:pt x="1222" y="102"/>
                  </a:lnTo>
                  <a:lnTo>
                    <a:pt x="1226" y="100"/>
                  </a:lnTo>
                  <a:lnTo>
                    <a:pt x="1231" y="98"/>
                  </a:lnTo>
                  <a:lnTo>
                    <a:pt x="1222" y="97"/>
                  </a:lnTo>
                  <a:lnTo>
                    <a:pt x="1218" y="92"/>
                  </a:lnTo>
                  <a:lnTo>
                    <a:pt x="1215" y="87"/>
                  </a:lnTo>
                  <a:lnTo>
                    <a:pt x="1213" y="85"/>
                  </a:lnTo>
                  <a:lnTo>
                    <a:pt x="1208" y="84"/>
                  </a:lnTo>
                  <a:lnTo>
                    <a:pt x="1190" y="85"/>
                  </a:lnTo>
                  <a:lnTo>
                    <a:pt x="1190" y="85"/>
                  </a:lnTo>
                  <a:lnTo>
                    <a:pt x="1190" y="93"/>
                  </a:lnTo>
                  <a:lnTo>
                    <a:pt x="1199" y="220"/>
                  </a:lnTo>
                  <a:lnTo>
                    <a:pt x="1196" y="243"/>
                  </a:lnTo>
                  <a:lnTo>
                    <a:pt x="1171" y="280"/>
                  </a:lnTo>
                  <a:lnTo>
                    <a:pt x="1162" y="322"/>
                  </a:lnTo>
                  <a:lnTo>
                    <a:pt x="1160" y="347"/>
                  </a:lnTo>
                  <a:lnTo>
                    <a:pt x="1190" y="410"/>
                  </a:lnTo>
                  <a:lnTo>
                    <a:pt x="1193" y="452"/>
                  </a:lnTo>
                  <a:lnTo>
                    <a:pt x="1153" y="530"/>
                  </a:lnTo>
                  <a:lnTo>
                    <a:pt x="1151" y="552"/>
                  </a:lnTo>
                  <a:lnTo>
                    <a:pt x="1146" y="574"/>
                  </a:lnTo>
                  <a:lnTo>
                    <a:pt x="1132" y="595"/>
                  </a:lnTo>
                  <a:lnTo>
                    <a:pt x="1124" y="619"/>
                  </a:lnTo>
                  <a:lnTo>
                    <a:pt x="1104" y="660"/>
                  </a:lnTo>
                  <a:lnTo>
                    <a:pt x="1065" y="683"/>
                  </a:lnTo>
                  <a:lnTo>
                    <a:pt x="1031" y="711"/>
                  </a:lnTo>
                  <a:lnTo>
                    <a:pt x="1011" y="724"/>
                  </a:lnTo>
                  <a:lnTo>
                    <a:pt x="958" y="769"/>
                  </a:lnTo>
                  <a:lnTo>
                    <a:pt x="905" y="798"/>
                  </a:lnTo>
                  <a:lnTo>
                    <a:pt x="889" y="803"/>
                  </a:lnTo>
                  <a:lnTo>
                    <a:pt x="850" y="801"/>
                  </a:lnTo>
                  <a:lnTo>
                    <a:pt x="830" y="808"/>
                  </a:lnTo>
                  <a:lnTo>
                    <a:pt x="813" y="800"/>
                  </a:lnTo>
                  <a:lnTo>
                    <a:pt x="795" y="787"/>
                  </a:lnTo>
                  <a:lnTo>
                    <a:pt x="774" y="791"/>
                  </a:lnTo>
                  <a:lnTo>
                    <a:pt x="759" y="805"/>
                  </a:lnTo>
                  <a:lnTo>
                    <a:pt x="748" y="823"/>
                  </a:lnTo>
                  <a:lnTo>
                    <a:pt x="734" y="843"/>
                  </a:lnTo>
                  <a:lnTo>
                    <a:pt x="725" y="865"/>
                  </a:lnTo>
                  <a:lnTo>
                    <a:pt x="733" y="893"/>
                  </a:lnTo>
                  <a:lnTo>
                    <a:pt x="732" y="919"/>
                  </a:lnTo>
                  <a:lnTo>
                    <a:pt x="718" y="917"/>
                  </a:lnTo>
                  <a:lnTo>
                    <a:pt x="711" y="899"/>
                  </a:lnTo>
                  <a:lnTo>
                    <a:pt x="699" y="883"/>
                  </a:lnTo>
                  <a:lnTo>
                    <a:pt x="678" y="881"/>
                  </a:lnTo>
                  <a:lnTo>
                    <a:pt x="660" y="893"/>
                  </a:lnTo>
                  <a:lnTo>
                    <a:pt x="644" y="938"/>
                  </a:lnTo>
                  <a:lnTo>
                    <a:pt x="615" y="972"/>
                  </a:lnTo>
                  <a:lnTo>
                    <a:pt x="578" y="981"/>
                  </a:lnTo>
                  <a:lnTo>
                    <a:pt x="544" y="1003"/>
                  </a:lnTo>
                  <a:lnTo>
                    <a:pt x="508" y="1011"/>
                  </a:lnTo>
                  <a:lnTo>
                    <a:pt x="488" y="1020"/>
                  </a:lnTo>
                  <a:lnTo>
                    <a:pt x="468" y="1032"/>
                  </a:lnTo>
                  <a:lnTo>
                    <a:pt x="449" y="1041"/>
                  </a:lnTo>
                  <a:lnTo>
                    <a:pt x="411" y="1066"/>
                  </a:lnTo>
                  <a:lnTo>
                    <a:pt x="396" y="1083"/>
                  </a:lnTo>
                  <a:lnTo>
                    <a:pt x="402" y="1096"/>
                  </a:lnTo>
                  <a:lnTo>
                    <a:pt x="396" y="1108"/>
                  </a:lnTo>
                  <a:lnTo>
                    <a:pt x="382" y="1095"/>
                  </a:lnTo>
                  <a:lnTo>
                    <a:pt x="365" y="1086"/>
                  </a:lnTo>
                  <a:lnTo>
                    <a:pt x="326" y="1122"/>
                  </a:lnTo>
                  <a:lnTo>
                    <a:pt x="320" y="1130"/>
                  </a:lnTo>
                  <a:lnTo>
                    <a:pt x="309" y="1135"/>
                  </a:lnTo>
                  <a:lnTo>
                    <a:pt x="298" y="1138"/>
                  </a:lnTo>
                  <a:lnTo>
                    <a:pt x="228" y="1141"/>
                  </a:lnTo>
                  <a:lnTo>
                    <a:pt x="208" y="1154"/>
                  </a:lnTo>
                  <a:lnTo>
                    <a:pt x="168" y="1167"/>
                  </a:lnTo>
                  <a:lnTo>
                    <a:pt x="153" y="1185"/>
                  </a:lnTo>
                  <a:lnTo>
                    <a:pt x="135" y="1201"/>
                  </a:lnTo>
                  <a:lnTo>
                    <a:pt x="67" y="1211"/>
                  </a:lnTo>
                  <a:lnTo>
                    <a:pt x="45" y="1208"/>
                  </a:lnTo>
                  <a:lnTo>
                    <a:pt x="30" y="1216"/>
                  </a:lnTo>
                  <a:lnTo>
                    <a:pt x="31" y="1238"/>
                  </a:lnTo>
                  <a:lnTo>
                    <a:pt x="29" y="1259"/>
                  </a:lnTo>
                  <a:lnTo>
                    <a:pt x="23" y="1281"/>
                  </a:lnTo>
                  <a:lnTo>
                    <a:pt x="13" y="1306"/>
                  </a:lnTo>
                  <a:lnTo>
                    <a:pt x="0" y="1329"/>
                  </a:lnTo>
                  <a:lnTo>
                    <a:pt x="26" y="1367"/>
                  </a:lnTo>
                  <a:lnTo>
                    <a:pt x="61" y="1398"/>
                  </a:lnTo>
                  <a:lnTo>
                    <a:pt x="102" y="1425"/>
                  </a:lnTo>
                  <a:lnTo>
                    <a:pt x="178" y="1493"/>
                  </a:lnTo>
                  <a:lnTo>
                    <a:pt x="240" y="1571"/>
                  </a:lnTo>
                  <a:lnTo>
                    <a:pt x="255" y="1619"/>
                  </a:lnTo>
                  <a:lnTo>
                    <a:pt x="249" y="1660"/>
                  </a:lnTo>
                  <a:lnTo>
                    <a:pt x="251" y="1709"/>
                  </a:lnTo>
                  <a:lnTo>
                    <a:pt x="249" y="1719"/>
                  </a:lnTo>
                  <a:lnTo>
                    <a:pt x="250" y="1742"/>
                  </a:lnTo>
                  <a:lnTo>
                    <a:pt x="240" y="1758"/>
                  </a:lnTo>
                  <a:lnTo>
                    <a:pt x="211" y="1790"/>
                  </a:lnTo>
                  <a:lnTo>
                    <a:pt x="215" y="1839"/>
                  </a:lnTo>
                  <a:lnTo>
                    <a:pt x="194" y="1970"/>
                  </a:lnTo>
                  <a:lnTo>
                    <a:pt x="199" y="2009"/>
                  </a:lnTo>
                  <a:lnTo>
                    <a:pt x="221" y="2037"/>
                  </a:lnTo>
                  <a:lnTo>
                    <a:pt x="226" y="2072"/>
                  </a:lnTo>
                  <a:lnTo>
                    <a:pt x="218" y="2082"/>
                  </a:lnTo>
                  <a:lnTo>
                    <a:pt x="215" y="2093"/>
                  </a:lnTo>
                  <a:lnTo>
                    <a:pt x="225" y="2097"/>
                  </a:lnTo>
                  <a:lnTo>
                    <a:pt x="235" y="2102"/>
                  </a:lnTo>
                  <a:lnTo>
                    <a:pt x="234" y="2117"/>
                  </a:lnTo>
                  <a:lnTo>
                    <a:pt x="228" y="2132"/>
                  </a:lnTo>
                  <a:lnTo>
                    <a:pt x="225" y="2146"/>
                  </a:lnTo>
                  <a:lnTo>
                    <a:pt x="237" y="2206"/>
                  </a:lnTo>
                  <a:lnTo>
                    <a:pt x="241" y="2252"/>
                  </a:lnTo>
                  <a:lnTo>
                    <a:pt x="241" y="2294"/>
                  </a:lnTo>
                  <a:lnTo>
                    <a:pt x="226" y="2333"/>
                  </a:lnTo>
                  <a:lnTo>
                    <a:pt x="173" y="2397"/>
                  </a:lnTo>
                  <a:lnTo>
                    <a:pt x="166" y="2408"/>
                  </a:lnTo>
                  <a:lnTo>
                    <a:pt x="171" y="2461"/>
                  </a:lnTo>
                  <a:lnTo>
                    <a:pt x="179" y="2448"/>
                  </a:lnTo>
                  <a:lnTo>
                    <a:pt x="232" y="2429"/>
                  </a:lnTo>
                  <a:lnTo>
                    <a:pt x="246" y="2434"/>
                  </a:lnTo>
                  <a:lnTo>
                    <a:pt x="256" y="2443"/>
                  </a:lnTo>
                  <a:lnTo>
                    <a:pt x="265" y="2454"/>
                  </a:lnTo>
                  <a:lnTo>
                    <a:pt x="276" y="2462"/>
                  </a:lnTo>
                  <a:lnTo>
                    <a:pt x="284" y="2463"/>
                  </a:lnTo>
                  <a:lnTo>
                    <a:pt x="291" y="2461"/>
                  </a:lnTo>
                  <a:lnTo>
                    <a:pt x="297" y="2463"/>
                  </a:lnTo>
                  <a:lnTo>
                    <a:pt x="306" y="2481"/>
                  </a:lnTo>
                  <a:lnTo>
                    <a:pt x="314" y="2487"/>
                  </a:lnTo>
                  <a:lnTo>
                    <a:pt x="339" y="2502"/>
                  </a:lnTo>
                  <a:lnTo>
                    <a:pt x="345" y="2501"/>
                  </a:lnTo>
                  <a:lnTo>
                    <a:pt x="349" y="2495"/>
                  </a:lnTo>
                  <a:lnTo>
                    <a:pt x="352" y="2481"/>
                  </a:lnTo>
                  <a:lnTo>
                    <a:pt x="354" y="2476"/>
                  </a:lnTo>
                  <a:lnTo>
                    <a:pt x="387" y="2452"/>
                  </a:lnTo>
                  <a:lnTo>
                    <a:pt x="393" y="2445"/>
                  </a:lnTo>
                  <a:lnTo>
                    <a:pt x="402" y="2419"/>
                  </a:lnTo>
                  <a:lnTo>
                    <a:pt x="405" y="2413"/>
                  </a:lnTo>
                  <a:lnTo>
                    <a:pt x="414" y="2405"/>
                  </a:lnTo>
                  <a:lnTo>
                    <a:pt x="423" y="2400"/>
                  </a:lnTo>
                  <a:lnTo>
                    <a:pt x="430" y="2394"/>
                  </a:lnTo>
                  <a:lnTo>
                    <a:pt x="437" y="2384"/>
                  </a:lnTo>
                  <a:lnTo>
                    <a:pt x="439" y="2377"/>
                  </a:lnTo>
                  <a:lnTo>
                    <a:pt x="441" y="2362"/>
                  </a:lnTo>
                  <a:lnTo>
                    <a:pt x="442" y="2356"/>
                  </a:lnTo>
                  <a:lnTo>
                    <a:pt x="458" y="2329"/>
                  </a:lnTo>
                  <a:lnTo>
                    <a:pt x="460" y="2322"/>
                  </a:lnTo>
                  <a:lnTo>
                    <a:pt x="458" y="2312"/>
                  </a:lnTo>
                  <a:lnTo>
                    <a:pt x="456" y="2310"/>
                  </a:lnTo>
                  <a:lnTo>
                    <a:pt x="474" y="2297"/>
                  </a:lnTo>
                  <a:lnTo>
                    <a:pt x="492" y="2288"/>
                  </a:lnTo>
                  <a:lnTo>
                    <a:pt x="500" y="2282"/>
                  </a:lnTo>
                  <a:lnTo>
                    <a:pt x="506" y="2272"/>
                  </a:lnTo>
                  <a:lnTo>
                    <a:pt x="508" y="2265"/>
                  </a:lnTo>
                  <a:lnTo>
                    <a:pt x="509" y="2262"/>
                  </a:lnTo>
                  <a:lnTo>
                    <a:pt x="510" y="2252"/>
                  </a:lnTo>
                  <a:lnTo>
                    <a:pt x="512" y="2241"/>
                  </a:lnTo>
                  <a:lnTo>
                    <a:pt x="518" y="2230"/>
                  </a:lnTo>
                  <a:lnTo>
                    <a:pt x="538" y="2207"/>
                  </a:lnTo>
                  <a:lnTo>
                    <a:pt x="546" y="2195"/>
                  </a:lnTo>
                  <a:lnTo>
                    <a:pt x="548" y="2187"/>
                  </a:lnTo>
                  <a:lnTo>
                    <a:pt x="550" y="2170"/>
                  </a:lnTo>
                  <a:lnTo>
                    <a:pt x="556" y="2154"/>
                  </a:lnTo>
                  <a:lnTo>
                    <a:pt x="559" y="2134"/>
                  </a:lnTo>
                  <a:lnTo>
                    <a:pt x="563" y="2127"/>
                  </a:lnTo>
                  <a:lnTo>
                    <a:pt x="568" y="2122"/>
                  </a:lnTo>
                  <a:lnTo>
                    <a:pt x="587" y="2107"/>
                  </a:lnTo>
                  <a:lnTo>
                    <a:pt x="594" y="2108"/>
                  </a:lnTo>
                  <a:lnTo>
                    <a:pt x="599" y="2111"/>
                  </a:lnTo>
                  <a:lnTo>
                    <a:pt x="606" y="2113"/>
                  </a:lnTo>
                  <a:lnTo>
                    <a:pt x="612" y="2112"/>
                  </a:lnTo>
                  <a:lnTo>
                    <a:pt x="624" y="2107"/>
                  </a:lnTo>
                  <a:lnTo>
                    <a:pt x="631" y="2104"/>
                  </a:lnTo>
                  <a:lnTo>
                    <a:pt x="635" y="2103"/>
                  </a:lnTo>
                  <a:lnTo>
                    <a:pt x="639" y="2104"/>
                  </a:lnTo>
                  <a:lnTo>
                    <a:pt x="645" y="2110"/>
                  </a:lnTo>
                  <a:lnTo>
                    <a:pt x="650" y="2113"/>
                  </a:lnTo>
                  <a:lnTo>
                    <a:pt x="653" y="2112"/>
                  </a:lnTo>
                  <a:lnTo>
                    <a:pt x="657" y="2110"/>
                  </a:lnTo>
                  <a:lnTo>
                    <a:pt x="662" y="2109"/>
                  </a:lnTo>
                  <a:lnTo>
                    <a:pt x="701" y="2108"/>
                  </a:lnTo>
                  <a:lnTo>
                    <a:pt x="705" y="2109"/>
                  </a:lnTo>
                  <a:lnTo>
                    <a:pt x="705" y="2107"/>
                  </a:lnTo>
                  <a:lnTo>
                    <a:pt x="707" y="2105"/>
                  </a:lnTo>
                  <a:lnTo>
                    <a:pt x="710" y="2104"/>
                  </a:lnTo>
                  <a:lnTo>
                    <a:pt x="718" y="2102"/>
                  </a:lnTo>
                  <a:lnTo>
                    <a:pt x="723" y="2090"/>
                  </a:lnTo>
                  <a:lnTo>
                    <a:pt x="737" y="2070"/>
                  </a:lnTo>
                  <a:lnTo>
                    <a:pt x="740" y="2059"/>
                  </a:lnTo>
                  <a:lnTo>
                    <a:pt x="757" y="2026"/>
                  </a:lnTo>
                  <a:lnTo>
                    <a:pt x="772" y="2007"/>
                  </a:lnTo>
                  <a:lnTo>
                    <a:pt x="787" y="1975"/>
                  </a:lnTo>
                  <a:lnTo>
                    <a:pt x="791" y="1974"/>
                  </a:lnTo>
                  <a:lnTo>
                    <a:pt x="798" y="1970"/>
                  </a:lnTo>
                  <a:lnTo>
                    <a:pt x="802" y="1965"/>
                  </a:lnTo>
                  <a:lnTo>
                    <a:pt x="796" y="1961"/>
                  </a:lnTo>
                  <a:lnTo>
                    <a:pt x="789" y="1963"/>
                  </a:lnTo>
                  <a:lnTo>
                    <a:pt x="783" y="1968"/>
                  </a:lnTo>
                  <a:lnTo>
                    <a:pt x="777" y="1974"/>
                  </a:lnTo>
                  <a:lnTo>
                    <a:pt x="774" y="1979"/>
                  </a:lnTo>
                  <a:lnTo>
                    <a:pt x="775" y="1967"/>
                  </a:lnTo>
                  <a:lnTo>
                    <a:pt x="780" y="1958"/>
                  </a:lnTo>
                  <a:lnTo>
                    <a:pt x="783" y="1950"/>
                  </a:lnTo>
                  <a:lnTo>
                    <a:pt x="779" y="1938"/>
                  </a:lnTo>
                  <a:lnTo>
                    <a:pt x="771" y="1951"/>
                  </a:lnTo>
                  <a:lnTo>
                    <a:pt x="760" y="1964"/>
                  </a:lnTo>
                  <a:lnTo>
                    <a:pt x="748" y="1974"/>
                  </a:lnTo>
                  <a:lnTo>
                    <a:pt x="735" y="1979"/>
                  </a:lnTo>
                  <a:lnTo>
                    <a:pt x="737" y="1972"/>
                  </a:lnTo>
                  <a:lnTo>
                    <a:pt x="740" y="1966"/>
                  </a:lnTo>
                  <a:lnTo>
                    <a:pt x="744" y="1961"/>
                  </a:lnTo>
                  <a:lnTo>
                    <a:pt x="771" y="1937"/>
                  </a:lnTo>
                  <a:lnTo>
                    <a:pt x="776" y="1934"/>
                  </a:lnTo>
                  <a:lnTo>
                    <a:pt x="792" y="1933"/>
                  </a:lnTo>
                  <a:lnTo>
                    <a:pt x="803" y="1930"/>
                  </a:lnTo>
                  <a:lnTo>
                    <a:pt x="810" y="1922"/>
                  </a:lnTo>
                  <a:lnTo>
                    <a:pt x="812" y="1917"/>
                  </a:lnTo>
                  <a:lnTo>
                    <a:pt x="808" y="1931"/>
                  </a:lnTo>
                  <a:lnTo>
                    <a:pt x="807" y="1943"/>
                  </a:lnTo>
                  <a:lnTo>
                    <a:pt x="811" y="1947"/>
                  </a:lnTo>
                  <a:lnTo>
                    <a:pt x="817" y="1944"/>
                  </a:lnTo>
                  <a:lnTo>
                    <a:pt x="822" y="1934"/>
                  </a:lnTo>
                  <a:lnTo>
                    <a:pt x="825" y="1923"/>
                  </a:lnTo>
                  <a:lnTo>
                    <a:pt x="826" y="1913"/>
                  </a:lnTo>
                  <a:lnTo>
                    <a:pt x="831" y="1895"/>
                  </a:lnTo>
                  <a:lnTo>
                    <a:pt x="844" y="1876"/>
                  </a:lnTo>
                  <a:lnTo>
                    <a:pt x="860" y="1859"/>
                  </a:lnTo>
                  <a:lnTo>
                    <a:pt x="874" y="1847"/>
                  </a:lnTo>
                  <a:lnTo>
                    <a:pt x="878" y="1874"/>
                  </a:lnTo>
                  <a:lnTo>
                    <a:pt x="883" y="1885"/>
                  </a:lnTo>
                  <a:lnTo>
                    <a:pt x="889" y="1895"/>
                  </a:lnTo>
                  <a:lnTo>
                    <a:pt x="894" y="1906"/>
                  </a:lnTo>
                  <a:lnTo>
                    <a:pt x="895" y="1920"/>
                  </a:lnTo>
                  <a:lnTo>
                    <a:pt x="892" y="1947"/>
                  </a:lnTo>
                  <a:lnTo>
                    <a:pt x="891" y="1948"/>
                  </a:lnTo>
                  <a:lnTo>
                    <a:pt x="889" y="1951"/>
                  </a:lnTo>
                  <a:lnTo>
                    <a:pt x="888" y="1955"/>
                  </a:lnTo>
                  <a:lnTo>
                    <a:pt x="887" y="1959"/>
                  </a:lnTo>
                  <a:lnTo>
                    <a:pt x="888" y="1962"/>
                  </a:lnTo>
                  <a:lnTo>
                    <a:pt x="891" y="1966"/>
                  </a:lnTo>
                  <a:lnTo>
                    <a:pt x="895" y="1970"/>
                  </a:lnTo>
                  <a:lnTo>
                    <a:pt x="896" y="1970"/>
                  </a:lnTo>
                  <a:lnTo>
                    <a:pt x="895" y="1978"/>
                  </a:lnTo>
                  <a:lnTo>
                    <a:pt x="888" y="1989"/>
                  </a:lnTo>
                  <a:lnTo>
                    <a:pt x="887" y="1995"/>
                  </a:lnTo>
                  <a:lnTo>
                    <a:pt x="882" y="2006"/>
                  </a:lnTo>
                  <a:lnTo>
                    <a:pt x="872" y="2019"/>
                  </a:lnTo>
                  <a:lnTo>
                    <a:pt x="865" y="2033"/>
                  </a:lnTo>
                  <a:lnTo>
                    <a:pt x="870" y="2048"/>
                  </a:lnTo>
                  <a:lnTo>
                    <a:pt x="848" y="2073"/>
                  </a:lnTo>
                  <a:lnTo>
                    <a:pt x="847" y="2077"/>
                  </a:lnTo>
                  <a:lnTo>
                    <a:pt x="847" y="2087"/>
                  </a:lnTo>
                  <a:lnTo>
                    <a:pt x="848" y="2098"/>
                  </a:lnTo>
                  <a:lnTo>
                    <a:pt x="855" y="2102"/>
                  </a:lnTo>
                  <a:lnTo>
                    <a:pt x="870" y="2107"/>
                  </a:lnTo>
                  <a:lnTo>
                    <a:pt x="903" y="2125"/>
                  </a:lnTo>
                  <a:lnTo>
                    <a:pt x="920" y="2130"/>
                  </a:lnTo>
                  <a:lnTo>
                    <a:pt x="932" y="2131"/>
                  </a:lnTo>
                  <a:lnTo>
                    <a:pt x="939" y="2134"/>
                  </a:lnTo>
                  <a:lnTo>
                    <a:pt x="941" y="2141"/>
                  </a:lnTo>
                  <a:lnTo>
                    <a:pt x="944" y="2152"/>
                  </a:lnTo>
                  <a:lnTo>
                    <a:pt x="942" y="2153"/>
                  </a:lnTo>
                  <a:lnTo>
                    <a:pt x="939" y="2157"/>
                  </a:lnTo>
                  <a:lnTo>
                    <a:pt x="938" y="2163"/>
                  </a:lnTo>
                  <a:lnTo>
                    <a:pt x="942" y="2166"/>
                  </a:lnTo>
                  <a:lnTo>
                    <a:pt x="943" y="2166"/>
                  </a:lnTo>
                  <a:lnTo>
                    <a:pt x="961" y="2170"/>
                  </a:lnTo>
                  <a:lnTo>
                    <a:pt x="963" y="2176"/>
                  </a:lnTo>
                  <a:lnTo>
                    <a:pt x="963" y="2182"/>
                  </a:lnTo>
                  <a:lnTo>
                    <a:pt x="963" y="2188"/>
                  </a:lnTo>
                  <a:lnTo>
                    <a:pt x="963" y="2191"/>
                  </a:lnTo>
                  <a:lnTo>
                    <a:pt x="972" y="2202"/>
                  </a:lnTo>
                  <a:lnTo>
                    <a:pt x="974" y="2203"/>
                  </a:lnTo>
                  <a:lnTo>
                    <a:pt x="972" y="2213"/>
                  </a:lnTo>
                  <a:lnTo>
                    <a:pt x="968" y="2220"/>
                  </a:lnTo>
                  <a:lnTo>
                    <a:pt x="966" y="2227"/>
                  </a:lnTo>
                  <a:lnTo>
                    <a:pt x="970" y="2235"/>
                  </a:lnTo>
                  <a:lnTo>
                    <a:pt x="973" y="2230"/>
                  </a:lnTo>
                  <a:lnTo>
                    <a:pt x="977" y="2225"/>
                  </a:lnTo>
                  <a:lnTo>
                    <a:pt x="980" y="2218"/>
                  </a:lnTo>
                  <a:lnTo>
                    <a:pt x="983" y="2211"/>
                  </a:lnTo>
                  <a:lnTo>
                    <a:pt x="983" y="2220"/>
                  </a:lnTo>
                  <a:lnTo>
                    <a:pt x="981" y="2237"/>
                  </a:lnTo>
                  <a:lnTo>
                    <a:pt x="977" y="2254"/>
                  </a:lnTo>
                  <a:lnTo>
                    <a:pt x="972" y="2262"/>
                  </a:lnTo>
                  <a:lnTo>
                    <a:pt x="966" y="2267"/>
                  </a:lnTo>
                  <a:lnTo>
                    <a:pt x="969" y="2276"/>
                  </a:lnTo>
                  <a:lnTo>
                    <a:pt x="977" y="2279"/>
                  </a:lnTo>
                  <a:lnTo>
                    <a:pt x="987" y="2266"/>
                  </a:lnTo>
                  <a:lnTo>
                    <a:pt x="990" y="2280"/>
                  </a:lnTo>
                  <a:lnTo>
                    <a:pt x="991" y="2298"/>
                  </a:lnTo>
                  <a:lnTo>
                    <a:pt x="996" y="2298"/>
                  </a:lnTo>
                  <a:lnTo>
                    <a:pt x="996" y="2255"/>
                  </a:lnTo>
                  <a:lnTo>
                    <a:pt x="998" y="2244"/>
                  </a:lnTo>
                  <a:lnTo>
                    <a:pt x="1007" y="2224"/>
                  </a:lnTo>
                  <a:lnTo>
                    <a:pt x="1009" y="2214"/>
                  </a:lnTo>
                  <a:lnTo>
                    <a:pt x="1012" y="2204"/>
                  </a:lnTo>
                  <a:lnTo>
                    <a:pt x="1042" y="2159"/>
                  </a:lnTo>
                  <a:lnTo>
                    <a:pt x="1048" y="2144"/>
                  </a:lnTo>
                  <a:lnTo>
                    <a:pt x="1051" y="2097"/>
                  </a:lnTo>
                  <a:lnTo>
                    <a:pt x="1054" y="2086"/>
                  </a:lnTo>
                  <a:lnTo>
                    <a:pt x="1063" y="2073"/>
                  </a:lnTo>
                  <a:lnTo>
                    <a:pt x="1064" y="2059"/>
                  </a:lnTo>
                  <a:lnTo>
                    <a:pt x="1061" y="2029"/>
                  </a:lnTo>
                  <a:lnTo>
                    <a:pt x="1064" y="2000"/>
                  </a:lnTo>
                  <a:lnTo>
                    <a:pt x="1073" y="1976"/>
                  </a:lnTo>
                  <a:lnTo>
                    <a:pt x="1085" y="1956"/>
                  </a:lnTo>
                  <a:lnTo>
                    <a:pt x="1100" y="1938"/>
                  </a:lnTo>
                  <a:lnTo>
                    <a:pt x="1112" y="1919"/>
                  </a:lnTo>
                  <a:lnTo>
                    <a:pt x="1134" y="1838"/>
                  </a:lnTo>
                  <a:lnTo>
                    <a:pt x="1147" y="1750"/>
                  </a:lnTo>
                  <a:lnTo>
                    <a:pt x="1161" y="1728"/>
                  </a:lnTo>
                  <a:lnTo>
                    <a:pt x="1175" y="1696"/>
                  </a:lnTo>
                  <a:lnTo>
                    <a:pt x="1183" y="1675"/>
                  </a:lnTo>
                  <a:lnTo>
                    <a:pt x="1178" y="1660"/>
                  </a:lnTo>
                  <a:lnTo>
                    <a:pt x="1186" y="1647"/>
                  </a:lnTo>
                  <a:lnTo>
                    <a:pt x="1193" y="1612"/>
                  </a:lnTo>
                  <a:lnTo>
                    <a:pt x="1200" y="1595"/>
                  </a:lnTo>
                  <a:lnTo>
                    <a:pt x="1216" y="1571"/>
                  </a:lnTo>
                  <a:lnTo>
                    <a:pt x="1227" y="1561"/>
                  </a:lnTo>
                  <a:lnTo>
                    <a:pt x="1239" y="1554"/>
                  </a:lnTo>
                  <a:lnTo>
                    <a:pt x="1239" y="1550"/>
                  </a:lnTo>
                  <a:lnTo>
                    <a:pt x="1226" y="1551"/>
                  </a:lnTo>
                  <a:lnTo>
                    <a:pt x="1218" y="1557"/>
                  </a:lnTo>
                  <a:lnTo>
                    <a:pt x="1212" y="1566"/>
                  </a:lnTo>
                  <a:lnTo>
                    <a:pt x="1204" y="1573"/>
                  </a:lnTo>
                  <a:lnTo>
                    <a:pt x="1217" y="1545"/>
                  </a:lnTo>
                  <a:lnTo>
                    <a:pt x="1187" y="1548"/>
                  </a:lnTo>
                  <a:lnTo>
                    <a:pt x="1172" y="1552"/>
                  </a:lnTo>
                  <a:lnTo>
                    <a:pt x="1165" y="1561"/>
                  </a:lnTo>
                  <a:lnTo>
                    <a:pt x="1162" y="1573"/>
                  </a:lnTo>
                  <a:lnTo>
                    <a:pt x="1156" y="1585"/>
                  </a:lnTo>
                  <a:lnTo>
                    <a:pt x="1139" y="1605"/>
                  </a:lnTo>
                  <a:lnTo>
                    <a:pt x="1126" y="1617"/>
                  </a:lnTo>
                  <a:lnTo>
                    <a:pt x="1120" y="1617"/>
                  </a:lnTo>
                  <a:lnTo>
                    <a:pt x="1114" y="1612"/>
                  </a:lnTo>
                  <a:lnTo>
                    <a:pt x="1102" y="1609"/>
                  </a:lnTo>
                  <a:lnTo>
                    <a:pt x="1095" y="1602"/>
                  </a:lnTo>
                  <a:lnTo>
                    <a:pt x="1100" y="1587"/>
                  </a:lnTo>
                  <a:lnTo>
                    <a:pt x="1113" y="1559"/>
                  </a:lnTo>
                  <a:lnTo>
                    <a:pt x="1103" y="1556"/>
                  </a:lnTo>
                  <a:lnTo>
                    <a:pt x="1107" y="1548"/>
                  </a:lnTo>
                  <a:lnTo>
                    <a:pt x="1116" y="1538"/>
                  </a:lnTo>
                  <a:lnTo>
                    <a:pt x="1121" y="1527"/>
                  </a:lnTo>
                  <a:lnTo>
                    <a:pt x="1118" y="1527"/>
                  </a:lnTo>
                  <a:lnTo>
                    <a:pt x="1113" y="1541"/>
                  </a:lnTo>
                  <a:lnTo>
                    <a:pt x="1108" y="1541"/>
                  </a:lnTo>
                  <a:lnTo>
                    <a:pt x="1116" y="1515"/>
                  </a:lnTo>
                  <a:lnTo>
                    <a:pt x="1140" y="1493"/>
                  </a:lnTo>
                  <a:lnTo>
                    <a:pt x="1169" y="1478"/>
                  </a:lnTo>
                  <a:lnTo>
                    <a:pt x="1191" y="1472"/>
                  </a:lnTo>
                  <a:lnTo>
                    <a:pt x="1187" y="1481"/>
                  </a:lnTo>
                  <a:lnTo>
                    <a:pt x="1186" y="1489"/>
                  </a:lnTo>
                  <a:lnTo>
                    <a:pt x="1181" y="1496"/>
                  </a:lnTo>
                  <a:lnTo>
                    <a:pt x="1170" y="1499"/>
                  </a:lnTo>
                  <a:lnTo>
                    <a:pt x="1192" y="1496"/>
                  </a:lnTo>
                  <a:lnTo>
                    <a:pt x="1198" y="1493"/>
                  </a:lnTo>
                  <a:lnTo>
                    <a:pt x="1215" y="1474"/>
                  </a:lnTo>
                  <a:lnTo>
                    <a:pt x="1219" y="1472"/>
                  </a:lnTo>
                  <a:lnTo>
                    <a:pt x="1230" y="1469"/>
                  </a:lnTo>
                  <a:lnTo>
                    <a:pt x="1241" y="1460"/>
                  </a:lnTo>
                  <a:lnTo>
                    <a:pt x="1250" y="1448"/>
                  </a:lnTo>
                  <a:lnTo>
                    <a:pt x="1257" y="1435"/>
                  </a:lnTo>
                  <a:lnTo>
                    <a:pt x="1263" y="1391"/>
                  </a:lnTo>
                  <a:lnTo>
                    <a:pt x="1267" y="1385"/>
                  </a:lnTo>
                  <a:lnTo>
                    <a:pt x="1270" y="1378"/>
                  </a:lnTo>
                  <a:lnTo>
                    <a:pt x="1264" y="1363"/>
                  </a:lnTo>
                  <a:lnTo>
                    <a:pt x="1252" y="1339"/>
                  </a:lnTo>
                  <a:lnTo>
                    <a:pt x="1252" y="1351"/>
                  </a:lnTo>
                  <a:lnTo>
                    <a:pt x="1247" y="1367"/>
                  </a:lnTo>
                  <a:lnTo>
                    <a:pt x="1248" y="1372"/>
                  </a:lnTo>
                  <a:lnTo>
                    <a:pt x="1248" y="1376"/>
                  </a:lnTo>
                  <a:lnTo>
                    <a:pt x="1209" y="1371"/>
                  </a:lnTo>
                  <a:lnTo>
                    <a:pt x="1196" y="1372"/>
                  </a:lnTo>
                  <a:lnTo>
                    <a:pt x="1205" y="1375"/>
                  </a:lnTo>
                  <a:lnTo>
                    <a:pt x="1213" y="1378"/>
                  </a:lnTo>
                  <a:lnTo>
                    <a:pt x="1231" y="1381"/>
                  </a:lnTo>
                  <a:lnTo>
                    <a:pt x="1250" y="1381"/>
                  </a:lnTo>
                  <a:lnTo>
                    <a:pt x="1256" y="1379"/>
                  </a:lnTo>
                  <a:lnTo>
                    <a:pt x="1256" y="1374"/>
                  </a:lnTo>
                  <a:lnTo>
                    <a:pt x="1252" y="1367"/>
                  </a:lnTo>
                  <a:lnTo>
                    <a:pt x="1261" y="1368"/>
                  </a:lnTo>
                  <a:lnTo>
                    <a:pt x="1261" y="1381"/>
                  </a:lnTo>
                  <a:lnTo>
                    <a:pt x="1252" y="1394"/>
                  </a:lnTo>
                  <a:lnTo>
                    <a:pt x="1235" y="1399"/>
                  </a:lnTo>
                  <a:lnTo>
                    <a:pt x="1235" y="1394"/>
                  </a:lnTo>
                  <a:lnTo>
                    <a:pt x="1243" y="1390"/>
                  </a:lnTo>
                  <a:lnTo>
                    <a:pt x="1240" y="1389"/>
                  </a:lnTo>
                  <a:lnTo>
                    <a:pt x="1239" y="1388"/>
                  </a:lnTo>
                  <a:lnTo>
                    <a:pt x="1237" y="1387"/>
                  </a:lnTo>
                  <a:lnTo>
                    <a:pt x="1235" y="1385"/>
                  </a:lnTo>
                  <a:lnTo>
                    <a:pt x="1231" y="1390"/>
                  </a:lnTo>
                  <a:lnTo>
                    <a:pt x="1227" y="1388"/>
                  </a:lnTo>
                  <a:lnTo>
                    <a:pt x="1223" y="1385"/>
                  </a:lnTo>
                  <a:lnTo>
                    <a:pt x="1217" y="1385"/>
                  </a:lnTo>
                  <a:lnTo>
                    <a:pt x="1215" y="1388"/>
                  </a:lnTo>
                  <a:lnTo>
                    <a:pt x="1214" y="1392"/>
                  </a:lnTo>
                  <a:lnTo>
                    <a:pt x="1213" y="1397"/>
                  </a:lnTo>
                  <a:lnTo>
                    <a:pt x="1208" y="1399"/>
                  </a:lnTo>
                  <a:lnTo>
                    <a:pt x="1205" y="1398"/>
                  </a:lnTo>
                  <a:lnTo>
                    <a:pt x="1191" y="1390"/>
                  </a:lnTo>
                  <a:lnTo>
                    <a:pt x="1173" y="1385"/>
                  </a:lnTo>
                  <a:lnTo>
                    <a:pt x="1165" y="1389"/>
                  </a:lnTo>
                  <a:lnTo>
                    <a:pt x="1146" y="1395"/>
                  </a:lnTo>
                  <a:lnTo>
                    <a:pt x="1139" y="1399"/>
                  </a:lnTo>
                  <a:lnTo>
                    <a:pt x="1131" y="1408"/>
                  </a:lnTo>
                  <a:lnTo>
                    <a:pt x="1125" y="1418"/>
                  </a:lnTo>
                  <a:lnTo>
                    <a:pt x="1116" y="1425"/>
                  </a:lnTo>
                  <a:lnTo>
                    <a:pt x="1104" y="1426"/>
                  </a:lnTo>
                  <a:lnTo>
                    <a:pt x="1107" y="1414"/>
                  </a:lnTo>
                  <a:lnTo>
                    <a:pt x="1109" y="1395"/>
                  </a:lnTo>
                  <a:lnTo>
                    <a:pt x="1113" y="1385"/>
                  </a:lnTo>
                  <a:lnTo>
                    <a:pt x="1105" y="1385"/>
                  </a:lnTo>
                  <a:lnTo>
                    <a:pt x="1098" y="1385"/>
                  </a:lnTo>
                  <a:lnTo>
                    <a:pt x="1092" y="1383"/>
                  </a:lnTo>
                  <a:lnTo>
                    <a:pt x="1087" y="1381"/>
                  </a:lnTo>
                  <a:lnTo>
                    <a:pt x="1086" y="1374"/>
                  </a:lnTo>
                  <a:lnTo>
                    <a:pt x="1068" y="1363"/>
                  </a:lnTo>
                  <a:lnTo>
                    <a:pt x="1061" y="1353"/>
                  </a:lnTo>
                  <a:lnTo>
                    <a:pt x="1059" y="1343"/>
                  </a:lnTo>
                  <a:lnTo>
                    <a:pt x="1060" y="1329"/>
                  </a:lnTo>
                  <a:lnTo>
                    <a:pt x="1061" y="1315"/>
                  </a:lnTo>
                  <a:lnTo>
                    <a:pt x="1066" y="1307"/>
                  </a:lnTo>
                  <a:lnTo>
                    <a:pt x="1072" y="1308"/>
                  </a:lnTo>
                  <a:lnTo>
                    <a:pt x="1106" y="1308"/>
                  </a:lnTo>
                  <a:lnTo>
                    <a:pt x="1113" y="1307"/>
                  </a:lnTo>
                  <a:lnTo>
                    <a:pt x="1117" y="1316"/>
                  </a:lnTo>
                  <a:lnTo>
                    <a:pt x="1114" y="1326"/>
                  </a:lnTo>
                  <a:lnTo>
                    <a:pt x="1107" y="1335"/>
                  </a:lnTo>
                  <a:lnTo>
                    <a:pt x="1100" y="1339"/>
                  </a:lnTo>
                  <a:lnTo>
                    <a:pt x="1108" y="1341"/>
                  </a:lnTo>
                  <a:lnTo>
                    <a:pt x="1114" y="1333"/>
                  </a:lnTo>
                  <a:lnTo>
                    <a:pt x="1121" y="1311"/>
                  </a:lnTo>
                  <a:lnTo>
                    <a:pt x="1133" y="1291"/>
                  </a:lnTo>
                  <a:lnTo>
                    <a:pt x="1139" y="1272"/>
                  </a:lnTo>
                  <a:lnTo>
                    <a:pt x="1151" y="1249"/>
                  </a:lnTo>
                  <a:lnTo>
                    <a:pt x="1164" y="1230"/>
                  </a:lnTo>
                  <a:lnTo>
                    <a:pt x="1173" y="1229"/>
                  </a:lnTo>
                  <a:lnTo>
                    <a:pt x="1178" y="1219"/>
                  </a:lnTo>
                  <a:lnTo>
                    <a:pt x="1183" y="1218"/>
                  </a:lnTo>
                  <a:lnTo>
                    <a:pt x="1188" y="1221"/>
                  </a:lnTo>
                  <a:lnTo>
                    <a:pt x="1193" y="1227"/>
                  </a:lnTo>
                  <a:lnTo>
                    <a:pt x="1198" y="1227"/>
                  </a:lnTo>
                  <a:lnTo>
                    <a:pt x="1203" y="1223"/>
                  </a:lnTo>
                  <a:lnTo>
                    <a:pt x="1208" y="1218"/>
                  </a:lnTo>
                  <a:lnTo>
                    <a:pt x="1211" y="1215"/>
                  </a:lnTo>
                  <a:lnTo>
                    <a:pt x="1216" y="1209"/>
                  </a:lnTo>
                  <a:lnTo>
                    <a:pt x="1243" y="1169"/>
                  </a:lnTo>
                  <a:lnTo>
                    <a:pt x="1237" y="1173"/>
                  </a:lnTo>
                  <a:lnTo>
                    <a:pt x="1234" y="1175"/>
                  </a:lnTo>
                  <a:lnTo>
                    <a:pt x="1231" y="1179"/>
                  </a:lnTo>
                  <a:lnTo>
                    <a:pt x="1232" y="1173"/>
                  </a:lnTo>
                  <a:lnTo>
                    <a:pt x="1233" y="1163"/>
                  </a:lnTo>
                  <a:lnTo>
                    <a:pt x="1231" y="1142"/>
                  </a:lnTo>
                  <a:lnTo>
                    <a:pt x="1228" y="1137"/>
                  </a:lnTo>
                  <a:lnTo>
                    <a:pt x="1223" y="1131"/>
                  </a:lnTo>
                  <a:lnTo>
                    <a:pt x="1222" y="1126"/>
                  </a:lnTo>
                  <a:lnTo>
                    <a:pt x="1224" y="1121"/>
                  </a:lnTo>
                  <a:lnTo>
                    <a:pt x="1228" y="1119"/>
                  </a:lnTo>
                  <a:lnTo>
                    <a:pt x="1233" y="1121"/>
                  </a:lnTo>
                  <a:lnTo>
                    <a:pt x="1235" y="1126"/>
                  </a:lnTo>
                  <a:lnTo>
                    <a:pt x="1236" y="1137"/>
                  </a:lnTo>
                  <a:lnTo>
                    <a:pt x="1239" y="1143"/>
                  </a:lnTo>
                  <a:lnTo>
                    <a:pt x="1250" y="1153"/>
                  </a:lnTo>
                  <a:lnTo>
                    <a:pt x="1249" y="1180"/>
                  </a:lnTo>
                  <a:lnTo>
                    <a:pt x="1248" y="1188"/>
                  </a:lnTo>
                  <a:lnTo>
                    <a:pt x="1245" y="1194"/>
                  </a:lnTo>
                  <a:lnTo>
                    <a:pt x="1239" y="1196"/>
                  </a:lnTo>
                  <a:lnTo>
                    <a:pt x="1235" y="1201"/>
                  </a:lnTo>
                  <a:lnTo>
                    <a:pt x="1228" y="1202"/>
                  </a:lnTo>
                  <a:lnTo>
                    <a:pt x="1226" y="1205"/>
                  </a:lnTo>
                  <a:lnTo>
                    <a:pt x="1225" y="1212"/>
                  </a:lnTo>
                  <a:lnTo>
                    <a:pt x="1227" y="1240"/>
                  </a:lnTo>
                  <a:lnTo>
                    <a:pt x="1231" y="1231"/>
                  </a:lnTo>
                  <a:lnTo>
                    <a:pt x="1239" y="1202"/>
                  </a:lnTo>
                  <a:lnTo>
                    <a:pt x="1243" y="1198"/>
                  </a:lnTo>
                  <a:lnTo>
                    <a:pt x="1248" y="1197"/>
                  </a:lnTo>
                  <a:lnTo>
                    <a:pt x="1251" y="1194"/>
                  </a:lnTo>
                  <a:lnTo>
                    <a:pt x="1256" y="1170"/>
                  </a:lnTo>
                  <a:lnTo>
                    <a:pt x="1257" y="1162"/>
                  </a:lnTo>
                  <a:lnTo>
                    <a:pt x="1254" y="1148"/>
                  </a:lnTo>
                  <a:lnTo>
                    <a:pt x="1239" y="1120"/>
                  </a:lnTo>
                  <a:lnTo>
                    <a:pt x="1235" y="1105"/>
                  </a:lnTo>
                  <a:lnTo>
                    <a:pt x="1233" y="1049"/>
                  </a:lnTo>
                  <a:lnTo>
                    <a:pt x="1236" y="1020"/>
                  </a:lnTo>
                  <a:lnTo>
                    <a:pt x="1250" y="967"/>
                  </a:lnTo>
                  <a:lnTo>
                    <a:pt x="1258" y="947"/>
                  </a:lnTo>
                  <a:lnTo>
                    <a:pt x="1271" y="930"/>
                  </a:lnTo>
                  <a:lnTo>
                    <a:pt x="1291" y="916"/>
                  </a:lnTo>
                  <a:lnTo>
                    <a:pt x="1288" y="910"/>
                  </a:lnTo>
                  <a:lnTo>
                    <a:pt x="1288" y="904"/>
                  </a:lnTo>
                  <a:lnTo>
                    <a:pt x="1291" y="900"/>
                  </a:lnTo>
                  <a:lnTo>
                    <a:pt x="1300" y="898"/>
                  </a:lnTo>
                  <a:lnTo>
                    <a:pt x="1307" y="876"/>
                  </a:lnTo>
                  <a:lnTo>
                    <a:pt x="1382" y="764"/>
                  </a:lnTo>
                  <a:lnTo>
                    <a:pt x="1417" y="728"/>
                  </a:lnTo>
                  <a:lnTo>
                    <a:pt x="1444" y="711"/>
                  </a:lnTo>
                  <a:lnTo>
                    <a:pt x="1454" y="701"/>
                  </a:lnTo>
                  <a:lnTo>
                    <a:pt x="1489" y="679"/>
                  </a:lnTo>
                  <a:lnTo>
                    <a:pt x="1495" y="672"/>
                  </a:lnTo>
                  <a:lnTo>
                    <a:pt x="1508" y="649"/>
                  </a:lnTo>
                  <a:lnTo>
                    <a:pt x="1567" y="583"/>
                  </a:lnTo>
                  <a:lnTo>
                    <a:pt x="1610" y="520"/>
                  </a:lnTo>
                  <a:close/>
                  <a:moveTo>
                    <a:pt x="1329" y="2058"/>
                  </a:moveTo>
                  <a:lnTo>
                    <a:pt x="1326" y="2064"/>
                  </a:lnTo>
                  <a:lnTo>
                    <a:pt x="1323" y="2069"/>
                  </a:lnTo>
                  <a:lnTo>
                    <a:pt x="1321" y="2075"/>
                  </a:lnTo>
                  <a:lnTo>
                    <a:pt x="1317" y="2111"/>
                  </a:lnTo>
                  <a:lnTo>
                    <a:pt x="1314" y="2128"/>
                  </a:lnTo>
                  <a:lnTo>
                    <a:pt x="1310" y="2135"/>
                  </a:lnTo>
                  <a:lnTo>
                    <a:pt x="1304" y="2144"/>
                  </a:lnTo>
                  <a:lnTo>
                    <a:pt x="1293" y="2156"/>
                  </a:lnTo>
                  <a:lnTo>
                    <a:pt x="1291" y="2161"/>
                  </a:lnTo>
                  <a:lnTo>
                    <a:pt x="1295" y="2161"/>
                  </a:lnTo>
                  <a:lnTo>
                    <a:pt x="1319" y="2127"/>
                  </a:lnTo>
                  <a:lnTo>
                    <a:pt x="1327" y="2104"/>
                  </a:lnTo>
                  <a:lnTo>
                    <a:pt x="1323" y="2075"/>
                  </a:lnTo>
                  <a:lnTo>
                    <a:pt x="1335" y="2052"/>
                  </a:lnTo>
                  <a:lnTo>
                    <a:pt x="1329" y="2058"/>
                  </a:lnTo>
                  <a:close/>
                  <a:moveTo>
                    <a:pt x="1361" y="1938"/>
                  </a:moveTo>
                  <a:lnTo>
                    <a:pt x="1367" y="1992"/>
                  </a:lnTo>
                  <a:lnTo>
                    <a:pt x="1365" y="2011"/>
                  </a:lnTo>
                  <a:lnTo>
                    <a:pt x="1373" y="1996"/>
                  </a:lnTo>
                  <a:lnTo>
                    <a:pt x="1374" y="1979"/>
                  </a:lnTo>
                  <a:lnTo>
                    <a:pt x="1369" y="1947"/>
                  </a:lnTo>
                  <a:lnTo>
                    <a:pt x="1361" y="193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9" name="Freeform 27"/>
            <p:cNvSpPr>
              <a:spLocks/>
            </p:cNvSpPr>
            <p:nvPr/>
          </p:nvSpPr>
          <p:spPr bwMode="auto">
            <a:xfrm>
              <a:off x="3423278" y="2353942"/>
              <a:ext cx="411478" cy="547370"/>
            </a:xfrm>
            <a:custGeom>
              <a:avLst/>
              <a:gdLst>
                <a:gd name="T0" fmla="*/ 1342 w 1472"/>
                <a:gd name="T1" fmla="*/ 1539 h 1960"/>
                <a:gd name="T2" fmla="*/ 1242 w 1472"/>
                <a:gd name="T3" fmla="*/ 1523 h 1960"/>
                <a:gd name="T4" fmla="*/ 1189 w 1472"/>
                <a:gd name="T5" fmla="*/ 1450 h 1960"/>
                <a:gd name="T6" fmla="*/ 1090 w 1472"/>
                <a:gd name="T7" fmla="*/ 1351 h 1960"/>
                <a:gd name="T8" fmla="*/ 1156 w 1472"/>
                <a:gd name="T9" fmla="*/ 1282 h 1960"/>
                <a:gd name="T10" fmla="*/ 1143 w 1472"/>
                <a:gd name="T11" fmla="*/ 1221 h 1960"/>
                <a:gd name="T12" fmla="*/ 1194 w 1472"/>
                <a:gd name="T13" fmla="*/ 1095 h 1960"/>
                <a:gd name="T14" fmla="*/ 1280 w 1472"/>
                <a:gd name="T15" fmla="*/ 1075 h 1960"/>
                <a:gd name="T16" fmla="*/ 1278 w 1472"/>
                <a:gd name="T17" fmla="*/ 1016 h 1960"/>
                <a:gd name="T18" fmla="*/ 1168 w 1472"/>
                <a:gd name="T19" fmla="*/ 1004 h 1960"/>
                <a:gd name="T20" fmla="*/ 1047 w 1472"/>
                <a:gd name="T21" fmla="*/ 937 h 1960"/>
                <a:gd name="T22" fmla="*/ 1074 w 1472"/>
                <a:gd name="T23" fmla="*/ 857 h 1960"/>
                <a:gd name="T24" fmla="*/ 1106 w 1472"/>
                <a:gd name="T25" fmla="*/ 655 h 1960"/>
                <a:gd name="T26" fmla="*/ 1149 w 1472"/>
                <a:gd name="T27" fmla="*/ 559 h 1960"/>
                <a:gd name="T28" fmla="*/ 1132 w 1472"/>
                <a:gd name="T29" fmla="*/ 429 h 1960"/>
                <a:gd name="T30" fmla="*/ 981 w 1472"/>
                <a:gd name="T31" fmla="*/ 434 h 1960"/>
                <a:gd name="T32" fmla="*/ 922 w 1472"/>
                <a:gd name="T33" fmla="*/ 461 h 1960"/>
                <a:gd name="T34" fmla="*/ 851 w 1472"/>
                <a:gd name="T35" fmla="*/ 400 h 1960"/>
                <a:gd name="T36" fmla="*/ 812 w 1472"/>
                <a:gd name="T37" fmla="*/ 311 h 1960"/>
                <a:gd name="T38" fmla="*/ 872 w 1472"/>
                <a:gd name="T39" fmla="*/ 252 h 1960"/>
                <a:gd name="T40" fmla="*/ 913 w 1472"/>
                <a:gd name="T41" fmla="*/ 156 h 1960"/>
                <a:gd name="T42" fmla="*/ 830 w 1472"/>
                <a:gd name="T43" fmla="*/ 76 h 1960"/>
                <a:gd name="T44" fmla="*/ 732 w 1472"/>
                <a:gd name="T45" fmla="*/ 46 h 1960"/>
                <a:gd name="T46" fmla="*/ 701 w 1472"/>
                <a:gd name="T47" fmla="*/ 144 h 1960"/>
                <a:gd name="T48" fmla="*/ 647 w 1472"/>
                <a:gd name="T49" fmla="*/ 251 h 1960"/>
                <a:gd name="T50" fmla="*/ 526 w 1472"/>
                <a:gd name="T51" fmla="*/ 342 h 1960"/>
                <a:gd name="T52" fmla="*/ 520 w 1472"/>
                <a:gd name="T53" fmla="*/ 419 h 1960"/>
                <a:gd name="T54" fmla="*/ 557 w 1472"/>
                <a:gd name="T55" fmla="*/ 574 h 1960"/>
                <a:gd name="T56" fmla="*/ 575 w 1472"/>
                <a:gd name="T57" fmla="*/ 775 h 1960"/>
                <a:gd name="T58" fmla="*/ 666 w 1472"/>
                <a:gd name="T59" fmla="*/ 804 h 1960"/>
                <a:gd name="T60" fmla="*/ 753 w 1472"/>
                <a:gd name="T61" fmla="*/ 904 h 1960"/>
                <a:gd name="T62" fmla="*/ 876 w 1472"/>
                <a:gd name="T63" fmla="*/ 977 h 1960"/>
                <a:gd name="T64" fmla="*/ 775 w 1472"/>
                <a:gd name="T65" fmla="*/ 1016 h 1960"/>
                <a:gd name="T66" fmla="*/ 760 w 1472"/>
                <a:gd name="T67" fmla="*/ 1094 h 1960"/>
                <a:gd name="T68" fmla="*/ 657 w 1472"/>
                <a:gd name="T69" fmla="*/ 1093 h 1960"/>
                <a:gd name="T70" fmla="*/ 519 w 1472"/>
                <a:gd name="T71" fmla="*/ 1134 h 1960"/>
                <a:gd name="T72" fmla="*/ 487 w 1472"/>
                <a:gd name="T73" fmla="*/ 1099 h 1960"/>
                <a:gd name="T74" fmla="*/ 443 w 1472"/>
                <a:gd name="T75" fmla="*/ 1063 h 1960"/>
                <a:gd name="T76" fmla="*/ 389 w 1472"/>
                <a:gd name="T77" fmla="*/ 980 h 1960"/>
                <a:gd name="T78" fmla="*/ 277 w 1472"/>
                <a:gd name="T79" fmla="*/ 920 h 1960"/>
                <a:gd name="T80" fmla="*/ 259 w 1472"/>
                <a:gd name="T81" fmla="*/ 1055 h 1960"/>
                <a:gd name="T82" fmla="*/ 251 w 1472"/>
                <a:gd name="T83" fmla="*/ 1170 h 1960"/>
                <a:gd name="T84" fmla="*/ 242 w 1472"/>
                <a:gd name="T85" fmla="*/ 1259 h 1960"/>
                <a:gd name="T86" fmla="*/ 215 w 1472"/>
                <a:gd name="T87" fmla="*/ 1363 h 1960"/>
                <a:gd name="T88" fmla="*/ 242 w 1472"/>
                <a:gd name="T89" fmla="*/ 1432 h 1960"/>
                <a:gd name="T90" fmla="*/ 205 w 1472"/>
                <a:gd name="T91" fmla="*/ 1500 h 1960"/>
                <a:gd name="T92" fmla="*/ 154 w 1472"/>
                <a:gd name="T93" fmla="*/ 1560 h 1960"/>
                <a:gd name="T94" fmla="*/ 70 w 1472"/>
                <a:gd name="T95" fmla="*/ 1621 h 1960"/>
                <a:gd name="T96" fmla="*/ 26 w 1472"/>
                <a:gd name="T97" fmla="*/ 1728 h 1960"/>
                <a:gd name="T98" fmla="*/ 133 w 1472"/>
                <a:gd name="T99" fmla="*/ 1808 h 1960"/>
                <a:gd name="T100" fmla="*/ 356 w 1472"/>
                <a:gd name="T101" fmla="*/ 1920 h 1960"/>
                <a:gd name="T102" fmla="*/ 467 w 1472"/>
                <a:gd name="T103" fmla="*/ 1942 h 1960"/>
                <a:gd name="T104" fmla="*/ 597 w 1472"/>
                <a:gd name="T105" fmla="*/ 1872 h 1960"/>
                <a:gd name="T106" fmla="*/ 720 w 1472"/>
                <a:gd name="T107" fmla="*/ 1867 h 1960"/>
                <a:gd name="T108" fmla="*/ 788 w 1472"/>
                <a:gd name="T109" fmla="*/ 1931 h 1960"/>
                <a:gd name="T110" fmla="*/ 807 w 1472"/>
                <a:gd name="T111" fmla="*/ 1830 h 1960"/>
                <a:gd name="T112" fmla="*/ 828 w 1472"/>
                <a:gd name="T113" fmla="*/ 1711 h 1960"/>
                <a:gd name="T114" fmla="*/ 932 w 1472"/>
                <a:gd name="T115" fmla="*/ 1803 h 1960"/>
                <a:gd name="T116" fmla="*/ 1013 w 1472"/>
                <a:gd name="T117" fmla="*/ 1903 h 1960"/>
                <a:gd name="T118" fmla="*/ 1194 w 1472"/>
                <a:gd name="T119" fmla="*/ 1777 h 1960"/>
                <a:gd name="T120" fmla="*/ 1333 w 1472"/>
                <a:gd name="T121" fmla="*/ 1772 h 1960"/>
                <a:gd name="T122" fmla="*/ 1375 w 1472"/>
                <a:gd name="T123" fmla="*/ 1727 h 1960"/>
                <a:gd name="T124" fmla="*/ 1467 w 1472"/>
                <a:gd name="T125" fmla="*/ 1606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2" h="1960">
                  <a:moveTo>
                    <a:pt x="1467" y="1606"/>
                  </a:moveTo>
                  <a:lnTo>
                    <a:pt x="1456" y="1595"/>
                  </a:lnTo>
                  <a:lnTo>
                    <a:pt x="1444" y="1584"/>
                  </a:lnTo>
                  <a:lnTo>
                    <a:pt x="1436" y="1571"/>
                  </a:lnTo>
                  <a:lnTo>
                    <a:pt x="1434" y="1555"/>
                  </a:lnTo>
                  <a:lnTo>
                    <a:pt x="1433" y="1536"/>
                  </a:lnTo>
                  <a:lnTo>
                    <a:pt x="1427" y="1523"/>
                  </a:lnTo>
                  <a:lnTo>
                    <a:pt x="1411" y="1524"/>
                  </a:lnTo>
                  <a:lnTo>
                    <a:pt x="1409" y="1524"/>
                  </a:lnTo>
                  <a:lnTo>
                    <a:pt x="1408" y="1524"/>
                  </a:lnTo>
                  <a:lnTo>
                    <a:pt x="1407" y="1525"/>
                  </a:lnTo>
                  <a:lnTo>
                    <a:pt x="1406" y="1525"/>
                  </a:lnTo>
                  <a:lnTo>
                    <a:pt x="1390" y="1529"/>
                  </a:lnTo>
                  <a:lnTo>
                    <a:pt x="1374" y="1532"/>
                  </a:lnTo>
                  <a:lnTo>
                    <a:pt x="1358" y="1535"/>
                  </a:lnTo>
                  <a:lnTo>
                    <a:pt x="1342" y="1539"/>
                  </a:lnTo>
                  <a:lnTo>
                    <a:pt x="1334" y="1542"/>
                  </a:lnTo>
                  <a:lnTo>
                    <a:pt x="1325" y="1543"/>
                  </a:lnTo>
                  <a:lnTo>
                    <a:pt x="1316" y="1545"/>
                  </a:lnTo>
                  <a:lnTo>
                    <a:pt x="1308" y="1548"/>
                  </a:lnTo>
                  <a:lnTo>
                    <a:pt x="1299" y="1554"/>
                  </a:lnTo>
                  <a:lnTo>
                    <a:pt x="1291" y="1561"/>
                  </a:lnTo>
                  <a:lnTo>
                    <a:pt x="1283" y="1568"/>
                  </a:lnTo>
                  <a:lnTo>
                    <a:pt x="1275" y="1571"/>
                  </a:lnTo>
                  <a:lnTo>
                    <a:pt x="1265" y="1567"/>
                  </a:lnTo>
                  <a:lnTo>
                    <a:pt x="1254" y="1568"/>
                  </a:lnTo>
                  <a:lnTo>
                    <a:pt x="1245" y="1569"/>
                  </a:lnTo>
                  <a:lnTo>
                    <a:pt x="1236" y="1567"/>
                  </a:lnTo>
                  <a:lnTo>
                    <a:pt x="1231" y="1557"/>
                  </a:lnTo>
                  <a:lnTo>
                    <a:pt x="1233" y="1544"/>
                  </a:lnTo>
                  <a:lnTo>
                    <a:pt x="1238" y="1532"/>
                  </a:lnTo>
                  <a:lnTo>
                    <a:pt x="1242" y="1523"/>
                  </a:lnTo>
                  <a:lnTo>
                    <a:pt x="1239" y="1512"/>
                  </a:lnTo>
                  <a:lnTo>
                    <a:pt x="1231" y="1504"/>
                  </a:lnTo>
                  <a:lnTo>
                    <a:pt x="1224" y="1494"/>
                  </a:lnTo>
                  <a:lnTo>
                    <a:pt x="1221" y="1481"/>
                  </a:lnTo>
                  <a:lnTo>
                    <a:pt x="1221" y="1475"/>
                  </a:lnTo>
                  <a:lnTo>
                    <a:pt x="1220" y="1470"/>
                  </a:lnTo>
                  <a:lnTo>
                    <a:pt x="1219" y="1466"/>
                  </a:lnTo>
                  <a:lnTo>
                    <a:pt x="1216" y="1461"/>
                  </a:lnTo>
                  <a:lnTo>
                    <a:pt x="1216" y="1460"/>
                  </a:lnTo>
                  <a:lnTo>
                    <a:pt x="1215" y="1459"/>
                  </a:lnTo>
                  <a:lnTo>
                    <a:pt x="1214" y="1458"/>
                  </a:lnTo>
                  <a:lnTo>
                    <a:pt x="1214" y="1457"/>
                  </a:lnTo>
                  <a:lnTo>
                    <a:pt x="1208" y="1454"/>
                  </a:lnTo>
                  <a:lnTo>
                    <a:pt x="1202" y="1452"/>
                  </a:lnTo>
                  <a:lnTo>
                    <a:pt x="1195" y="1451"/>
                  </a:lnTo>
                  <a:lnTo>
                    <a:pt x="1189" y="1450"/>
                  </a:lnTo>
                  <a:lnTo>
                    <a:pt x="1180" y="1449"/>
                  </a:lnTo>
                  <a:lnTo>
                    <a:pt x="1174" y="1445"/>
                  </a:lnTo>
                  <a:lnTo>
                    <a:pt x="1168" y="1441"/>
                  </a:lnTo>
                  <a:lnTo>
                    <a:pt x="1160" y="1440"/>
                  </a:lnTo>
                  <a:lnTo>
                    <a:pt x="1149" y="1445"/>
                  </a:lnTo>
                  <a:lnTo>
                    <a:pt x="1139" y="1449"/>
                  </a:lnTo>
                  <a:lnTo>
                    <a:pt x="1129" y="1451"/>
                  </a:lnTo>
                  <a:lnTo>
                    <a:pt x="1118" y="1448"/>
                  </a:lnTo>
                  <a:lnTo>
                    <a:pt x="1112" y="1444"/>
                  </a:lnTo>
                  <a:lnTo>
                    <a:pt x="1107" y="1440"/>
                  </a:lnTo>
                  <a:lnTo>
                    <a:pt x="1103" y="1434"/>
                  </a:lnTo>
                  <a:lnTo>
                    <a:pt x="1100" y="1428"/>
                  </a:lnTo>
                  <a:lnTo>
                    <a:pt x="1092" y="1409"/>
                  </a:lnTo>
                  <a:lnTo>
                    <a:pt x="1085" y="1389"/>
                  </a:lnTo>
                  <a:lnTo>
                    <a:pt x="1083" y="1369"/>
                  </a:lnTo>
                  <a:lnTo>
                    <a:pt x="1090" y="1351"/>
                  </a:lnTo>
                  <a:lnTo>
                    <a:pt x="1091" y="1350"/>
                  </a:lnTo>
                  <a:lnTo>
                    <a:pt x="1091" y="1350"/>
                  </a:lnTo>
                  <a:lnTo>
                    <a:pt x="1091" y="1350"/>
                  </a:lnTo>
                  <a:lnTo>
                    <a:pt x="1092" y="1349"/>
                  </a:lnTo>
                  <a:lnTo>
                    <a:pt x="1097" y="1345"/>
                  </a:lnTo>
                  <a:lnTo>
                    <a:pt x="1101" y="1342"/>
                  </a:lnTo>
                  <a:lnTo>
                    <a:pt x="1106" y="1338"/>
                  </a:lnTo>
                  <a:lnTo>
                    <a:pt x="1111" y="1333"/>
                  </a:lnTo>
                  <a:lnTo>
                    <a:pt x="1115" y="1326"/>
                  </a:lnTo>
                  <a:lnTo>
                    <a:pt x="1118" y="1318"/>
                  </a:lnTo>
                  <a:lnTo>
                    <a:pt x="1121" y="1312"/>
                  </a:lnTo>
                  <a:lnTo>
                    <a:pt x="1128" y="1307"/>
                  </a:lnTo>
                  <a:lnTo>
                    <a:pt x="1142" y="1303"/>
                  </a:lnTo>
                  <a:lnTo>
                    <a:pt x="1151" y="1301"/>
                  </a:lnTo>
                  <a:lnTo>
                    <a:pt x="1157" y="1296"/>
                  </a:lnTo>
                  <a:lnTo>
                    <a:pt x="1156" y="1282"/>
                  </a:lnTo>
                  <a:lnTo>
                    <a:pt x="1154" y="1274"/>
                  </a:lnTo>
                  <a:lnTo>
                    <a:pt x="1151" y="1266"/>
                  </a:lnTo>
                  <a:lnTo>
                    <a:pt x="1148" y="1258"/>
                  </a:lnTo>
                  <a:lnTo>
                    <a:pt x="1146" y="1251"/>
                  </a:lnTo>
                  <a:lnTo>
                    <a:pt x="1146" y="1248"/>
                  </a:lnTo>
                  <a:lnTo>
                    <a:pt x="1146" y="1245"/>
                  </a:lnTo>
                  <a:lnTo>
                    <a:pt x="1146" y="1243"/>
                  </a:lnTo>
                  <a:lnTo>
                    <a:pt x="1145" y="1240"/>
                  </a:lnTo>
                  <a:lnTo>
                    <a:pt x="1144" y="1238"/>
                  </a:lnTo>
                  <a:lnTo>
                    <a:pt x="1144" y="1237"/>
                  </a:lnTo>
                  <a:lnTo>
                    <a:pt x="1144" y="1235"/>
                  </a:lnTo>
                  <a:lnTo>
                    <a:pt x="1144" y="1233"/>
                  </a:lnTo>
                  <a:lnTo>
                    <a:pt x="1143" y="1230"/>
                  </a:lnTo>
                  <a:lnTo>
                    <a:pt x="1143" y="1227"/>
                  </a:lnTo>
                  <a:lnTo>
                    <a:pt x="1143" y="1224"/>
                  </a:lnTo>
                  <a:lnTo>
                    <a:pt x="1143" y="1221"/>
                  </a:lnTo>
                  <a:lnTo>
                    <a:pt x="1143" y="1213"/>
                  </a:lnTo>
                  <a:lnTo>
                    <a:pt x="1141" y="1206"/>
                  </a:lnTo>
                  <a:lnTo>
                    <a:pt x="1139" y="1198"/>
                  </a:lnTo>
                  <a:lnTo>
                    <a:pt x="1138" y="1191"/>
                  </a:lnTo>
                  <a:lnTo>
                    <a:pt x="1133" y="1174"/>
                  </a:lnTo>
                  <a:lnTo>
                    <a:pt x="1129" y="1153"/>
                  </a:lnTo>
                  <a:lnTo>
                    <a:pt x="1128" y="1133"/>
                  </a:lnTo>
                  <a:lnTo>
                    <a:pt x="1133" y="1117"/>
                  </a:lnTo>
                  <a:lnTo>
                    <a:pt x="1140" y="1114"/>
                  </a:lnTo>
                  <a:lnTo>
                    <a:pt x="1147" y="1113"/>
                  </a:lnTo>
                  <a:lnTo>
                    <a:pt x="1154" y="1112"/>
                  </a:lnTo>
                  <a:lnTo>
                    <a:pt x="1162" y="1111"/>
                  </a:lnTo>
                  <a:lnTo>
                    <a:pt x="1170" y="1108"/>
                  </a:lnTo>
                  <a:lnTo>
                    <a:pt x="1178" y="1102"/>
                  </a:lnTo>
                  <a:lnTo>
                    <a:pt x="1186" y="1097"/>
                  </a:lnTo>
                  <a:lnTo>
                    <a:pt x="1194" y="1095"/>
                  </a:lnTo>
                  <a:lnTo>
                    <a:pt x="1206" y="1097"/>
                  </a:lnTo>
                  <a:lnTo>
                    <a:pt x="1219" y="1102"/>
                  </a:lnTo>
                  <a:lnTo>
                    <a:pt x="1231" y="1105"/>
                  </a:lnTo>
                  <a:lnTo>
                    <a:pt x="1239" y="1099"/>
                  </a:lnTo>
                  <a:lnTo>
                    <a:pt x="1241" y="1093"/>
                  </a:lnTo>
                  <a:lnTo>
                    <a:pt x="1244" y="1088"/>
                  </a:lnTo>
                  <a:lnTo>
                    <a:pt x="1248" y="1085"/>
                  </a:lnTo>
                  <a:lnTo>
                    <a:pt x="1254" y="1084"/>
                  </a:lnTo>
                  <a:lnTo>
                    <a:pt x="1257" y="1084"/>
                  </a:lnTo>
                  <a:lnTo>
                    <a:pt x="1259" y="1084"/>
                  </a:lnTo>
                  <a:lnTo>
                    <a:pt x="1261" y="1085"/>
                  </a:lnTo>
                  <a:lnTo>
                    <a:pt x="1264" y="1086"/>
                  </a:lnTo>
                  <a:lnTo>
                    <a:pt x="1268" y="1084"/>
                  </a:lnTo>
                  <a:lnTo>
                    <a:pt x="1272" y="1082"/>
                  </a:lnTo>
                  <a:lnTo>
                    <a:pt x="1276" y="1079"/>
                  </a:lnTo>
                  <a:lnTo>
                    <a:pt x="1280" y="1075"/>
                  </a:lnTo>
                  <a:lnTo>
                    <a:pt x="1282" y="1072"/>
                  </a:lnTo>
                  <a:lnTo>
                    <a:pt x="1285" y="1068"/>
                  </a:lnTo>
                  <a:lnTo>
                    <a:pt x="1288" y="1065"/>
                  </a:lnTo>
                  <a:lnTo>
                    <a:pt x="1291" y="1061"/>
                  </a:lnTo>
                  <a:lnTo>
                    <a:pt x="1293" y="1057"/>
                  </a:lnTo>
                  <a:lnTo>
                    <a:pt x="1297" y="1053"/>
                  </a:lnTo>
                  <a:lnTo>
                    <a:pt x="1300" y="1050"/>
                  </a:lnTo>
                  <a:lnTo>
                    <a:pt x="1304" y="1047"/>
                  </a:lnTo>
                  <a:lnTo>
                    <a:pt x="1308" y="1044"/>
                  </a:lnTo>
                  <a:lnTo>
                    <a:pt x="1311" y="1041"/>
                  </a:lnTo>
                  <a:lnTo>
                    <a:pt x="1312" y="1037"/>
                  </a:lnTo>
                  <a:lnTo>
                    <a:pt x="1311" y="1032"/>
                  </a:lnTo>
                  <a:lnTo>
                    <a:pt x="1304" y="1027"/>
                  </a:lnTo>
                  <a:lnTo>
                    <a:pt x="1295" y="1023"/>
                  </a:lnTo>
                  <a:lnTo>
                    <a:pt x="1287" y="1019"/>
                  </a:lnTo>
                  <a:lnTo>
                    <a:pt x="1278" y="1016"/>
                  </a:lnTo>
                  <a:lnTo>
                    <a:pt x="1269" y="1012"/>
                  </a:lnTo>
                  <a:lnTo>
                    <a:pt x="1262" y="1011"/>
                  </a:lnTo>
                  <a:lnTo>
                    <a:pt x="1255" y="1012"/>
                  </a:lnTo>
                  <a:lnTo>
                    <a:pt x="1245" y="1017"/>
                  </a:lnTo>
                  <a:lnTo>
                    <a:pt x="1244" y="1017"/>
                  </a:lnTo>
                  <a:lnTo>
                    <a:pt x="1243" y="1018"/>
                  </a:lnTo>
                  <a:lnTo>
                    <a:pt x="1243" y="1018"/>
                  </a:lnTo>
                  <a:lnTo>
                    <a:pt x="1242" y="1019"/>
                  </a:lnTo>
                  <a:lnTo>
                    <a:pt x="1229" y="1022"/>
                  </a:lnTo>
                  <a:lnTo>
                    <a:pt x="1212" y="1016"/>
                  </a:lnTo>
                  <a:lnTo>
                    <a:pt x="1195" y="1009"/>
                  </a:lnTo>
                  <a:lnTo>
                    <a:pt x="1178" y="1005"/>
                  </a:lnTo>
                  <a:lnTo>
                    <a:pt x="1176" y="1005"/>
                  </a:lnTo>
                  <a:lnTo>
                    <a:pt x="1173" y="1004"/>
                  </a:lnTo>
                  <a:lnTo>
                    <a:pt x="1170" y="1004"/>
                  </a:lnTo>
                  <a:lnTo>
                    <a:pt x="1168" y="1004"/>
                  </a:lnTo>
                  <a:lnTo>
                    <a:pt x="1157" y="998"/>
                  </a:lnTo>
                  <a:lnTo>
                    <a:pt x="1148" y="984"/>
                  </a:lnTo>
                  <a:lnTo>
                    <a:pt x="1139" y="969"/>
                  </a:lnTo>
                  <a:lnTo>
                    <a:pt x="1129" y="957"/>
                  </a:lnTo>
                  <a:lnTo>
                    <a:pt x="1121" y="956"/>
                  </a:lnTo>
                  <a:lnTo>
                    <a:pt x="1114" y="959"/>
                  </a:lnTo>
                  <a:lnTo>
                    <a:pt x="1107" y="963"/>
                  </a:lnTo>
                  <a:lnTo>
                    <a:pt x="1099" y="965"/>
                  </a:lnTo>
                  <a:lnTo>
                    <a:pt x="1095" y="960"/>
                  </a:lnTo>
                  <a:lnTo>
                    <a:pt x="1091" y="955"/>
                  </a:lnTo>
                  <a:lnTo>
                    <a:pt x="1088" y="949"/>
                  </a:lnTo>
                  <a:lnTo>
                    <a:pt x="1084" y="945"/>
                  </a:lnTo>
                  <a:lnTo>
                    <a:pt x="1075" y="943"/>
                  </a:lnTo>
                  <a:lnTo>
                    <a:pt x="1065" y="942"/>
                  </a:lnTo>
                  <a:lnTo>
                    <a:pt x="1055" y="942"/>
                  </a:lnTo>
                  <a:lnTo>
                    <a:pt x="1047" y="937"/>
                  </a:lnTo>
                  <a:lnTo>
                    <a:pt x="1042" y="926"/>
                  </a:lnTo>
                  <a:lnTo>
                    <a:pt x="1047" y="922"/>
                  </a:lnTo>
                  <a:lnTo>
                    <a:pt x="1058" y="922"/>
                  </a:lnTo>
                  <a:lnTo>
                    <a:pt x="1067" y="922"/>
                  </a:lnTo>
                  <a:lnTo>
                    <a:pt x="1080" y="920"/>
                  </a:lnTo>
                  <a:lnTo>
                    <a:pt x="1091" y="913"/>
                  </a:lnTo>
                  <a:lnTo>
                    <a:pt x="1097" y="903"/>
                  </a:lnTo>
                  <a:lnTo>
                    <a:pt x="1091" y="890"/>
                  </a:lnTo>
                  <a:lnTo>
                    <a:pt x="1087" y="887"/>
                  </a:lnTo>
                  <a:lnTo>
                    <a:pt x="1083" y="884"/>
                  </a:lnTo>
                  <a:lnTo>
                    <a:pt x="1079" y="881"/>
                  </a:lnTo>
                  <a:lnTo>
                    <a:pt x="1075" y="878"/>
                  </a:lnTo>
                  <a:lnTo>
                    <a:pt x="1072" y="874"/>
                  </a:lnTo>
                  <a:lnTo>
                    <a:pt x="1073" y="868"/>
                  </a:lnTo>
                  <a:lnTo>
                    <a:pt x="1075" y="862"/>
                  </a:lnTo>
                  <a:lnTo>
                    <a:pt x="1074" y="857"/>
                  </a:lnTo>
                  <a:lnTo>
                    <a:pt x="1066" y="850"/>
                  </a:lnTo>
                  <a:lnTo>
                    <a:pt x="1057" y="845"/>
                  </a:lnTo>
                  <a:lnTo>
                    <a:pt x="1051" y="839"/>
                  </a:lnTo>
                  <a:lnTo>
                    <a:pt x="1052" y="828"/>
                  </a:lnTo>
                  <a:lnTo>
                    <a:pt x="1052" y="826"/>
                  </a:lnTo>
                  <a:lnTo>
                    <a:pt x="1052" y="825"/>
                  </a:lnTo>
                  <a:lnTo>
                    <a:pt x="1052" y="823"/>
                  </a:lnTo>
                  <a:lnTo>
                    <a:pt x="1053" y="821"/>
                  </a:lnTo>
                  <a:lnTo>
                    <a:pt x="1053" y="808"/>
                  </a:lnTo>
                  <a:lnTo>
                    <a:pt x="1057" y="792"/>
                  </a:lnTo>
                  <a:lnTo>
                    <a:pt x="1064" y="780"/>
                  </a:lnTo>
                  <a:lnTo>
                    <a:pt x="1075" y="779"/>
                  </a:lnTo>
                  <a:lnTo>
                    <a:pt x="1094" y="760"/>
                  </a:lnTo>
                  <a:lnTo>
                    <a:pt x="1105" y="724"/>
                  </a:lnTo>
                  <a:lnTo>
                    <a:pt x="1108" y="684"/>
                  </a:lnTo>
                  <a:lnTo>
                    <a:pt x="1106" y="655"/>
                  </a:lnTo>
                  <a:lnTo>
                    <a:pt x="1105" y="650"/>
                  </a:lnTo>
                  <a:lnTo>
                    <a:pt x="1104" y="644"/>
                  </a:lnTo>
                  <a:lnTo>
                    <a:pt x="1103" y="639"/>
                  </a:lnTo>
                  <a:lnTo>
                    <a:pt x="1103" y="634"/>
                  </a:lnTo>
                  <a:lnTo>
                    <a:pt x="1103" y="629"/>
                  </a:lnTo>
                  <a:lnTo>
                    <a:pt x="1104" y="624"/>
                  </a:lnTo>
                  <a:lnTo>
                    <a:pt x="1106" y="620"/>
                  </a:lnTo>
                  <a:lnTo>
                    <a:pt x="1109" y="616"/>
                  </a:lnTo>
                  <a:lnTo>
                    <a:pt x="1110" y="614"/>
                  </a:lnTo>
                  <a:lnTo>
                    <a:pt x="1112" y="612"/>
                  </a:lnTo>
                  <a:lnTo>
                    <a:pt x="1113" y="609"/>
                  </a:lnTo>
                  <a:lnTo>
                    <a:pt x="1115" y="607"/>
                  </a:lnTo>
                  <a:lnTo>
                    <a:pt x="1122" y="593"/>
                  </a:lnTo>
                  <a:lnTo>
                    <a:pt x="1130" y="581"/>
                  </a:lnTo>
                  <a:lnTo>
                    <a:pt x="1139" y="570"/>
                  </a:lnTo>
                  <a:lnTo>
                    <a:pt x="1149" y="559"/>
                  </a:lnTo>
                  <a:lnTo>
                    <a:pt x="1155" y="554"/>
                  </a:lnTo>
                  <a:lnTo>
                    <a:pt x="1160" y="548"/>
                  </a:lnTo>
                  <a:lnTo>
                    <a:pt x="1164" y="542"/>
                  </a:lnTo>
                  <a:lnTo>
                    <a:pt x="1169" y="536"/>
                  </a:lnTo>
                  <a:lnTo>
                    <a:pt x="1178" y="528"/>
                  </a:lnTo>
                  <a:lnTo>
                    <a:pt x="1186" y="519"/>
                  </a:lnTo>
                  <a:lnTo>
                    <a:pt x="1195" y="511"/>
                  </a:lnTo>
                  <a:lnTo>
                    <a:pt x="1202" y="501"/>
                  </a:lnTo>
                  <a:lnTo>
                    <a:pt x="1214" y="474"/>
                  </a:lnTo>
                  <a:lnTo>
                    <a:pt x="1203" y="457"/>
                  </a:lnTo>
                  <a:lnTo>
                    <a:pt x="1180" y="448"/>
                  </a:lnTo>
                  <a:lnTo>
                    <a:pt x="1155" y="440"/>
                  </a:lnTo>
                  <a:lnTo>
                    <a:pt x="1149" y="438"/>
                  </a:lnTo>
                  <a:lnTo>
                    <a:pt x="1143" y="435"/>
                  </a:lnTo>
                  <a:lnTo>
                    <a:pt x="1138" y="432"/>
                  </a:lnTo>
                  <a:lnTo>
                    <a:pt x="1132" y="429"/>
                  </a:lnTo>
                  <a:lnTo>
                    <a:pt x="1120" y="424"/>
                  </a:lnTo>
                  <a:lnTo>
                    <a:pt x="1109" y="417"/>
                  </a:lnTo>
                  <a:lnTo>
                    <a:pt x="1098" y="409"/>
                  </a:lnTo>
                  <a:lnTo>
                    <a:pt x="1087" y="402"/>
                  </a:lnTo>
                  <a:lnTo>
                    <a:pt x="1072" y="390"/>
                  </a:lnTo>
                  <a:lnTo>
                    <a:pt x="1058" y="383"/>
                  </a:lnTo>
                  <a:lnTo>
                    <a:pt x="1044" y="381"/>
                  </a:lnTo>
                  <a:lnTo>
                    <a:pt x="1026" y="386"/>
                  </a:lnTo>
                  <a:lnTo>
                    <a:pt x="1024" y="387"/>
                  </a:lnTo>
                  <a:lnTo>
                    <a:pt x="1021" y="387"/>
                  </a:lnTo>
                  <a:lnTo>
                    <a:pt x="1019" y="387"/>
                  </a:lnTo>
                  <a:lnTo>
                    <a:pt x="1016" y="388"/>
                  </a:lnTo>
                  <a:lnTo>
                    <a:pt x="1002" y="396"/>
                  </a:lnTo>
                  <a:lnTo>
                    <a:pt x="995" y="408"/>
                  </a:lnTo>
                  <a:lnTo>
                    <a:pt x="990" y="421"/>
                  </a:lnTo>
                  <a:lnTo>
                    <a:pt x="981" y="434"/>
                  </a:lnTo>
                  <a:lnTo>
                    <a:pt x="975" y="442"/>
                  </a:lnTo>
                  <a:lnTo>
                    <a:pt x="969" y="449"/>
                  </a:lnTo>
                  <a:lnTo>
                    <a:pt x="962" y="456"/>
                  </a:lnTo>
                  <a:lnTo>
                    <a:pt x="956" y="463"/>
                  </a:lnTo>
                  <a:lnTo>
                    <a:pt x="952" y="467"/>
                  </a:lnTo>
                  <a:lnTo>
                    <a:pt x="948" y="470"/>
                  </a:lnTo>
                  <a:lnTo>
                    <a:pt x="944" y="472"/>
                  </a:lnTo>
                  <a:lnTo>
                    <a:pt x="939" y="475"/>
                  </a:lnTo>
                  <a:lnTo>
                    <a:pt x="937" y="475"/>
                  </a:lnTo>
                  <a:lnTo>
                    <a:pt x="935" y="476"/>
                  </a:lnTo>
                  <a:lnTo>
                    <a:pt x="933" y="476"/>
                  </a:lnTo>
                  <a:lnTo>
                    <a:pt x="931" y="475"/>
                  </a:lnTo>
                  <a:lnTo>
                    <a:pt x="927" y="472"/>
                  </a:lnTo>
                  <a:lnTo>
                    <a:pt x="925" y="469"/>
                  </a:lnTo>
                  <a:lnTo>
                    <a:pt x="923" y="465"/>
                  </a:lnTo>
                  <a:lnTo>
                    <a:pt x="922" y="461"/>
                  </a:lnTo>
                  <a:lnTo>
                    <a:pt x="920" y="442"/>
                  </a:lnTo>
                  <a:lnTo>
                    <a:pt x="916" y="430"/>
                  </a:lnTo>
                  <a:lnTo>
                    <a:pt x="906" y="426"/>
                  </a:lnTo>
                  <a:lnTo>
                    <a:pt x="887" y="433"/>
                  </a:lnTo>
                  <a:lnTo>
                    <a:pt x="886" y="433"/>
                  </a:lnTo>
                  <a:lnTo>
                    <a:pt x="885" y="434"/>
                  </a:lnTo>
                  <a:lnTo>
                    <a:pt x="883" y="435"/>
                  </a:lnTo>
                  <a:lnTo>
                    <a:pt x="882" y="435"/>
                  </a:lnTo>
                  <a:lnTo>
                    <a:pt x="870" y="435"/>
                  </a:lnTo>
                  <a:lnTo>
                    <a:pt x="863" y="429"/>
                  </a:lnTo>
                  <a:lnTo>
                    <a:pt x="858" y="419"/>
                  </a:lnTo>
                  <a:lnTo>
                    <a:pt x="855" y="407"/>
                  </a:lnTo>
                  <a:lnTo>
                    <a:pt x="855" y="405"/>
                  </a:lnTo>
                  <a:lnTo>
                    <a:pt x="854" y="403"/>
                  </a:lnTo>
                  <a:lnTo>
                    <a:pt x="852" y="402"/>
                  </a:lnTo>
                  <a:lnTo>
                    <a:pt x="851" y="400"/>
                  </a:lnTo>
                  <a:lnTo>
                    <a:pt x="849" y="397"/>
                  </a:lnTo>
                  <a:lnTo>
                    <a:pt x="847" y="395"/>
                  </a:lnTo>
                  <a:lnTo>
                    <a:pt x="845" y="392"/>
                  </a:lnTo>
                  <a:lnTo>
                    <a:pt x="842" y="390"/>
                  </a:lnTo>
                  <a:lnTo>
                    <a:pt x="831" y="385"/>
                  </a:lnTo>
                  <a:lnTo>
                    <a:pt x="819" y="379"/>
                  </a:lnTo>
                  <a:lnTo>
                    <a:pt x="809" y="372"/>
                  </a:lnTo>
                  <a:lnTo>
                    <a:pt x="806" y="360"/>
                  </a:lnTo>
                  <a:lnTo>
                    <a:pt x="810" y="353"/>
                  </a:lnTo>
                  <a:lnTo>
                    <a:pt x="815" y="345"/>
                  </a:lnTo>
                  <a:lnTo>
                    <a:pt x="818" y="337"/>
                  </a:lnTo>
                  <a:lnTo>
                    <a:pt x="818" y="330"/>
                  </a:lnTo>
                  <a:lnTo>
                    <a:pt x="816" y="325"/>
                  </a:lnTo>
                  <a:lnTo>
                    <a:pt x="814" y="321"/>
                  </a:lnTo>
                  <a:lnTo>
                    <a:pt x="813" y="316"/>
                  </a:lnTo>
                  <a:lnTo>
                    <a:pt x="812" y="311"/>
                  </a:lnTo>
                  <a:lnTo>
                    <a:pt x="812" y="310"/>
                  </a:lnTo>
                  <a:lnTo>
                    <a:pt x="812" y="310"/>
                  </a:lnTo>
                  <a:lnTo>
                    <a:pt x="812" y="310"/>
                  </a:lnTo>
                  <a:lnTo>
                    <a:pt x="812" y="310"/>
                  </a:lnTo>
                  <a:lnTo>
                    <a:pt x="814" y="298"/>
                  </a:lnTo>
                  <a:lnTo>
                    <a:pt x="813" y="288"/>
                  </a:lnTo>
                  <a:lnTo>
                    <a:pt x="811" y="277"/>
                  </a:lnTo>
                  <a:lnTo>
                    <a:pt x="807" y="266"/>
                  </a:lnTo>
                  <a:lnTo>
                    <a:pt x="812" y="261"/>
                  </a:lnTo>
                  <a:lnTo>
                    <a:pt x="821" y="260"/>
                  </a:lnTo>
                  <a:lnTo>
                    <a:pt x="830" y="261"/>
                  </a:lnTo>
                  <a:lnTo>
                    <a:pt x="839" y="260"/>
                  </a:lnTo>
                  <a:lnTo>
                    <a:pt x="849" y="252"/>
                  </a:lnTo>
                  <a:lnTo>
                    <a:pt x="854" y="244"/>
                  </a:lnTo>
                  <a:lnTo>
                    <a:pt x="860" y="242"/>
                  </a:lnTo>
                  <a:lnTo>
                    <a:pt x="872" y="252"/>
                  </a:lnTo>
                  <a:lnTo>
                    <a:pt x="879" y="261"/>
                  </a:lnTo>
                  <a:lnTo>
                    <a:pt x="886" y="271"/>
                  </a:lnTo>
                  <a:lnTo>
                    <a:pt x="894" y="276"/>
                  </a:lnTo>
                  <a:lnTo>
                    <a:pt x="906" y="272"/>
                  </a:lnTo>
                  <a:lnTo>
                    <a:pt x="914" y="264"/>
                  </a:lnTo>
                  <a:lnTo>
                    <a:pt x="922" y="251"/>
                  </a:lnTo>
                  <a:lnTo>
                    <a:pt x="930" y="238"/>
                  </a:lnTo>
                  <a:lnTo>
                    <a:pt x="937" y="227"/>
                  </a:lnTo>
                  <a:lnTo>
                    <a:pt x="940" y="226"/>
                  </a:lnTo>
                  <a:lnTo>
                    <a:pt x="942" y="223"/>
                  </a:lnTo>
                  <a:lnTo>
                    <a:pt x="944" y="220"/>
                  </a:lnTo>
                  <a:lnTo>
                    <a:pt x="946" y="216"/>
                  </a:lnTo>
                  <a:lnTo>
                    <a:pt x="945" y="200"/>
                  </a:lnTo>
                  <a:lnTo>
                    <a:pt x="938" y="180"/>
                  </a:lnTo>
                  <a:lnTo>
                    <a:pt x="927" y="164"/>
                  </a:lnTo>
                  <a:lnTo>
                    <a:pt x="913" y="156"/>
                  </a:lnTo>
                  <a:lnTo>
                    <a:pt x="905" y="154"/>
                  </a:lnTo>
                  <a:lnTo>
                    <a:pt x="897" y="151"/>
                  </a:lnTo>
                  <a:lnTo>
                    <a:pt x="888" y="149"/>
                  </a:lnTo>
                  <a:lnTo>
                    <a:pt x="880" y="147"/>
                  </a:lnTo>
                  <a:lnTo>
                    <a:pt x="874" y="148"/>
                  </a:lnTo>
                  <a:lnTo>
                    <a:pt x="866" y="149"/>
                  </a:lnTo>
                  <a:lnTo>
                    <a:pt x="859" y="150"/>
                  </a:lnTo>
                  <a:lnTo>
                    <a:pt x="853" y="150"/>
                  </a:lnTo>
                  <a:lnTo>
                    <a:pt x="842" y="145"/>
                  </a:lnTo>
                  <a:lnTo>
                    <a:pt x="843" y="138"/>
                  </a:lnTo>
                  <a:lnTo>
                    <a:pt x="849" y="131"/>
                  </a:lnTo>
                  <a:lnTo>
                    <a:pt x="856" y="122"/>
                  </a:lnTo>
                  <a:lnTo>
                    <a:pt x="849" y="110"/>
                  </a:lnTo>
                  <a:lnTo>
                    <a:pt x="842" y="100"/>
                  </a:lnTo>
                  <a:lnTo>
                    <a:pt x="835" y="89"/>
                  </a:lnTo>
                  <a:lnTo>
                    <a:pt x="830" y="76"/>
                  </a:lnTo>
                  <a:lnTo>
                    <a:pt x="830" y="60"/>
                  </a:lnTo>
                  <a:lnTo>
                    <a:pt x="831" y="46"/>
                  </a:lnTo>
                  <a:lnTo>
                    <a:pt x="829" y="32"/>
                  </a:lnTo>
                  <a:lnTo>
                    <a:pt x="820" y="20"/>
                  </a:lnTo>
                  <a:lnTo>
                    <a:pt x="806" y="8"/>
                  </a:lnTo>
                  <a:lnTo>
                    <a:pt x="795" y="6"/>
                  </a:lnTo>
                  <a:lnTo>
                    <a:pt x="782" y="7"/>
                  </a:lnTo>
                  <a:lnTo>
                    <a:pt x="766" y="8"/>
                  </a:lnTo>
                  <a:lnTo>
                    <a:pt x="759" y="4"/>
                  </a:lnTo>
                  <a:lnTo>
                    <a:pt x="752" y="1"/>
                  </a:lnTo>
                  <a:lnTo>
                    <a:pt x="745" y="0"/>
                  </a:lnTo>
                  <a:lnTo>
                    <a:pt x="737" y="4"/>
                  </a:lnTo>
                  <a:lnTo>
                    <a:pt x="732" y="13"/>
                  </a:lnTo>
                  <a:lnTo>
                    <a:pt x="732" y="24"/>
                  </a:lnTo>
                  <a:lnTo>
                    <a:pt x="733" y="35"/>
                  </a:lnTo>
                  <a:lnTo>
                    <a:pt x="732" y="46"/>
                  </a:lnTo>
                  <a:lnTo>
                    <a:pt x="726" y="52"/>
                  </a:lnTo>
                  <a:lnTo>
                    <a:pt x="718" y="54"/>
                  </a:lnTo>
                  <a:lnTo>
                    <a:pt x="711" y="57"/>
                  </a:lnTo>
                  <a:lnTo>
                    <a:pt x="707" y="64"/>
                  </a:lnTo>
                  <a:lnTo>
                    <a:pt x="706" y="74"/>
                  </a:lnTo>
                  <a:lnTo>
                    <a:pt x="706" y="83"/>
                  </a:lnTo>
                  <a:lnTo>
                    <a:pt x="703" y="91"/>
                  </a:lnTo>
                  <a:lnTo>
                    <a:pt x="695" y="94"/>
                  </a:lnTo>
                  <a:lnTo>
                    <a:pt x="687" y="97"/>
                  </a:lnTo>
                  <a:lnTo>
                    <a:pt x="689" y="103"/>
                  </a:lnTo>
                  <a:lnTo>
                    <a:pt x="694" y="110"/>
                  </a:lnTo>
                  <a:lnTo>
                    <a:pt x="697" y="115"/>
                  </a:lnTo>
                  <a:lnTo>
                    <a:pt x="699" y="121"/>
                  </a:lnTo>
                  <a:lnTo>
                    <a:pt x="700" y="128"/>
                  </a:lnTo>
                  <a:lnTo>
                    <a:pt x="701" y="136"/>
                  </a:lnTo>
                  <a:lnTo>
                    <a:pt x="701" y="144"/>
                  </a:lnTo>
                  <a:lnTo>
                    <a:pt x="701" y="158"/>
                  </a:lnTo>
                  <a:lnTo>
                    <a:pt x="700" y="172"/>
                  </a:lnTo>
                  <a:lnTo>
                    <a:pt x="697" y="186"/>
                  </a:lnTo>
                  <a:lnTo>
                    <a:pt x="692" y="199"/>
                  </a:lnTo>
                  <a:lnTo>
                    <a:pt x="688" y="209"/>
                  </a:lnTo>
                  <a:lnTo>
                    <a:pt x="682" y="217"/>
                  </a:lnTo>
                  <a:lnTo>
                    <a:pt x="675" y="224"/>
                  </a:lnTo>
                  <a:lnTo>
                    <a:pt x="666" y="230"/>
                  </a:lnTo>
                  <a:lnTo>
                    <a:pt x="665" y="230"/>
                  </a:lnTo>
                  <a:lnTo>
                    <a:pt x="665" y="231"/>
                  </a:lnTo>
                  <a:lnTo>
                    <a:pt x="664" y="231"/>
                  </a:lnTo>
                  <a:lnTo>
                    <a:pt x="664" y="232"/>
                  </a:lnTo>
                  <a:lnTo>
                    <a:pt x="660" y="237"/>
                  </a:lnTo>
                  <a:lnTo>
                    <a:pt x="655" y="242"/>
                  </a:lnTo>
                  <a:lnTo>
                    <a:pt x="651" y="246"/>
                  </a:lnTo>
                  <a:lnTo>
                    <a:pt x="647" y="251"/>
                  </a:lnTo>
                  <a:lnTo>
                    <a:pt x="644" y="255"/>
                  </a:lnTo>
                  <a:lnTo>
                    <a:pt x="640" y="260"/>
                  </a:lnTo>
                  <a:lnTo>
                    <a:pt x="636" y="264"/>
                  </a:lnTo>
                  <a:lnTo>
                    <a:pt x="633" y="268"/>
                  </a:lnTo>
                  <a:lnTo>
                    <a:pt x="621" y="275"/>
                  </a:lnTo>
                  <a:lnTo>
                    <a:pt x="606" y="282"/>
                  </a:lnTo>
                  <a:lnTo>
                    <a:pt x="592" y="291"/>
                  </a:lnTo>
                  <a:lnTo>
                    <a:pt x="585" y="302"/>
                  </a:lnTo>
                  <a:lnTo>
                    <a:pt x="580" y="310"/>
                  </a:lnTo>
                  <a:lnTo>
                    <a:pt x="575" y="318"/>
                  </a:lnTo>
                  <a:lnTo>
                    <a:pt x="570" y="326"/>
                  </a:lnTo>
                  <a:lnTo>
                    <a:pt x="565" y="334"/>
                  </a:lnTo>
                  <a:lnTo>
                    <a:pt x="557" y="338"/>
                  </a:lnTo>
                  <a:lnTo>
                    <a:pt x="547" y="340"/>
                  </a:lnTo>
                  <a:lnTo>
                    <a:pt x="536" y="341"/>
                  </a:lnTo>
                  <a:lnTo>
                    <a:pt x="526" y="342"/>
                  </a:lnTo>
                  <a:lnTo>
                    <a:pt x="524" y="342"/>
                  </a:lnTo>
                  <a:lnTo>
                    <a:pt x="521" y="343"/>
                  </a:lnTo>
                  <a:lnTo>
                    <a:pt x="519" y="343"/>
                  </a:lnTo>
                  <a:lnTo>
                    <a:pt x="517" y="344"/>
                  </a:lnTo>
                  <a:lnTo>
                    <a:pt x="507" y="352"/>
                  </a:lnTo>
                  <a:lnTo>
                    <a:pt x="504" y="363"/>
                  </a:lnTo>
                  <a:lnTo>
                    <a:pt x="502" y="375"/>
                  </a:lnTo>
                  <a:lnTo>
                    <a:pt x="496" y="386"/>
                  </a:lnTo>
                  <a:lnTo>
                    <a:pt x="491" y="393"/>
                  </a:lnTo>
                  <a:lnTo>
                    <a:pt x="492" y="400"/>
                  </a:lnTo>
                  <a:lnTo>
                    <a:pt x="496" y="406"/>
                  </a:lnTo>
                  <a:lnTo>
                    <a:pt x="502" y="412"/>
                  </a:lnTo>
                  <a:lnTo>
                    <a:pt x="506" y="416"/>
                  </a:lnTo>
                  <a:lnTo>
                    <a:pt x="510" y="419"/>
                  </a:lnTo>
                  <a:lnTo>
                    <a:pt x="515" y="420"/>
                  </a:lnTo>
                  <a:lnTo>
                    <a:pt x="520" y="419"/>
                  </a:lnTo>
                  <a:lnTo>
                    <a:pt x="543" y="409"/>
                  </a:lnTo>
                  <a:lnTo>
                    <a:pt x="564" y="406"/>
                  </a:lnTo>
                  <a:lnTo>
                    <a:pt x="580" y="414"/>
                  </a:lnTo>
                  <a:lnTo>
                    <a:pt x="588" y="440"/>
                  </a:lnTo>
                  <a:lnTo>
                    <a:pt x="588" y="445"/>
                  </a:lnTo>
                  <a:lnTo>
                    <a:pt x="589" y="451"/>
                  </a:lnTo>
                  <a:lnTo>
                    <a:pt x="589" y="457"/>
                  </a:lnTo>
                  <a:lnTo>
                    <a:pt x="589" y="463"/>
                  </a:lnTo>
                  <a:lnTo>
                    <a:pt x="596" y="475"/>
                  </a:lnTo>
                  <a:lnTo>
                    <a:pt x="602" y="487"/>
                  </a:lnTo>
                  <a:lnTo>
                    <a:pt x="602" y="497"/>
                  </a:lnTo>
                  <a:lnTo>
                    <a:pt x="591" y="509"/>
                  </a:lnTo>
                  <a:lnTo>
                    <a:pt x="575" y="522"/>
                  </a:lnTo>
                  <a:lnTo>
                    <a:pt x="566" y="537"/>
                  </a:lnTo>
                  <a:lnTo>
                    <a:pt x="561" y="554"/>
                  </a:lnTo>
                  <a:lnTo>
                    <a:pt x="557" y="574"/>
                  </a:lnTo>
                  <a:lnTo>
                    <a:pt x="551" y="581"/>
                  </a:lnTo>
                  <a:lnTo>
                    <a:pt x="546" y="588"/>
                  </a:lnTo>
                  <a:lnTo>
                    <a:pt x="541" y="595"/>
                  </a:lnTo>
                  <a:lnTo>
                    <a:pt x="536" y="602"/>
                  </a:lnTo>
                  <a:lnTo>
                    <a:pt x="534" y="605"/>
                  </a:lnTo>
                  <a:lnTo>
                    <a:pt x="533" y="607"/>
                  </a:lnTo>
                  <a:lnTo>
                    <a:pt x="531" y="609"/>
                  </a:lnTo>
                  <a:lnTo>
                    <a:pt x="530" y="612"/>
                  </a:lnTo>
                  <a:lnTo>
                    <a:pt x="520" y="627"/>
                  </a:lnTo>
                  <a:lnTo>
                    <a:pt x="511" y="642"/>
                  </a:lnTo>
                  <a:lnTo>
                    <a:pt x="507" y="657"/>
                  </a:lnTo>
                  <a:lnTo>
                    <a:pt x="512" y="672"/>
                  </a:lnTo>
                  <a:lnTo>
                    <a:pt x="527" y="697"/>
                  </a:lnTo>
                  <a:lnTo>
                    <a:pt x="542" y="725"/>
                  </a:lnTo>
                  <a:lnTo>
                    <a:pt x="558" y="753"/>
                  </a:lnTo>
                  <a:lnTo>
                    <a:pt x="575" y="775"/>
                  </a:lnTo>
                  <a:lnTo>
                    <a:pt x="584" y="775"/>
                  </a:lnTo>
                  <a:lnTo>
                    <a:pt x="593" y="776"/>
                  </a:lnTo>
                  <a:lnTo>
                    <a:pt x="601" y="776"/>
                  </a:lnTo>
                  <a:lnTo>
                    <a:pt x="610" y="775"/>
                  </a:lnTo>
                  <a:lnTo>
                    <a:pt x="620" y="772"/>
                  </a:lnTo>
                  <a:lnTo>
                    <a:pt x="622" y="766"/>
                  </a:lnTo>
                  <a:lnTo>
                    <a:pt x="621" y="757"/>
                  </a:lnTo>
                  <a:lnTo>
                    <a:pt x="620" y="745"/>
                  </a:lnTo>
                  <a:lnTo>
                    <a:pt x="626" y="736"/>
                  </a:lnTo>
                  <a:lnTo>
                    <a:pt x="638" y="744"/>
                  </a:lnTo>
                  <a:lnTo>
                    <a:pt x="648" y="762"/>
                  </a:lnTo>
                  <a:lnTo>
                    <a:pt x="648" y="782"/>
                  </a:lnTo>
                  <a:lnTo>
                    <a:pt x="640" y="793"/>
                  </a:lnTo>
                  <a:lnTo>
                    <a:pt x="644" y="799"/>
                  </a:lnTo>
                  <a:lnTo>
                    <a:pt x="654" y="802"/>
                  </a:lnTo>
                  <a:lnTo>
                    <a:pt x="666" y="804"/>
                  </a:lnTo>
                  <a:lnTo>
                    <a:pt x="678" y="809"/>
                  </a:lnTo>
                  <a:lnTo>
                    <a:pt x="686" y="818"/>
                  </a:lnTo>
                  <a:lnTo>
                    <a:pt x="694" y="828"/>
                  </a:lnTo>
                  <a:lnTo>
                    <a:pt x="704" y="837"/>
                  </a:lnTo>
                  <a:lnTo>
                    <a:pt x="721" y="844"/>
                  </a:lnTo>
                  <a:lnTo>
                    <a:pt x="747" y="851"/>
                  </a:lnTo>
                  <a:lnTo>
                    <a:pt x="766" y="861"/>
                  </a:lnTo>
                  <a:lnTo>
                    <a:pt x="761" y="879"/>
                  </a:lnTo>
                  <a:lnTo>
                    <a:pt x="754" y="882"/>
                  </a:lnTo>
                  <a:lnTo>
                    <a:pt x="748" y="881"/>
                  </a:lnTo>
                  <a:lnTo>
                    <a:pt x="743" y="882"/>
                  </a:lnTo>
                  <a:lnTo>
                    <a:pt x="741" y="889"/>
                  </a:lnTo>
                  <a:lnTo>
                    <a:pt x="741" y="896"/>
                  </a:lnTo>
                  <a:lnTo>
                    <a:pt x="743" y="900"/>
                  </a:lnTo>
                  <a:lnTo>
                    <a:pt x="747" y="903"/>
                  </a:lnTo>
                  <a:lnTo>
                    <a:pt x="753" y="904"/>
                  </a:lnTo>
                  <a:lnTo>
                    <a:pt x="757" y="912"/>
                  </a:lnTo>
                  <a:lnTo>
                    <a:pt x="760" y="924"/>
                  </a:lnTo>
                  <a:lnTo>
                    <a:pt x="765" y="933"/>
                  </a:lnTo>
                  <a:lnTo>
                    <a:pt x="775" y="930"/>
                  </a:lnTo>
                  <a:lnTo>
                    <a:pt x="785" y="923"/>
                  </a:lnTo>
                  <a:lnTo>
                    <a:pt x="796" y="919"/>
                  </a:lnTo>
                  <a:lnTo>
                    <a:pt x="807" y="919"/>
                  </a:lnTo>
                  <a:lnTo>
                    <a:pt x="819" y="925"/>
                  </a:lnTo>
                  <a:lnTo>
                    <a:pt x="826" y="932"/>
                  </a:lnTo>
                  <a:lnTo>
                    <a:pt x="833" y="941"/>
                  </a:lnTo>
                  <a:lnTo>
                    <a:pt x="840" y="949"/>
                  </a:lnTo>
                  <a:lnTo>
                    <a:pt x="847" y="957"/>
                  </a:lnTo>
                  <a:lnTo>
                    <a:pt x="853" y="964"/>
                  </a:lnTo>
                  <a:lnTo>
                    <a:pt x="861" y="970"/>
                  </a:lnTo>
                  <a:lnTo>
                    <a:pt x="868" y="974"/>
                  </a:lnTo>
                  <a:lnTo>
                    <a:pt x="876" y="977"/>
                  </a:lnTo>
                  <a:lnTo>
                    <a:pt x="893" y="975"/>
                  </a:lnTo>
                  <a:lnTo>
                    <a:pt x="906" y="981"/>
                  </a:lnTo>
                  <a:lnTo>
                    <a:pt x="912" y="993"/>
                  </a:lnTo>
                  <a:lnTo>
                    <a:pt x="907" y="1011"/>
                  </a:lnTo>
                  <a:lnTo>
                    <a:pt x="894" y="1025"/>
                  </a:lnTo>
                  <a:lnTo>
                    <a:pt x="876" y="1034"/>
                  </a:lnTo>
                  <a:lnTo>
                    <a:pt x="857" y="1035"/>
                  </a:lnTo>
                  <a:lnTo>
                    <a:pt x="841" y="1025"/>
                  </a:lnTo>
                  <a:lnTo>
                    <a:pt x="840" y="1024"/>
                  </a:lnTo>
                  <a:lnTo>
                    <a:pt x="839" y="1023"/>
                  </a:lnTo>
                  <a:lnTo>
                    <a:pt x="838" y="1022"/>
                  </a:lnTo>
                  <a:lnTo>
                    <a:pt x="838" y="1020"/>
                  </a:lnTo>
                  <a:lnTo>
                    <a:pt x="826" y="1027"/>
                  </a:lnTo>
                  <a:lnTo>
                    <a:pt x="808" y="1026"/>
                  </a:lnTo>
                  <a:lnTo>
                    <a:pt x="790" y="1021"/>
                  </a:lnTo>
                  <a:lnTo>
                    <a:pt x="775" y="1016"/>
                  </a:lnTo>
                  <a:lnTo>
                    <a:pt x="772" y="1018"/>
                  </a:lnTo>
                  <a:lnTo>
                    <a:pt x="769" y="1021"/>
                  </a:lnTo>
                  <a:lnTo>
                    <a:pt x="767" y="1025"/>
                  </a:lnTo>
                  <a:lnTo>
                    <a:pt x="765" y="1029"/>
                  </a:lnTo>
                  <a:lnTo>
                    <a:pt x="757" y="1031"/>
                  </a:lnTo>
                  <a:lnTo>
                    <a:pt x="750" y="1034"/>
                  </a:lnTo>
                  <a:lnTo>
                    <a:pt x="743" y="1038"/>
                  </a:lnTo>
                  <a:lnTo>
                    <a:pt x="740" y="1046"/>
                  </a:lnTo>
                  <a:lnTo>
                    <a:pt x="740" y="1046"/>
                  </a:lnTo>
                  <a:lnTo>
                    <a:pt x="740" y="1047"/>
                  </a:lnTo>
                  <a:lnTo>
                    <a:pt x="740" y="1048"/>
                  </a:lnTo>
                  <a:lnTo>
                    <a:pt x="739" y="1048"/>
                  </a:lnTo>
                  <a:lnTo>
                    <a:pt x="745" y="1061"/>
                  </a:lnTo>
                  <a:lnTo>
                    <a:pt x="756" y="1072"/>
                  </a:lnTo>
                  <a:lnTo>
                    <a:pt x="763" y="1083"/>
                  </a:lnTo>
                  <a:lnTo>
                    <a:pt x="760" y="1094"/>
                  </a:lnTo>
                  <a:lnTo>
                    <a:pt x="755" y="1099"/>
                  </a:lnTo>
                  <a:lnTo>
                    <a:pt x="750" y="1104"/>
                  </a:lnTo>
                  <a:lnTo>
                    <a:pt x="744" y="1108"/>
                  </a:lnTo>
                  <a:lnTo>
                    <a:pt x="739" y="1113"/>
                  </a:lnTo>
                  <a:lnTo>
                    <a:pt x="725" y="1120"/>
                  </a:lnTo>
                  <a:lnTo>
                    <a:pt x="711" y="1118"/>
                  </a:lnTo>
                  <a:lnTo>
                    <a:pt x="697" y="1112"/>
                  </a:lnTo>
                  <a:lnTo>
                    <a:pt x="682" y="1105"/>
                  </a:lnTo>
                  <a:lnTo>
                    <a:pt x="679" y="1103"/>
                  </a:lnTo>
                  <a:lnTo>
                    <a:pt x="675" y="1101"/>
                  </a:lnTo>
                  <a:lnTo>
                    <a:pt x="671" y="1100"/>
                  </a:lnTo>
                  <a:lnTo>
                    <a:pt x="668" y="1098"/>
                  </a:lnTo>
                  <a:lnTo>
                    <a:pt x="665" y="1097"/>
                  </a:lnTo>
                  <a:lnTo>
                    <a:pt x="662" y="1096"/>
                  </a:lnTo>
                  <a:lnTo>
                    <a:pt x="657" y="1094"/>
                  </a:lnTo>
                  <a:lnTo>
                    <a:pt x="657" y="1093"/>
                  </a:lnTo>
                  <a:lnTo>
                    <a:pt x="657" y="1093"/>
                  </a:lnTo>
                  <a:lnTo>
                    <a:pt x="656" y="1093"/>
                  </a:lnTo>
                  <a:lnTo>
                    <a:pt x="651" y="1091"/>
                  </a:lnTo>
                  <a:lnTo>
                    <a:pt x="645" y="1088"/>
                  </a:lnTo>
                  <a:lnTo>
                    <a:pt x="639" y="1086"/>
                  </a:lnTo>
                  <a:lnTo>
                    <a:pt x="634" y="1084"/>
                  </a:lnTo>
                  <a:lnTo>
                    <a:pt x="623" y="1101"/>
                  </a:lnTo>
                  <a:lnTo>
                    <a:pt x="611" y="1119"/>
                  </a:lnTo>
                  <a:lnTo>
                    <a:pt x="597" y="1134"/>
                  </a:lnTo>
                  <a:lnTo>
                    <a:pt x="582" y="1139"/>
                  </a:lnTo>
                  <a:lnTo>
                    <a:pt x="569" y="1142"/>
                  </a:lnTo>
                  <a:lnTo>
                    <a:pt x="556" y="1149"/>
                  </a:lnTo>
                  <a:lnTo>
                    <a:pt x="543" y="1153"/>
                  </a:lnTo>
                  <a:lnTo>
                    <a:pt x="529" y="1149"/>
                  </a:lnTo>
                  <a:lnTo>
                    <a:pt x="524" y="1142"/>
                  </a:lnTo>
                  <a:lnTo>
                    <a:pt x="519" y="1134"/>
                  </a:lnTo>
                  <a:lnTo>
                    <a:pt x="514" y="1127"/>
                  </a:lnTo>
                  <a:lnTo>
                    <a:pt x="509" y="1120"/>
                  </a:lnTo>
                  <a:lnTo>
                    <a:pt x="508" y="1118"/>
                  </a:lnTo>
                  <a:lnTo>
                    <a:pt x="507" y="1117"/>
                  </a:lnTo>
                  <a:lnTo>
                    <a:pt x="506" y="1116"/>
                  </a:lnTo>
                  <a:lnTo>
                    <a:pt x="505" y="1115"/>
                  </a:lnTo>
                  <a:lnTo>
                    <a:pt x="504" y="1114"/>
                  </a:lnTo>
                  <a:lnTo>
                    <a:pt x="503" y="1114"/>
                  </a:lnTo>
                  <a:lnTo>
                    <a:pt x="502" y="1113"/>
                  </a:lnTo>
                  <a:lnTo>
                    <a:pt x="500" y="1110"/>
                  </a:lnTo>
                  <a:lnTo>
                    <a:pt x="497" y="1108"/>
                  </a:lnTo>
                  <a:lnTo>
                    <a:pt x="495" y="1106"/>
                  </a:lnTo>
                  <a:lnTo>
                    <a:pt x="492" y="1104"/>
                  </a:lnTo>
                  <a:lnTo>
                    <a:pt x="490" y="1102"/>
                  </a:lnTo>
                  <a:lnTo>
                    <a:pt x="489" y="1101"/>
                  </a:lnTo>
                  <a:lnTo>
                    <a:pt x="487" y="1099"/>
                  </a:lnTo>
                  <a:lnTo>
                    <a:pt x="484" y="1098"/>
                  </a:lnTo>
                  <a:lnTo>
                    <a:pt x="482" y="1096"/>
                  </a:lnTo>
                  <a:lnTo>
                    <a:pt x="480" y="1094"/>
                  </a:lnTo>
                  <a:lnTo>
                    <a:pt x="478" y="1092"/>
                  </a:lnTo>
                  <a:lnTo>
                    <a:pt x="475" y="1090"/>
                  </a:lnTo>
                  <a:lnTo>
                    <a:pt x="474" y="1090"/>
                  </a:lnTo>
                  <a:lnTo>
                    <a:pt x="473" y="1089"/>
                  </a:lnTo>
                  <a:lnTo>
                    <a:pt x="472" y="1089"/>
                  </a:lnTo>
                  <a:lnTo>
                    <a:pt x="471" y="1088"/>
                  </a:lnTo>
                  <a:lnTo>
                    <a:pt x="466" y="1085"/>
                  </a:lnTo>
                  <a:lnTo>
                    <a:pt x="461" y="1082"/>
                  </a:lnTo>
                  <a:lnTo>
                    <a:pt x="456" y="1079"/>
                  </a:lnTo>
                  <a:lnTo>
                    <a:pt x="452" y="1075"/>
                  </a:lnTo>
                  <a:lnTo>
                    <a:pt x="448" y="1071"/>
                  </a:lnTo>
                  <a:lnTo>
                    <a:pt x="446" y="1067"/>
                  </a:lnTo>
                  <a:lnTo>
                    <a:pt x="443" y="1063"/>
                  </a:lnTo>
                  <a:lnTo>
                    <a:pt x="441" y="1058"/>
                  </a:lnTo>
                  <a:lnTo>
                    <a:pt x="439" y="1054"/>
                  </a:lnTo>
                  <a:lnTo>
                    <a:pt x="437" y="1049"/>
                  </a:lnTo>
                  <a:lnTo>
                    <a:pt x="435" y="1044"/>
                  </a:lnTo>
                  <a:lnTo>
                    <a:pt x="433" y="1039"/>
                  </a:lnTo>
                  <a:lnTo>
                    <a:pt x="428" y="1028"/>
                  </a:lnTo>
                  <a:lnTo>
                    <a:pt x="421" y="1018"/>
                  </a:lnTo>
                  <a:lnTo>
                    <a:pt x="413" y="1010"/>
                  </a:lnTo>
                  <a:lnTo>
                    <a:pt x="404" y="1003"/>
                  </a:lnTo>
                  <a:lnTo>
                    <a:pt x="402" y="1002"/>
                  </a:lnTo>
                  <a:lnTo>
                    <a:pt x="400" y="1001"/>
                  </a:lnTo>
                  <a:lnTo>
                    <a:pt x="399" y="1000"/>
                  </a:lnTo>
                  <a:lnTo>
                    <a:pt x="397" y="999"/>
                  </a:lnTo>
                  <a:lnTo>
                    <a:pt x="391" y="994"/>
                  </a:lnTo>
                  <a:lnTo>
                    <a:pt x="390" y="987"/>
                  </a:lnTo>
                  <a:lnTo>
                    <a:pt x="389" y="980"/>
                  </a:lnTo>
                  <a:lnTo>
                    <a:pt x="385" y="972"/>
                  </a:lnTo>
                  <a:lnTo>
                    <a:pt x="380" y="965"/>
                  </a:lnTo>
                  <a:lnTo>
                    <a:pt x="376" y="957"/>
                  </a:lnTo>
                  <a:lnTo>
                    <a:pt x="374" y="949"/>
                  </a:lnTo>
                  <a:lnTo>
                    <a:pt x="372" y="941"/>
                  </a:lnTo>
                  <a:lnTo>
                    <a:pt x="373" y="938"/>
                  </a:lnTo>
                  <a:lnTo>
                    <a:pt x="372" y="936"/>
                  </a:lnTo>
                  <a:lnTo>
                    <a:pt x="372" y="933"/>
                  </a:lnTo>
                  <a:lnTo>
                    <a:pt x="371" y="931"/>
                  </a:lnTo>
                  <a:lnTo>
                    <a:pt x="361" y="923"/>
                  </a:lnTo>
                  <a:lnTo>
                    <a:pt x="354" y="921"/>
                  </a:lnTo>
                  <a:lnTo>
                    <a:pt x="346" y="923"/>
                  </a:lnTo>
                  <a:lnTo>
                    <a:pt x="335" y="930"/>
                  </a:lnTo>
                  <a:lnTo>
                    <a:pt x="318" y="932"/>
                  </a:lnTo>
                  <a:lnTo>
                    <a:pt x="298" y="927"/>
                  </a:lnTo>
                  <a:lnTo>
                    <a:pt x="277" y="920"/>
                  </a:lnTo>
                  <a:lnTo>
                    <a:pt x="260" y="916"/>
                  </a:lnTo>
                  <a:lnTo>
                    <a:pt x="254" y="922"/>
                  </a:lnTo>
                  <a:lnTo>
                    <a:pt x="250" y="930"/>
                  </a:lnTo>
                  <a:lnTo>
                    <a:pt x="247" y="938"/>
                  </a:lnTo>
                  <a:lnTo>
                    <a:pt x="244" y="947"/>
                  </a:lnTo>
                  <a:lnTo>
                    <a:pt x="240" y="964"/>
                  </a:lnTo>
                  <a:lnTo>
                    <a:pt x="243" y="984"/>
                  </a:lnTo>
                  <a:lnTo>
                    <a:pt x="248" y="1004"/>
                  </a:lnTo>
                  <a:lnTo>
                    <a:pt x="253" y="1021"/>
                  </a:lnTo>
                  <a:lnTo>
                    <a:pt x="254" y="1022"/>
                  </a:lnTo>
                  <a:lnTo>
                    <a:pt x="254" y="1024"/>
                  </a:lnTo>
                  <a:lnTo>
                    <a:pt x="254" y="1026"/>
                  </a:lnTo>
                  <a:lnTo>
                    <a:pt x="254" y="1027"/>
                  </a:lnTo>
                  <a:lnTo>
                    <a:pt x="256" y="1036"/>
                  </a:lnTo>
                  <a:lnTo>
                    <a:pt x="258" y="1046"/>
                  </a:lnTo>
                  <a:lnTo>
                    <a:pt x="259" y="1055"/>
                  </a:lnTo>
                  <a:lnTo>
                    <a:pt x="261" y="1064"/>
                  </a:lnTo>
                  <a:lnTo>
                    <a:pt x="262" y="1072"/>
                  </a:lnTo>
                  <a:lnTo>
                    <a:pt x="263" y="1081"/>
                  </a:lnTo>
                  <a:lnTo>
                    <a:pt x="264" y="1089"/>
                  </a:lnTo>
                  <a:lnTo>
                    <a:pt x="265" y="1097"/>
                  </a:lnTo>
                  <a:lnTo>
                    <a:pt x="261" y="1101"/>
                  </a:lnTo>
                  <a:lnTo>
                    <a:pt x="256" y="1105"/>
                  </a:lnTo>
                  <a:lnTo>
                    <a:pt x="253" y="1111"/>
                  </a:lnTo>
                  <a:lnTo>
                    <a:pt x="253" y="1118"/>
                  </a:lnTo>
                  <a:lnTo>
                    <a:pt x="253" y="1123"/>
                  </a:lnTo>
                  <a:lnTo>
                    <a:pt x="252" y="1129"/>
                  </a:lnTo>
                  <a:lnTo>
                    <a:pt x="252" y="1135"/>
                  </a:lnTo>
                  <a:lnTo>
                    <a:pt x="252" y="1141"/>
                  </a:lnTo>
                  <a:lnTo>
                    <a:pt x="251" y="1150"/>
                  </a:lnTo>
                  <a:lnTo>
                    <a:pt x="250" y="1160"/>
                  </a:lnTo>
                  <a:lnTo>
                    <a:pt x="251" y="1170"/>
                  </a:lnTo>
                  <a:lnTo>
                    <a:pt x="254" y="1177"/>
                  </a:lnTo>
                  <a:lnTo>
                    <a:pt x="257" y="1182"/>
                  </a:lnTo>
                  <a:lnTo>
                    <a:pt x="260" y="1187"/>
                  </a:lnTo>
                  <a:lnTo>
                    <a:pt x="260" y="1192"/>
                  </a:lnTo>
                  <a:lnTo>
                    <a:pt x="258" y="1199"/>
                  </a:lnTo>
                  <a:lnTo>
                    <a:pt x="258" y="1201"/>
                  </a:lnTo>
                  <a:lnTo>
                    <a:pt x="257" y="1203"/>
                  </a:lnTo>
                  <a:lnTo>
                    <a:pt x="257" y="1206"/>
                  </a:lnTo>
                  <a:lnTo>
                    <a:pt x="256" y="1208"/>
                  </a:lnTo>
                  <a:lnTo>
                    <a:pt x="255" y="1219"/>
                  </a:lnTo>
                  <a:lnTo>
                    <a:pt x="255" y="1229"/>
                  </a:lnTo>
                  <a:lnTo>
                    <a:pt x="254" y="1240"/>
                  </a:lnTo>
                  <a:lnTo>
                    <a:pt x="253" y="1251"/>
                  </a:lnTo>
                  <a:lnTo>
                    <a:pt x="251" y="1260"/>
                  </a:lnTo>
                  <a:lnTo>
                    <a:pt x="246" y="1260"/>
                  </a:lnTo>
                  <a:lnTo>
                    <a:pt x="242" y="1259"/>
                  </a:lnTo>
                  <a:lnTo>
                    <a:pt x="237" y="1263"/>
                  </a:lnTo>
                  <a:lnTo>
                    <a:pt x="237" y="1276"/>
                  </a:lnTo>
                  <a:lnTo>
                    <a:pt x="245" y="1287"/>
                  </a:lnTo>
                  <a:lnTo>
                    <a:pt x="249" y="1296"/>
                  </a:lnTo>
                  <a:lnTo>
                    <a:pt x="237" y="1305"/>
                  </a:lnTo>
                  <a:lnTo>
                    <a:pt x="226" y="1315"/>
                  </a:lnTo>
                  <a:lnTo>
                    <a:pt x="218" y="1326"/>
                  </a:lnTo>
                  <a:lnTo>
                    <a:pt x="210" y="1338"/>
                  </a:lnTo>
                  <a:lnTo>
                    <a:pt x="201" y="1349"/>
                  </a:lnTo>
                  <a:lnTo>
                    <a:pt x="204" y="1352"/>
                  </a:lnTo>
                  <a:lnTo>
                    <a:pt x="208" y="1354"/>
                  </a:lnTo>
                  <a:lnTo>
                    <a:pt x="212" y="1356"/>
                  </a:lnTo>
                  <a:lnTo>
                    <a:pt x="216" y="1358"/>
                  </a:lnTo>
                  <a:lnTo>
                    <a:pt x="215" y="1359"/>
                  </a:lnTo>
                  <a:lnTo>
                    <a:pt x="215" y="1361"/>
                  </a:lnTo>
                  <a:lnTo>
                    <a:pt x="215" y="1363"/>
                  </a:lnTo>
                  <a:lnTo>
                    <a:pt x="215" y="1364"/>
                  </a:lnTo>
                  <a:lnTo>
                    <a:pt x="213" y="1369"/>
                  </a:lnTo>
                  <a:lnTo>
                    <a:pt x="213" y="1373"/>
                  </a:lnTo>
                  <a:lnTo>
                    <a:pt x="215" y="1377"/>
                  </a:lnTo>
                  <a:lnTo>
                    <a:pt x="218" y="1380"/>
                  </a:lnTo>
                  <a:lnTo>
                    <a:pt x="220" y="1382"/>
                  </a:lnTo>
                  <a:lnTo>
                    <a:pt x="222" y="1383"/>
                  </a:lnTo>
                  <a:lnTo>
                    <a:pt x="223" y="1385"/>
                  </a:lnTo>
                  <a:lnTo>
                    <a:pt x="225" y="1387"/>
                  </a:lnTo>
                  <a:lnTo>
                    <a:pt x="231" y="1395"/>
                  </a:lnTo>
                  <a:lnTo>
                    <a:pt x="236" y="1404"/>
                  </a:lnTo>
                  <a:lnTo>
                    <a:pt x="241" y="1413"/>
                  </a:lnTo>
                  <a:lnTo>
                    <a:pt x="244" y="1422"/>
                  </a:lnTo>
                  <a:lnTo>
                    <a:pt x="244" y="1426"/>
                  </a:lnTo>
                  <a:lnTo>
                    <a:pt x="244" y="1429"/>
                  </a:lnTo>
                  <a:lnTo>
                    <a:pt x="242" y="1432"/>
                  </a:lnTo>
                  <a:lnTo>
                    <a:pt x="239" y="1434"/>
                  </a:lnTo>
                  <a:lnTo>
                    <a:pt x="228" y="1435"/>
                  </a:lnTo>
                  <a:lnTo>
                    <a:pt x="215" y="1434"/>
                  </a:lnTo>
                  <a:lnTo>
                    <a:pt x="203" y="1431"/>
                  </a:lnTo>
                  <a:lnTo>
                    <a:pt x="190" y="1429"/>
                  </a:lnTo>
                  <a:lnTo>
                    <a:pt x="191" y="1436"/>
                  </a:lnTo>
                  <a:lnTo>
                    <a:pt x="192" y="1442"/>
                  </a:lnTo>
                  <a:lnTo>
                    <a:pt x="193" y="1449"/>
                  </a:lnTo>
                  <a:lnTo>
                    <a:pt x="195" y="1456"/>
                  </a:lnTo>
                  <a:lnTo>
                    <a:pt x="198" y="1465"/>
                  </a:lnTo>
                  <a:lnTo>
                    <a:pt x="200" y="1475"/>
                  </a:lnTo>
                  <a:lnTo>
                    <a:pt x="201" y="1486"/>
                  </a:lnTo>
                  <a:lnTo>
                    <a:pt x="203" y="1496"/>
                  </a:lnTo>
                  <a:lnTo>
                    <a:pt x="204" y="1497"/>
                  </a:lnTo>
                  <a:lnTo>
                    <a:pt x="205" y="1499"/>
                  </a:lnTo>
                  <a:lnTo>
                    <a:pt x="205" y="1500"/>
                  </a:lnTo>
                  <a:lnTo>
                    <a:pt x="206" y="1502"/>
                  </a:lnTo>
                  <a:lnTo>
                    <a:pt x="214" y="1514"/>
                  </a:lnTo>
                  <a:lnTo>
                    <a:pt x="220" y="1529"/>
                  </a:lnTo>
                  <a:lnTo>
                    <a:pt x="225" y="1545"/>
                  </a:lnTo>
                  <a:lnTo>
                    <a:pt x="229" y="1560"/>
                  </a:lnTo>
                  <a:lnTo>
                    <a:pt x="232" y="1570"/>
                  </a:lnTo>
                  <a:lnTo>
                    <a:pt x="235" y="1583"/>
                  </a:lnTo>
                  <a:lnTo>
                    <a:pt x="238" y="1597"/>
                  </a:lnTo>
                  <a:lnTo>
                    <a:pt x="237" y="1605"/>
                  </a:lnTo>
                  <a:lnTo>
                    <a:pt x="225" y="1608"/>
                  </a:lnTo>
                  <a:lnTo>
                    <a:pt x="211" y="1600"/>
                  </a:lnTo>
                  <a:lnTo>
                    <a:pt x="197" y="1588"/>
                  </a:lnTo>
                  <a:lnTo>
                    <a:pt x="186" y="1578"/>
                  </a:lnTo>
                  <a:lnTo>
                    <a:pt x="177" y="1570"/>
                  </a:lnTo>
                  <a:lnTo>
                    <a:pt x="166" y="1564"/>
                  </a:lnTo>
                  <a:lnTo>
                    <a:pt x="154" y="1560"/>
                  </a:lnTo>
                  <a:lnTo>
                    <a:pt x="142" y="1561"/>
                  </a:lnTo>
                  <a:lnTo>
                    <a:pt x="134" y="1563"/>
                  </a:lnTo>
                  <a:lnTo>
                    <a:pt x="125" y="1565"/>
                  </a:lnTo>
                  <a:lnTo>
                    <a:pt x="117" y="1567"/>
                  </a:lnTo>
                  <a:lnTo>
                    <a:pt x="109" y="1570"/>
                  </a:lnTo>
                  <a:lnTo>
                    <a:pt x="104" y="1575"/>
                  </a:lnTo>
                  <a:lnTo>
                    <a:pt x="100" y="1581"/>
                  </a:lnTo>
                  <a:lnTo>
                    <a:pt x="96" y="1587"/>
                  </a:lnTo>
                  <a:lnTo>
                    <a:pt x="88" y="1590"/>
                  </a:lnTo>
                  <a:lnTo>
                    <a:pt x="88" y="1590"/>
                  </a:lnTo>
                  <a:lnTo>
                    <a:pt x="87" y="1590"/>
                  </a:lnTo>
                  <a:lnTo>
                    <a:pt x="87" y="1590"/>
                  </a:lnTo>
                  <a:lnTo>
                    <a:pt x="86" y="1590"/>
                  </a:lnTo>
                  <a:lnTo>
                    <a:pt x="77" y="1598"/>
                  </a:lnTo>
                  <a:lnTo>
                    <a:pt x="74" y="1610"/>
                  </a:lnTo>
                  <a:lnTo>
                    <a:pt x="70" y="1621"/>
                  </a:lnTo>
                  <a:lnTo>
                    <a:pt x="58" y="1628"/>
                  </a:lnTo>
                  <a:lnTo>
                    <a:pt x="41" y="1632"/>
                  </a:lnTo>
                  <a:lnTo>
                    <a:pt x="27" y="1638"/>
                  </a:lnTo>
                  <a:lnTo>
                    <a:pt x="14" y="1645"/>
                  </a:lnTo>
                  <a:lnTo>
                    <a:pt x="0" y="1656"/>
                  </a:lnTo>
                  <a:lnTo>
                    <a:pt x="2" y="1667"/>
                  </a:lnTo>
                  <a:lnTo>
                    <a:pt x="2" y="1677"/>
                  </a:lnTo>
                  <a:lnTo>
                    <a:pt x="1" y="1687"/>
                  </a:lnTo>
                  <a:lnTo>
                    <a:pt x="2" y="1697"/>
                  </a:lnTo>
                  <a:lnTo>
                    <a:pt x="5" y="1705"/>
                  </a:lnTo>
                  <a:lnTo>
                    <a:pt x="9" y="1713"/>
                  </a:lnTo>
                  <a:lnTo>
                    <a:pt x="13" y="1721"/>
                  </a:lnTo>
                  <a:lnTo>
                    <a:pt x="12" y="1731"/>
                  </a:lnTo>
                  <a:lnTo>
                    <a:pt x="17" y="1730"/>
                  </a:lnTo>
                  <a:lnTo>
                    <a:pt x="21" y="1729"/>
                  </a:lnTo>
                  <a:lnTo>
                    <a:pt x="26" y="1728"/>
                  </a:lnTo>
                  <a:lnTo>
                    <a:pt x="31" y="1727"/>
                  </a:lnTo>
                  <a:lnTo>
                    <a:pt x="30" y="1736"/>
                  </a:lnTo>
                  <a:lnTo>
                    <a:pt x="31" y="1745"/>
                  </a:lnTo>
                  <a:lnTo>
                    <a:pt x="35" y="1753"/>
                  </a:lnTo>
                  <a:lnTo>
                    <a:pt x="41" y="1759"/>
                  </a:lnTo>
                  <a:lnTo>
                    <a:pt x="51" y="1765"/>
                  </a:lnTo>
                  <a:lnTo>
                    <a:pt x="60" y="1761"/>
                  </a:lnTo>
                  <a:lnTo>
                    <a:pt x="68" y="1756"/>
                  </a:lnTo>
                  <a:lnTo>
                    <a:pt x="76" y="1759"/>
                  </a:lnTo>
                  <a:lnTo>
                    <a:pt x="77" y="1772"/>
                  </a:lnTo>
                  <a:lnTo>
                    <a:pt x="78" y="1785"/>
                  </a:lnTo>
                  <a:lnTo>
                    <a:pt x="82" y="1796"/>
                  </a:lnTo>
                  <a:lnTo>
                    <a:pt x="92" y="1802"/>
                  </a:lnTo>
                  <a:lnTo>
                    <a:pt x="103" y="1803"/>
                  </a:lnTo>
                  <a:lnTo>
                    <a:pt x="119" y="1805"/>
                  </a:lnTo>
                  <a:lnTo>
                    <a:pt x="133" y="1808"/>
                  </a:lnTo>
                  <a:lnTo>
                    <a:pt x="140" y="1811"/>
                  </a:lnTo>
                  <a:lnTo>
                    <a:pt x="149" y="1842"/>
                  </a:lnTo>
                  <a:lnTo>
                    <a:pt x="166" y="1866"/>
                  </a:lnTo>
                  <a:lnTo>
                    <a:pt x="190" y="1883"/>
                  </a:lnTo>
                  <a:lnTo>
                    <a:pt x="219" y="1895"/>
                  </a:lnTo>
                  <a:lnTo>
                    <a:pt x="232" y="1898"/>
                  </a:lnTo>
                  <a:lnTo>
                    <a:pt x="245" y="1901"/>
                  </a:lnTo>
                  <a:lnTo>
                    <a:pt x="257" y="1904"/>
                  </a:lnTo>
                  <a:lnTo>
                    <a:pt x="270" y="1906"/>
                  </a:lnTo>
                  <a:lnTo>
                    <a:pt x="276" y="1909"/>
                  </a:lnTo>
                  <a:lnTo>
                    <a:pt x="282" y="1912"/>
                  </a:lnTo>
                  <a:lnTo>
                    <a:pt x="288" y="1914"/>
                  </a:lnTo>
                  <a:lnTo>
                    <a:pt x="294" y="1916"/>
                  </a:lnTo>
                  <a:lnTo>
                    <a:pt x="314" y="1920"/>
                  </a:lnTo>
                  <a:lnTo>
                    <a:pt x="335" y="1922"/>
                  </a:lnTo>
                  <a:lnTo>
                    <a:pt x="356" y="1920"/>
                  </a:lnTo>
                  <a:lnTo>
                    <a:pt x="376" y="1915"/>
                  </a:lnTo>
                  <a:lnTo>
                    <a:pt x="387" y="1913"/>
                  </a:lnTo>
                  <a:lnTo>
                    <a:pt x="395" y="1912"/>
                  </a:lnTo>
                  <a:lnTo>
                    <a:pt x="402" y="1915"/>
                  </a:lnTo>
                  <a:lnTo>
                    <a:pt x="410" y="1922"/>
                  </a:lnTo>
                  <a:lnTo>
                    <a:pt x="419" y="1931"/>
                  </a:lnTo>
                  <a:lnTo>
                    <a:pt x="428" y="1941"/>
                  </a:lnTo>
                  <a:lnTo>
                    <a:pt x="437" y="1950"/>
                  </a:lnTo>
                  <a:lnTo>
                    <a:pt x="445" y="1960"/>
                  </a:lnTo>
                  <a:lnTo>
                    <a:pt x="449" y="1957"/>
                  </a:lnTo>
                  <a:lnTo>
                    <a:pt x="452" y="1955"/>
                  </a:lnTo>
                  <a:lnTo>
                    <a:pt x="455" y="1952"/>
                  </a:lnTo>
                  <a:lnTo>
                    <a:pt x="459" y="1949"/>
                  </a:lnTo>
                  <a:lnTo>
                    <a:pt x="461" y="1947"/>
                  </a:lnTo>
                  <a:lnTo>
                    <a:pt x="464" y="1944"/>
                  </a:lnTo>
                  <a:lnTo>
                    <a:pt x="467" y="1942"/>
                  </a:lnTo>
                  <a:lnTo>
                    <a:pt x="470" y="1939"/>
                  </a:lnTo>
                  <a:lnTo>
                    <a:pt x="475" y="1942"/>
                  </a:lnTo>
                  <a:lnTo>
                    <a:pt x="480" y="1944"/>
                  </a:lnTo>
                  <a:lnTo>
                    <a:pt x="485" y="1946"/>
                  </a:lnTo>
                  <a:lnTo>
                    <a:pt x="490" y="1947"/>
                  </a:lnTo>
                  <a:lnTo>
                    <a:pt x="512" y="1946"/>
                  </a:lnTo>
                  <a:lnTo>
                    <a:pt x="529" y="1929"/>
                  </a:lnTo>
                  <a:lnTo>
                    <a:pt x="542" y="1906"/>
                  </a:lnTo>
                  <a:lnTo>
                    <a:pt x="551" y="1885"/>
                  </a:lnTo>
                  <a:lnTo>
                    <a:pt x="556" y="1877"/>
                  </a:lnTo>
                  <a:lnTo>
                    <a:pt x="563" y="1873"/>
                  </a:lnTo>
                  <a:lnTo>
                    <a:pt x="571" y="1871"/>
                  </a:lnTo>
                  <a:lnTo>
                    <a:pt x="580" y="1871"/>
                  </a:lnTo>
                  <a:lnTo>
                    <a:pt x="586" y="1871"/>
                  </a:lnTo>
                  <a:lnTo>
                    <a:pt x="592" y="1871"/>
                  </a:lnTo>
                  <a:lnTo>
                    <a:pt x="597" y="1872"/>
                  </a:lnTo>
                  <a:lnTo>
                    <a:pt x="603" y="1872"/>
                  </a:lnTo>
                  <a:lnTo>
                    <a:pt x="613" y="1872"/>
                  </a:lnTo>
                  <a:lnTo>
                    <a:pt x="624" y="1873"/>
                  </a:lnTo>
                  <a:lnTo>
                    <a:pt x="645" y="1873"/>
                  </a:lnTo>
                  <a:lnTo>
                    <a:pt x="651" y="1874"/>
                  </a:lnTo>
                  <a:lnTo>
                    <a:pt x="657" y="1874"/>
                  </a:lnTo>
                  <a:lnTo>
                    <a:pt x="663" y="1873"/>
                  </a:lnTo>
                  <a:lnTo>
                    <a:pt x="669" y="1873"/>
                  </a:lnTo>
                  <a:lnTo>
                    <a:pt x="674" y="1872"/>
                  </a:lnTo>
                  <a:lnTo>
                    <a:pt x="680" y="1871"/>
                  </a:lnTo>
                  <a:lnTo>
                    <a:pt x="686" y="1870"/>
                  </a:lnTo>
                  <a:lnTo>
                    <a:pt x="691" y="1868"/>
                  </a:lnTo>
                  <a:lnTo>
                    <a:pt x="698" y="1867"/>
                  </a:lnTo>
                  <a:lnTo>
                    <a:pt x="706" y="1865"/>
                  </a:lnTo>
                  <a:lnTo>
                    <a:pt x="713" y="1865"/>
                  </a:lnTo>
                  <a:lnTo>
                    <a:pt x="720" y="1867"/>
                  </a:lnTo>
                  <a:lnTo>
                    <a:pt x="724" y="1873"/>
                  </a:lnTo>
                  <a:lnTo>
                    <a:pt x="727" y="1883"/>
                  </a:lnTo>
                  <a:lnTo>
                    <a:pt x="728" y="1893"/>
                  </a:lnTo>
                  <a:lnTo>
                    <a:pt x="729" y="1901"/>
                  </a:lnTo>
                  <a:lnTo>
                    <a:pt x="729" y="1906"/>
                  </a:lnTo>
                  <a:lnTo>
                    <a:pt x="730" y="1911"/>
                  </a:lnTo>
                  <a:lnTo>
                    <a:pt x="731" y="1915"/>
                  </a:lnTo>
                  <a:lnTo>
                    <a:pt x="732" y="1920"/>
                  </a:lnTo>
                  <a:lnTo>
                    <a:pt x="735" y="1930"/>
                  </a:lnTo>
                  <a:lnTo>
                    <a:pt x="739" y="1938"/>
                  </a:lnTo>
                  <a:lnTo>
                    <a:pt x="746" y="1944"/>
                  </a:lnTo>
                  <a:lnTo>
                    <a:pt x="756" y="1944"/>
                  </a:lnTo>
                  <a:lnTo>
                    <a:pt x="764" y="1941"/>
                  </a:lnTo>
                  <a:lnTo>
                    <a:pt x="772" y="1938"/>
                  </a:lnTo>
                  <a:lnTo>
                    <a:pt x="780" y="1934"/>
                  </a:lnTo>
                  <a:lnTo>
                    <a:pt x="788" y="1931"/>
                  </a:lnTo>
                  <a:lnTo>
                    <a:pt x="795" y="1926"/>
                  </a:lnTo>
                  <a:lnTo>
                    <a:pt x="802" y="1921"/>
                  </a:lnTo>
                  <a:lnTo>
                    <a:pt x="809" y="1915"/>
                  </a:lnTo>
                  <a:lnTo>
                    <a:pt x="815" y="1908"/>
                  </a:lnTo>
                  <a:lnTo>
                    <a:pt x="821" y="1903"/>
                  </a:lnTo>
                  <a:lnTo>
                    <a:pt x="827" y="1898"/>
                  </a:lnTo>
                  <a:lnTo>
                    <a:pt x="832" y="1892"/>
                  </a:lnTo>
                  <a:lnTo>
                    <a:pt x="836" y="1885"/>
                  </a:lnTo>
                  <a:lnTo>
                    <a:pt x="835" y="1879"/>
                  </a:lnTo>
                  <a:lnTo>
                    <a:pt x="835" y="1872"/>
                  </a:lnTo>
                  <a:lnTo>
                    <a:pt x="833" y="1866"/>
                  </a:lnTo>
                  <a:lnTo>
                    <a:pt x="831" y="1860"/>
                  </a:lnTo>
                  <a:lnTo>
                    <a:pt x="826" y="1852"/>
                  </a:lnTo>
                  <a:lnTo>
                    <a:pt x="820" y="1844"/>
                  </a:lnTo>
                  <a:lnTo>
                    <a:pt x="814" y="1837"/>
                  </a:lnTo>
                  <a:lnTo>
                    <a:pt x="807" y="1830"/>
                  </a:lnTo>
                  <a:lnTo>
                    <a:pt x="806" y="1829"/>
                  </a:lnTo>
                  <a:lnTo>
                    <a:pt x="804" y="1827"/>
                  </a:lnTo>
                  <a:lnTo>
                    <a:pt x="802" y="1826"/>
                  </a:lnTo>
                  <a:lnTo>
                    <a:pt x="801" y="1825"/>
                  </a:lnTo>
                  <a:lnTo>
                    <a:pt x="791" y="1818"/>
                  </a:lnTo>
                  <a:lnTo>
                    <a:pt x="784" y="1809"/>
                  </a:lnTo>
                  <a:lnTo>
                    <a:pt x="782" y="1798"/>
                  </a:lnTo>
                  <a:lnTo>
                    <a:pt x="785" y="1786"/>
                  </a:lnTo>
                  <a:lnTo>
                    <a:pt x="789" y="1778"/>
                  </a:lnTo>
                  <a:lnTo>
                    <a:pt x="794" y="1771"/>
                  </a:lnTo>
                  <a:lnTo>
                    <a:pt x="799" y="1763"/>
                  </a:lnTo>
                  <a:lnTo>
                    <a:pt x="803" y="1755"/>
                  </a:lnTo>
                  <a:lnTo>
                    <a:pt x="810" y="1744"/>
                  </a:lnTo>
                  <a:lnTo>
                    <a:pt x="816" y="1733"/>
                  </a:lnTo>
                  <a:lnTo>
                    <a:pt x="822" y="1722"/>
                  </a:lnTo>
                  <a:lnTo>
                    <a:pt x="828" y="1711"/>
                  </a:lnTo>
                  <a:lnTo>
                    <a:pt x="833" y="1701"/>
                  </a:lnTo>
                  <a:lnTo>
                    <a:pt x="840" y="1688"/>
                  </a:lnTo>
                  <a:lnTo>
                    <a:pt x="849" y="1680"/>
                  </a:lnTo>
                  <a:lnTo>
                    <a:pt x="857" y="1682"/>
                  </a:lnTo>
                  <a:lnTo>
                    <a:pt x="873" y="1677"/>
                  </a:lnTo>
                  <a:lnTo>
                    <a:pt x="897" y="1658"/>
                  </a:lnTo>
                  <a:lnTo>
                    <a:pt x="916" y="1649"/>
                  </a:lnTo>
                  <a:lnTo>
                    <a:pt x="916" y="1676"/>
                  </a:lnTo>
                  <a:lnTo>
                    <a:pt x="909" y="1698"/>
                  </a:lnTo>
                  <a:lnTo>
                    <a:pt x="899" y="1727"/>
                  </a:lnTo>
                  <a:lnTo>
                    <a:pt x="893" y="1754"/>
                  </a:lnTo>
                  <a:lnTo>
                    <a:pt x="894" y="1775"/>
                  </a:lnTo>
                  <a:lnTo>
                    <a:pt x="902" y="1785"/>
                  </a:lnTo>
                  <a:lnTo>
                    <a:pt x="911" y="1792"/>
                  </a:lnTo>
                  <a:lnTo>
                    <a:pt x="922" y="1798"/>
                  </a:lnTo>
                  <a:lnTo>
                    <a:pt x="932" y="1803"/>
                  </a:lnTo>
                  <a:lnTo>
                    <a:pt x="938" y="1807"/>
                  </a:lnTo>
                  <a:lnTo>
                    <a:pt x="943" y="1811"/>
                  </a:lnTo>
                  <a:lnTo>
                    <a:pt x="949" y="1815"/>
                  </a:lnTo>
                  <a:lnTo>
                    <a:pt x="954" y="1819"/>
                  </a:lnTo>
                  <a:lnTo>
                    <a:pt x="960" y="1826"/>
                  </a:lnTo>
                  <a:lnTo>
                    <a:pt x="961" y="1835"/>
                  </a:lnTo>
                  <a:lnTo>
                    <a:pt x="961" y="1845"/>
                  </a:lnTo>
                  <a:lnTo>
                    <a:pt x="963" y="1855"/>
                  </a:lnTo>
                  <a:lnTo>
                    <a:pt x="967" y="1863"/>
                  </a:lnTo>
                  <a:lnTo>
                    <a:pt x="972" y="1870"/>
                  </a:lnTo>
                  <a:lnTo>
                    <a:pt x="977" y="1877"/>
                  </a:lnTo>
                  <a:lnTo>
                    <a:pt x="982" y="1885"/>
                  </a:lnTo>
                  <a:lnTo>
                    <a:pt x="987" y="1893"/>
                  </a:lnTo>
                  <a:lnTo>
                    <a:pt x="995" y="1898"/>
                  </a:lnTo>
                  <a:lnTo>
                    <a:pt x="1003" y="1902"/>
                  </a:lnTo>
                  <a:lnTo>
                    <a:pt x="1013" y="1903"/>
                  </a:lnTo>
                  <a:lnTo>
                    <a:pt x="1022" y="1901"/>
                  </a:lnTo>
                  <a:lnTo>
                    <a:pt x="1029" y="1895"/>
                  </a:lnTo>
                  <a:lnTo>
                    <a:pt x="1035" y="1887"/>
                  </a:lnTo>
                  <a:lnTo>
                    <a:pt x="1038" y="1877"/>
                  </a:lnTo>
                  <a:lnTo>
                    <a:pt x="1054" y="1844"/>
                  </a:lnTo>
                  <a:lnTo>
                    <a:pt x="1075" y="1815"/>
                  </a:lnTo>
                  <a:lnTo>
                    <a:pt x="1101" y="1793"/>
                  </a:lnTo>
                  <a:lnTo>
                    <a:pt x="1135" y="1778"/>
                  </a:lnTo>
                  <a:lnTo>
                    <a:pt x="1136" y="1777"/>
                  </a:lnTo>
                  <a:lnTo>
                    <a:pt x="1138" y="1777"/>
                  </a:lnTo>
                  <a:lnTo>
                    <a:pt x="1139" y="1776"/>
                  </a:lnTo>
                  <a:lnTo>
                    <a:pt x="1141" y="1776"/>
                  </a:lnTo>
                  <a:lnTo>
                    <a:pt x="1155" y="1773"/>
                  </a:lnTo>
                  <a:lnTo>
                    <a:pt x="1168" y="1771"/>
                  </a:lnTo>
                  <a:lnTo>
                    <a:pt x="1181" y="1772"/>
                  </a:lnTo>
                  <a:lnTo>
                    <a:pt x="1194" y="1777"/>
                  </a:lnTo>
                  <a:lnTo>
                    <a:pt x="1205" y="1783"/>
                  </a:lnTo>
                  <a:lnTo>
                    <a:pt x="1215" y="1788"/>
                  </a:lnTo>
                  <a:lnTo>
                    <a:pt x="1225" y="1791"/>
                  </a:lnTo>
                  <a:lnTo>
                    <a:pt x="1236" y="1794"/>
                  </a:lnTo>
                  <a:lnTo>
                    <a:pt x="1239" y="1795"/>
                  </a:lnTo>
                  <a:lnTo>
                    <a:pt x="1240" y="1795"/>
                  </a:lnTo>
                  <a:lnTo>
                    <a:pt x="1241" y="1795"/>
                  </a:lnTo>
                  <a:lnTo>
                    <a:pt x="1263" y="1801"/>
                  </a:lnTo>
                  <a:lnTo>
                    <a:pt x="1284" y="1807"/>
                  </a:lnTo>
                  <a:lnTo>
                    <a:pt x="1303" y="1807"/>
                  </a:lnTo>
                  <a:lnTo>
                    <a:pt x="1321" y="1793"/>
                  </a:lnTo>
                  <a:lnTo>
                    <a:pt x="1324" y="1788"/>
                  </a:lnTo>
                  <a:lnTo>
                    <a:pt x="1327" y="1783"/>
                  </a:lnTo>
                  <a:lnTo>
                    <a:pt x="1330" y="1779"/>
                  </a:lnTo>
                  <a:lnTo>
                    <a:pt x="1332" y="1773"/>
                  </a:lnTo>
                  <a:lnTo>
                    <a:pt x="1333" y="1772"/>
                  </a:lnTo>
                  <a:lnTo>
                    <a:pt x="1333" y="1771"/>
                  </a:lnTo>
                  <a:lnTo>
                    <a:pt x="1334" y="1770"/>
                  </a:lnTo>
                  <a:lnTo>
                    <a:pt x="1335" y="1770"/>
                  </a:lnTo>
                  <a:lnTo>
                    <a:pt x="1338" y="1766"/>
                  </a:lnTo>
                  <a:lnTo>
                    <a:pt x="1341" y="1762"/>
                  </a:lnTo>
                  <a:lnTo>
                    <a:pt x="1343" y="1758"/>
                  </a:lnTo>
                  <a:lnTo>
                    <a:pt x="1346" y="1754"/>
                  </a:lnTo>
                  <a:lnTo>
                    <a:pt x="1349" y="1751"/>
                  </a:lnTo>
                  <a:lnTo>
                    <a:pt x="1352" y="1748"/>
                  </a:lnTo>
                  <a:lnTo>
                    <a:pt x="1355" y="1745"/>
                  </a:lnTo>
                  <a:lnTo>
                    <a:pt x="1359" y="1742"/>
                  </a:lnTo>
                  <a:lnTo>
                    <a:pt x="1360" y="1740"/>
                  </a:lnTo>
                  <a:lnTo>
                    <a:pt x="1362" y="1737"/>
                  </a:lnTo>
                  <a:lnTo>
                    <a:pt x="1365" y="1735"/>
                  </a:lnTo>
                  <a:lnTo>
                    <a:pt x="1367" y="1733"/>
                  </a:lnTo>
                  <a:lnTo>
                    <a:pt x="1375" y="1727"/>
                  </a:lnTo>
                  <a:lnTo>
                    <a:pt x="1385" y="1723"/>
                  </a:lnTo>
                  <a:lnTo>
                    <a:pt x="1395" y="1720"/>
                  </a:lnTo>
                  <a:lnTo>
                    <a:pt x="1405" y="1717"/>
                  </a:lnTo>
                  <a:lnTo>
                    <a:pt x="1410" y="1715"/>
                  </a:lnTo>
                  <a:lnTo>
                    <a:pt x="1414" y="1713"/>
                  </a:lnTo>
                  <a:lnTo>
                    <a:pt x="1418" y="1711"/>
                  </a:lnTo>
                  <a:lnTo>
                    <a:pt x="1421" y="1708"/>
                  </a:lnTo>
                  <a:lnTo>
                    <a:pt x="1434" y="1700"/>
                  </a:lnTo>
                  <a:lnTo>
                    <a:pt x="1441" y="1690"/>
                  </a:lnTo>
                  <a:lnTo>
                    <a:pt x="1447" y="1677"/>
                  </a:lnTo>
                  <a:lnTo>
                    <a:pt x="1452" y="1664"/>
                  </a:lnTo>
                  <a:lnTo>
                    <a:pt x="1459" y="1651"/>
                  </a:lnTo>
                  <a:lnTo>
                    <a:pt x="1465" y="1640"/>
                  </a:lnTo>
                  <a:lnTo>
                    <a:pt x="1470" y="1630"/>
                  </a:lnTo>
                  <a:lnTo>
                    <a:pt x="1472" y="1616"/>
                  </a:lnTo>
                  <a:lnTo>
                    <a:pt x="1467" y="1606"/>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00" name="Freeform 28"/>
            <p:cNvSpPr>
              <a:spLocks/>
            </p:cNvSpPr>
            <p:nvPr/>
          </p:nvSpPr>
          <p:spPr bwMode="auto">
            <a:xfrm>
              <a:off x="3423278" y="2353942"/>
              <a:ext cx="411478" cy="547370"/>
            </a:xfrm>
            <a:custGeom>
              <a:avLst/>
              <a:gdLst>
                <a:gd name="T0" fmla="*/ 1342 w 1472"/>
                <a:gd name="T1" fmla="*/ 1539 h 1960"/>
                <a:gd name="T2" fmla="*/ 1242 w 1472"/>
                <a:gd name="T3" fmla="*/ 1523 h 1960"/>
                <a:gd name="T4" fmla="*/ 1189 w 1472"/>
                <a:gd name="T5" fmla="*/ 1450 h 1960"/>
                <a:gd name="T6" fmla="*/ 1090 w 1472"/>
                <a:gd name="T7" fmla="*/ 1351 h 1960"/>
                <a:gd name="T8" fmla="*/ 1156 w 1472"/>
                <a:gd name="T9" fmla="*/ 1282 h 1960"/>
                <a:gd name="T10" fmla="*/ 1143 w 1472"/>
                <a:gd name="T11" fmla="*/ 1221 h 1960"/>
                <a:gd name="T12" fmla="*/ 1194 w 1472"/>
                <a:gd name="T13" fmla="*/ 1095 h 1960"/>
                <a:gd name="T14" fmla="*/ 1280 w 1472"/>
                <a:gd name="T15" fmla="*/ 1075 h 1960"/>
                <a:gd name="T16" fmla="*/ 1278 w 1472"/>
                <a:gd name="T17" fmla="*/ 1016 h 1960"/>
                <a:gd name="T18" fmla="*/ 1168 w 1472"/>
                <a:gd name="T19" fmla="*/ 1004 h 1960"/>
                <a:gd name="T20" fmla="*/ 1047 w 1472"/>
                <a:gd name="T21" fmla="*/ 937 h 1960"/>
                <a:gd name="T22" fmla="*/ 1074 w 1472"/>
                <a:gd name="T23" fmla="*/ 857 h 1960"/>
                <a:gd name="T24" fmla="*/ 1106 w 1472"/>
                <a:gd name="T25" fmla="*/ 655 h 1960"/>
                <a:gd name="T26" fmla="*/ 1149 w 1472"/>
                <a:gd name="T27" fmla="*/ 559 h 1960"/>
                <a:gd name="T28" fmla="*/ 1132 w 1472"/>
                <a:gd name="T29" fmla="*/ 429 h 1960"/>
                <a:gd name="T30" fmla="*/ 981 w 1472"/>
                <a:gd name="T31" fmla="*/ 434 h 1960"/>
                <a:gd name="T32" fmla="*/ 922 w 1472"/>
                <a:gd name="T33" fmla="*/ 461 h 1960"/>
                <a:gd name="T34" fmla="*/ 851 w 1472"/>
                <a:gd name="T35" fmla="*/ 400 h 1960"/>
                <a:gd name="T36" fmla="*/ 812 w 1472"/>
                <a:gd name="T37" fmla="*/ 311 h 1960"/>
                <a:gd name="T38" fmla="*/ 872 w 1472"/>
                <a:gd name="T39" fmla="*/ 252 h 1960"/>
                <a:gd name="T40" fmla="*/ 913 w 1472"/>
                <a:gd name="T41" fmla="*/ 156 h 1960"/>
                <a:gd name="T42" fmla="*/ 830 w 1472"/>
                <a:gd name="T43" fmla="*/ 76 h 1960"/>
                <a:gd name="T44" fmla="*/ 732 w 1472"/>
                <a:gd name="T45" fmla="*/ 46 h 1960"/>
                <a:gd name="T46" fmla="*/ 701 w 1472"/>
                <a:gd name="T47" fmla="*/ 144 h 1960"/>
                <a:gd name="T48" fmla="*/ 647 w 1472"/>
                <a:gd name="T49" fmla="*/ 251 h 1960"/>
                <a:gd name="T50" fmla="*/ 526 w 1472"/>
                <a:gd name="T51" fmla="*/ 342 h 1960"/>
                <a:gd name="T52" fmla="*/ 520 w 1472"/>
                <a:gd name="T53" fmla="*/ 419 h 1960"/>
                <a:gd name="T54" fmla="*/ 557 w 1472"/>
                <a:gd name="T55" fmla="*/ 574 h 1960"/>
                <a:gd name="T56" fmla="*/ 575 w 1472"/>
                <a:gd name="T57" fmla="*/ 775 h 1960"/>
                <a:gd name="T58" fmla="*/ 666 w 1472"/>
                <a:gd name="T59" fmla="*/ 804 h 1960"/>
                <a:gd name="T60" fmla="*/ 753 w 1472"/>
                <a:gd name="T61" fmla="*/ 904 h 1960"/>
                <a:gd name="T62" fmla="*/ 876 w 1472"/>
                <a:gd name="T63" fmla="*/ 977 h 1960"/>
                <a:gd name="T64" fmla="*/ 775 w 1472"/>
                <a:gd name="T65" fmla="*/ 1016 h 1960"/>
                <a:gd name="T66" fmla="*/ 760 w 1472"/>
                <a:gd name="T67" fmla="*/ 1094 h 1960"/>
                <a:gd name="T68" fmla="*/ 657 w 1472"/>
                <a:gd name="T69" fmla="*/ 1093 h 1960"/>
                <a:gd name="T70" fmla="*/ 519 w 1472"/>
                <a:gd name="T71" fmla="*/ 1134 h 1960"/>
                <a:gd name="T72" fmla="*/ 487 w 1472"/>
                <a:gd name="T73" fmla="*/ 1099 h 1960"/>
                <a:gd name="T74" fmla="*/ 443 w 1472"/>
                <a:gd name="T75" fmla="*/ 1063 h 1960"/>
                <a:gd name="T76" fmla="*/ 389 w 1472"/>
                <a:gd name="T77" fmla="*/ 980 h 1960"/>
                <a:gd name="T78" fmla="*/ 277 w 1472"/>
                <a:gd name="T79" fmla="*/ 920 h 1960"/>
                <a:gd name="T80" fmla="*/ 259 w 1472"/>
                <a:gd name="T81" fmla="*/ 1055 h 1960"/>
                <a:gd name="T82" fmla="*/ 251 w 1472"/>
                <a:gd name="T83" fmla="*/ 1170 h 1960"/>
                <a:gd name="T84" fmla="*/ 242 w 1472"/>
                <a:gd name="T85" fmla="*/ 1259 h 1960"/>
                <a:gd name="T86" fmla="*/ 215 w 1472"/>
                <a:gd name="T87" fmla="*/ 1363 h 1960"/>
                <a:gd name="T88" fmla="*/ 242 w 1472"/>
                <a:gd name="T89" fmla="*/ 1432 h 1960"/>
                <a:gd name="T90" fmla="*/ 205 w 1472"/>
                <a:gd name="T91" fmla="*/ 1500 h 1960"/>
                <a:gd name="T92" fmla="*/ 154 w 1472"/>
                <a:gd name="T93" fmla="*/ 1560 h 1960"/>
                <a:gd name="T94" fmla="*/ 70 w 1472"/>
                <a:gd name="T95" fmla="*/ 1621 h 1960"/>
                <a:gd name="T96" fmla="*/ 26 w 1472"/>
                <a:gd name="T97" fmla="*/ 1728 h 1960"/>
                <a:gd name="T98" fmla="*/ 133 w 1472"/>
                <a:gd name="T99" fmla="*/ 1808 h 1960"/>
                <a:gd name="T100" fmla="*/ 356 w 1472"/>
                <a:gd name="T101" fmla="*/ 1920 h 1960"/>
                <a:gd name="T102" fmla="*/ 467 w 1472"/>
                <a:gd name="T103" fmla="*/ 1942 h 1960"/>
                <a:gd name="T104" fmla="*/ 597 w 1472"/>
                <a:gd name="T105" fmla="*/ 1872 h 1960"/>
                <a:gd name="T106" fmla="*/ 720 w 1472"/>
                <a:gd name="T107" fmla="*/ 1867 h 1960"/>
                <a:gd name="T108" fmla="*/ 788 w 1472"/>
                <a:gd name="T109" fmla="*/ 1931 h 1960"/>
                <a:gd name="T110" fmla="*/ 807 w 1472"/>
                <a:gd name="T111" fmla="*/ 1830 h 1960"/>
                <a:gd name="T112" fmla="*/ 828 w 1472"/>
                <a:gd name="T113" fmla="*/ 1711 h 1960"/>
                <a:gd name="T114" fmla="*/ 932 w 1472"/>
                <a:gd name="T115" fmla="*/ 1803 h 1960"/>
                <a:gd name="T116" fmla="*/ 1013 w 1472"/>
                <a:gd name="T117" fmla="*/ 1903 h 1960"/>
                <a:gd name="T118" fmla="*/ 1194 w 1472"/>
                <a:gd name="T119" fmla="*/ 1777 h 1960"/>
                <a:gd name="T120" fmla="*/ 1333 w 1472"/>
                <a:gd name="T121" fmla="*/ 1772 h 1960"/>
                <a:gd name="T122" fmla="*/ 1375 w 1472"/>
                <a:gd name="T123" fmla="*/ 1727 h 1960"/>
                <a:gd name="T124" fmla="*/ 1467 w 1472"/>
                <a:gd name="T125" fmla="*/ 1606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2" h="1960">
                  <a:moveTo>
                    <a:pt x="1467" y="1606"/>
                  </a:moveTo>
                  <a:lnTo>
                    <a:pt x="1456" y="1595"/>
                  </a:lnTo>
                  <a:lnTo>
                    <a:pt x="1444" y="1584"/>
                  </a:lnTo>
                  <a:lnTo>
                    <a:pt x="1436" y="1571"/>
                  </a:lnTo>
                  <a:lnTo>
                    <a:pt x="1434" y="1555"/>
                  </a:lnTo>
                  <a:lnTo>
                    <a:pt x="1433" y="1536"/>
                  </a:lnTo>
                  <a:lnTo>
                    <a:pt x="1427" y="1523"/>
                  </a:lnTo>
                  <a:lnTo>
                    <a:pt x="1411" y="1524"/>
                  </a:lnTo>
                  <a:lnTo>
                    <a:pt x="1409" y="1524"/>
                  </a:lnTo>
                  <a:lnTo>
                    <a:pt x="1408" y="1524"/>
                  </a:lnTo>
                  <a:lnTo>
                    <a:pt x="1407" y="1525"/>
                  </a:lnTo>
                  <a:lnTo>
                    <a:pt x="1406" y="1525"/>
                  </a:lnTo>
                  <a:lnTo>
                    <a:pt x="1390" y="1529"/>
                  </a:lnTo>
                  <a:lnTo>
                    <a:pt x="1374" y="1532"/>
                  </a:lnTo>
                  <a:lnTo>
                    <a:pt x="1358" y="1535"/>
                  </a:lnTo>
                  <a:lnTo>
                    <a:pt x="1342" y="1539"/>
                  </a:lnTo>
                  <a:lnTo>
                    <a:pt x="1334" y="1542"/>
                  </a:lnTo>
                  <a:lnTo>
                    <a:pt x="1325" y="1543"/>
                  </a:lnTo>
                  <a:lnTo>
                    <a:pt x="1316" y="1545"/>
                  </a:lnTo>
                  <a:lnTo>
                    <a:pt x="1308" y="1548"/>
                  </a:lnTo>
                  <a:lnTo>
                    <a:pt x="1299" y="1554"/>
                  </a:lnTo>
                  <a:lnTo>
                    <a:pt x="1291" y="1561"/>
                  </a:lnTo>
                  <a:lnTo>
                    <a:pt x="1283" y="1568"/>
                  </a:lnTo>
                  <a:lnTo>
                    <a:pt x="1275" y="1571"/>
                  </a:lnTo>
                  <a:lnTo>
                    <a:pt x="1265" y="1567"/>
                  </a:lnTo>
                  <a:lnTo>
                    <a:pt x="1254" y="1568"/>
                  </a:lnTo>
                  <a:lnTo>
                    <a:pt x="1245" y="1569"/>
                  </a:lnTo>
                  <a:lnTo>
                    <a:pt x="1236" y="1567"/>
                  </a:lnTo>
                  <a:lnTo>
                    <a:pt x="1231" y="1557"/>
                  </a:lnTo>
                  <a:lnTo>
                    <a:pt x="1233" y="1544"/>
                  </a:lnTo>
                  <a:lnTo>
                    <a:pt x="1238" y="1532"/>
                  </a:lnTo>
                  <a:lnTo>
                    <a:pt x="1242" y="1523"/>
                  </a:lnTo>
                  <a:lnTo>
                    <a:pt x="1239" y="1512"/>
                  </a:lnTo>
                  <a:lnTo>
                    <a:pt x="1231" y="1504"/>
                  </a:lnTo>
                  <a:lnTo>
                    <a:pt x="1224" y="1494"/>
                  </a:lnTo>
                  <a:lnTo>
                    <a:pt x="1221" y="1481"/>
                  </a:lnTo>
                  <a:lnTo>
                    <a:pt x="1221" y="1475"/>
                  </a:lnTo>
                  <a:lnTo>
                    <a:pt x="1220" y="1470"/>
                  </a:lnTo>
                  <a:lnTo>
                    <a:pt x="1219" y="1466"/>
                  </a:lnTo>
                  <a:lnTo>
                    <a:pt x="1216" y="1461"/>
                  </a:lnTo>
                  <a:lnTo>
                    <a:pt x="1216" y="1460"/>
                  </a:lnTo>
                  <a:lnTo>
                    <a:pt x="1215" y="1459"/>
                  </a:lnTo>
                  <a:lnTo>
                    <a:pt x="1214" y="1458"/>
                  </a:lnTo>
                  <a:lnTo>
                    <a:pt x="1214" y="1457"/>
                  </a:lnTo>
                  <a:lnTo>
                    <a:pt x="1208" y="1454"/>
                  </a:lnTo>
                  <a:lnTo>
                    <a:pt x="1202" y="1452"/>
                  </a:lnTo>
                  <a:lnTo>
                    <a:pt x="1195" y="1451"/>
                  </a:lnTo>
                  <a:lnTo>
                    <a:pt x="1189" y="1450"/>
                  </a:lnTo>
                  <a:lnTo>
                    <a:pt x="1180" y="1449"/>
                  </a:lnTo>
                  <a:lnTo>
                    <a:pt x="1174" y="1445"/>
                  </a:lnTo>
                  <a:lnTo>
                    <a:pt x="1168" y="1441"/>
                  </a:lnTo>
                  <a:lnTo>
                    <a:pt x="1160" y="1440"/>
                  </a:lnTo>
                  <a:lnTo>
                    <a:pt x="1149" y="1445"/>
                  </a:lnTo>
                  <a:lnTo>
                    <a:pt x="1139" y="1449"/>
                  </a:lnTo>
                  <a:lnTo>
                    <a:pt x="1129" y="1451"/>
                  </a:lnTo>
                  <a:lnTo>
                    <a:pt x="1118" y="1448"/>
                  </a:lnTo>
                  <a:lnTo>
                    <a:pt x="1112" y="1444"/>
                  </a:lnTo>
                  <a:lnTo>
                    <a:pt x="1107" y="1440"/>
                  </a:lnTo>
                  <a:lnTo>
                    <a:pt x="1103" y="1434"/>
                  </a:lnTo>
                  <a:lnTo>
                    <a:pt x="1100" y="1428"/>
                  </a:lnTo>
                  <a:lnTo>
                    <a:pt x="1092" y="1409"/>
                  </a:lnTo>
                  <a:lnTo>
                    <a:pt x="1085" y="1389"/>
                  </a:lnTo>
                  <a:lnTo>
                    <a:pt x="1083" y="1369"/>
                  </a:lnTo>
                  <a:lnTo>
                    <a:pt x="1090" y="1351"/>
                  </a:lnTo>
                  <a:lnTo>
                    <a:pt x="1091" y="1350"/>
                  </a:lnTo>
                  <a:lnTo>
                    <a:pt x="1091" y="1350"/>
                  </a:lnTo>
                  <a:lnTo>
                    <a:pt x="1091" y="1350"/>
                  </a:lnTo>
                  <a:lnTo>
                    <a:pt x="1092" y="1349"/>
                  </a:lnTo>
                  <a:lnTo>
                    <a:pt x="1097" y="1345"/>
                  </a:lnTo>
                  <a:lnTo>
                    <a:pt x="1101" y="1342"/>
                  </a:lnTo>
                  <a:lnTo>
                    <a:pt x="1106" y="1338"/>
                  </a:lnTo>
                  <a:lnTo>
                    <a:pt x="1111" y="1333"/>
                  </a:lnTo>
                  <a:lnTo>
                    <a:pt x="1115" y="1326"/>
                  </a:lnTo>
                  <a:lnTo>
                    <a:pt x="1118" y="1318"/>
                  </a:lnTo>
                  <a:lnTo>
                    <a:pt x="1121" y="1312"/>
                  </a:lnTo>
                  <a:lnTo>
                    <a:pt x="1128" y="1307"/>
                  </a:lnTo>
                  <a:lnTo>
                    <a:pt x="1142" y="1303"/>
                  </a:lnTo>
                  <a:lnTo>
                    <a:pt x="1151" y="1301"/>
                  </a:lnTo>
                  <a:lnTo>
                    <a:pt x="1157" y="1296"/>
                  </a:lnTo>
                  <a:lnTo>
                    <a:pt x="1156" y="1282"/>
                  </a:lnTo>
                  <a:lnTo>
                    <a:pt x="1154" y="1274"/>
                  </a:lnTo>
                  <a:lnTo>
                    <a:pt x="1151" y="1266"/>
                  </a:lnTo>
                  <a:lnTo>
                    <a:pt x="1148" y="1258"/>
                  </a:lnTo>
                  <a:lnTo>
                    <a:pt x="1146" y="1251"/>
                  </a:lnTo>
                  <a:lnTo>
                    <a:pt x="1146" y="1248"/>
                  </a:lnTo>
                  <a:lnTo>
                    <a:pt x="1146" y="1245"/>
                  </a:lnTo>
                  <a:lnTo>
                    <a:pt x="1146" y="1243"/>
                  </a:lnTo>
                  <a:lnTo>
                    <a:pt x="1145" y="1240"/>
                  </a:lnTo>
                  <a:lnTo>
                    <a:pt x="1144" y="1238"/>
                  </a:lnTo>
                  <a:lnTo>
                    <a:pt x="1144" y="1237"/>
                  </a:lnTo>
                  <a:lnTo>
                    <a:pt x="1144" y="1235"/>
                  </a:lnTo>
                  <a:lnTo>
                    <a:pt x="1144" y="1233"/>
                  </a:lnTo>
                  <a:lnTo>
                    <a:pt x="1143" y="1230"/>
                  </a:lnTo>
                  <a:lnTo>
                    <a:pt x="1143" y="1227"/>
                  </a:lnTo>
                  <a:lnTo>
                    <a:pt x="1143" y="1224"/>
                  </a:lnTo>
                  <a:lnTo>
                    <a:pt x="1143" y="1221"/>
                  </a:lnTo>
                  <a:lnTo>
                    <a:pt x="1143" y="1213"/>
                  </a:lnTo>
                  <a:lnTo>
                    <a:pt x="1141" y="1206"/>
                  </a:lnTo>
                  <a:lnTo>
                    <a:pt x="1139" y="1198"/>
                  </a:lnTo>
                  <a:lnTo>
                    <a:pt x="1138" y="1191"/>
                  </a:lnTo>
                  <a:lnTo>
                    <a:pt x="1133" y="1174"/>
                  </a:lnTo>
                  <a:lnTo>
                    <a:pt x="1129" y="1153"/>
                  </a:lnTo>
                  <a:lnTo>
                    <a:pt x="1128" y="1133"/>
                  </a:lnTo>
                  <a:lnTo>
                    <a:pt x="1133" y="1117"/>
                  </a:lnTo>
                  <a:lnTo>
                    <a:pt x="1140" y="1114"/>
                  </a:lnTo>
                  <a:lnTo>
                    <a:pt x="1147" y="1113"/>
                  </a:lnTo>
                  <a:lnTo>
                    <a:pt x="1154" y="1112"/>
                  </a:lnTo>
                  <a:lnTo>
                    <a:pt x="1162" y="1111"/>
                  </a:lnTo>
                  <a:lnTo>
                    <a:pt x="1170" y="1108"/>
                  </a:lnTo>
                  <a:lnTo>
                    <a:pt x="1178" y="1102"/>
                  </a:lnTo>
                  <a:lnTo>
                    <a:pt x="1186" y="1097"/>
                  </a:lnTo>
                  <a:lnTo>
                    <a:pt x="1194" y="1095"/>
                  </a:lnTo>
                  <a:lnTo>
                    <a:pt x="1206" y="1097"/>
                  </a:lnTo>
                  <a:lnTo>
                    <a:pt x="1219" y="1102"/>
                  </a:lnTo>
                  <a:lnTo>
                    <a:pt x="1231" y="1105"/>
                  </a:lnTo>
                  <a:lnTo>
                    <a:pt x="1239" y="1099"/>
                  </a:lnTo>
                  <a:lnTo>
                    <a:pt x="1241" y="1093"/>
                  </a:lnTo>
                  <a:lnTo>
                    <a:pt x="1244" y="1088"/>
                  </a:lnTo>
                  <a:lnTo>
                    <a:pt x="1248" y="1085"/>
                  </a:lnTo>
                  <a:lnTo>
                    <a:pt x="1254" y="1084"/>
                  </a:lnTo>
                  <a:lnTo>
                    <a:pt x="1257" y="1084"/>
                  </a:lnTo>
                  <a:lnTo>
                    <a:pt x="1259" y="1084"/>
                  </a:lnTo>
                  <a:lnTo>
                    <a:pt x="1261" y="1085"/>
                  </a:lnTo>
                  <a:lnTo>
                    <a:pt x="1264" y="1086"/>
                  </a:lnTo>
                  <a:lnTo>
                    <a:pt x="1268" y="1084"/>
                  </a:lnTo>
                  <a:lnTo>
                    <a:pt x="1272" y="1082"/>
                  </a:lnTo>
                  <a:lnTo>
                    <a:pt x="1276" y="1079"/>
                  </a:lnTo>
                  <a:lnTo>
                    <a:pt x="1280" y="1075"/>
                  </a:lnTo>
                  <a:lnTo>
                    <a:pt x="1282" y="1072"/>
                  </a:lnTo>
                  <a:lnTo>
                    <a:pt x="1285" y="1068"/>
                  </a:lnTo>
                  <a:lnTo>
                    <a:pt x="1288" y="1065"/>
                  </a:lnTo>
                  <a:lnTo>
                    <a:pt x="1291" y="1061"/>
                  </a:lnTo>
                  <a:lnTo>
                    <a:pt x="1293" y="1057"/>
                  </a:lnTo>
                  <a:lnTo>
                    <a:pt x="1297" y="1053"/>
                  </a:lnTo>
                  <a:lnTo>
                    <a:pt x="1300" y="1050"/>
                  </a:lnTo>
                  <a:lnTo>
                    <a:pt x="1304" y="1047"/>
                  </a:lnTo>
                  <a:lnTo>
                    <a:pt x="1308" y="1044"/>
                  </a:lnTo>
                  <a:lnTo>
                    <a:pt x="1311" y="1041"/>
                  </a:lnTo>
                  <a:lnTo>
                    <a:pt x="1312" y="1037"/>
                  </a:lnTo>
                  <a:lnTo>
                    <a:pt x="1311" y="1032"/>
                  </a:lnTo>
                  <a:lnTo>
                    <a:pt x="1304" y="1027"/>
                  </a:lnTo>
                  <a:lnTo>
                    <a:pt x="1295" y="1023"/>
                  </a:lnTo>
                  <a:lnTo>
                    <a:pt x="1287" y="1019"/>
                  </a:lnTo>
                  <a:lnTo>
                    <a:pt x="1278" y="1016"/>
                  </a:lnTo>
                  <a:lnTo>
                    <a:pt x="1269" y="1012"/>
                  </a:lnTo>
                  <a:lnTo>
                    <a:pt x="1262" y="1011"/>
                  </a:lnTo>
                  <a:lnTo>
                    <a:pt x="1255" y="1012"/>
                  </a:lnTo>
                  <a:lnTo>
                    <a:pt x="1245" y="1017"/>
                  </a:lnTo>
                  <a:lnTo>
                    <a:pt x="1244" y="1017"/>
                  </a:lnTo>
                  <a:lnTo>
                    <a:pt x="1243" y="1018"/>
                  </a:lnTo>
                  <a:lnTo>
                    <a:pt x="1243" y="1018"/>
                  </a:lnTo>
                  <a:lnTo>
                    <a:pt x="1242" y="1019"/>
                  </a:lnTo>
                  <a:lnTo>
                    <a:pt x="1229" y="1022"/>
                  </a:lnTo>
                  <a:lnTo>
                    <a:pt x="1212" y="1016"/>
                  </a:lnTo>
                  <a:lnTo>
                    <a:pt x="1195" y="1009"/>
                  </a:lnTo>
                  <a:lnTo>
                    <a:pt x="1178" y="1005"/>
                  </a:lnTo>
                  <a:lnTo>
                    <a:pt x="1176" y="1005"/>
                  </a:lnTo>
                  <a:lnTo>
                    <a:pt x="1173" y="1004"/>
                  </a:lnTo>
                  <a:lnTo>
                    <a:pt x="1170" y="1004"/>
                  </a:lnTo>
                  <a:lnTo>
                    <a:pt x="1168" y="1004"/>
                  </a:lnTo>
                  <a:lnTo>
                    <a:pt x="1157" y="998"/>
                  </a:lnTo>
                  <a:lnTo>
                    <a:pt x="1148" y="984"/>
                  </a:lnTo>
                  <a:lnTo>
                    <a:pt x="1139" y="969"/>
                  </a:lnTo>
                  <a:lnTo>
                    <a:pt x="1129" y="957"/>
                  </a:lnTo>
                  <a:lnTo>
                    <a:pt x="1121" y="956"/>
                  </a:lnTo>
                  <a:lnTo>
                    <a:pt x="1114" y="959"/>
                  </a:lnTo>
                  <a:lnTo>
                    <a:pt x="1107" y="963"/>
                  </a:lnTo>
                  <a:lnTo>
                    <a:pt x="1099" y="965"/>
                  </a:lnTo>
                  <a:lnTo>
                    <a:pt x="1095" y="960"/>
                  </a:lnTo>
                  <a:lnTo>
                    <a:pt x="1091" y="955"/>
                  </a:lnTo>
                  <a:lnTo>
                    <a:pt x="1088" y="949"/>
                  </a:lnTo>
                  <a:lnTo>
                    <a:pt x="1084" y="945"/>
                  </a:lnTo>
                  <a:lnTo>
                    <a:pt x="1075" y="943"/>
                  </a:lnTo>
                  <a:lnTo>
                    <a:pt x="1065" y="942"/>
                  </a:lnTo>
                  <a:lnTo>
                    <a:pt x="1055" y="942"/>
                  </a:lnTo>
                  <a:lnTo>
                    <a:pt x="1047" y="937"/>
                  </a:lnTo>
                  <a:lnTo>
                    <a:pt x="1042" y="926"/>
                  </a:lnTo>
                  <a:lnTo>
                    <a:pt x="1047" y="922"/>
                  </a:lnTo>
                  <a:lnTo>
                    <a:pt x="1058" y="922"/>
                  </a:lnTo>
                  <a:lnTo>
                    <a:pt x="1067" y="922"/>
                  </a:lnTo>
                  <a:lnTo>
                    <a:pt x="1080" y="920"/>
                  </a:lnTo>
                  <a:lnTo>
                    <a:pt x="1091" y="913"/>
                  </a:lnTo>
                  <a:lnTo>
                    <a:pt x="1097" y="903"/>
                  </a:lnTo>
                  <a:lnTo>
                    <a:pt x="1091" y="890"/>
                  </a:lnTo>
                  <a:lnTo>
                    <a:pt x="1087" y="887"/>
                  </a:lnTo>
                  <a:lnTo>
                    <a:pt x="1083" y="884"/>
                  </a:lnTo>
                  <a:lnTo>
                    <a:pt x="1079" y="881"/>
                  </a:lnTo>
                  <a:lnTo>
                    <a:pt x="1075" y="878"/>
                  </a:lnTo>
                  <a:lnTo>
                    <a:pt x="1072" y="874"/>
                  </a:lnTo>
                  <a:lnTo>
                    <a:pt x="1073" y="868"/>
                  </a:lnTo>
                  <a:lnTo>
                    <a:pt x="1075" y="862"/>
                  </a:lnTo>
                  <a:lnTo>
                    <a:pt x="1074" y="857"/>
                  </a:lnTo>
                  <a:lnTo>
                    <a:pt x="1066" y="850"/>
                  </a:lnTo>
                  <a:lnTo>
                    <a:pt x="1057" y="845"/>
                  </a:lnTo>
                  <a:lnTo>
                    <a:pt x="1051" y="839"/>
                  </a:lnTo>
                  <a:lnTo>
                    <a:pt x="1052" y="828"/>
                  </a:lnTo>
                  <a:lnTo>
                    <a:pt x="1052" y="826"/>
                  </a:lnTo>
                  <a:lnTo>
                    <a:pt x="1052" y="825"/>
                  </a:lnTo>
                  <a:lnTo>
                    <a:pt x="1052" y="823"/>
                  </a:lnTo>
                  <a:lnTo>
                    <a:pt x="1053" y="821"/>
                  </a:lnTo>
                  <a:lnTo>
                    <a:pt x="1053" y="808"/>
                  </a:lnTo>
                  <a:lnTo>
                    <a:pt x="1057" y="792"/>
                  </a:lnTo>
                  <a:lnTo>
                    <a:pt x="1064" y="780"/>
                  </a:lnTo>
                  <a:lnTo>
                    <a:pt x="1075" y="779"/>
                  </a:lnTo>
                  <a:lnTo>
                    <a:pt x="1094" y="760"/>
                  </a:lnTo>
                  <a:lnTo>
                    <a:pt x="1105" y="724"/>
                  </a:lnTo>
                  <a:lnTo>
                    <a:pt x="1108" y="684"/>
                  </a:lnTo>
                  <a:lnTo>
                    <a:pt x="1106" y="655"/>
                  </a:lnTo>
                  <a:lnTo>
                    <a:pt x="1105" y="650"/>
                  </a:lnTo>
                  <a:lnTo>
                    <a:pt x="1104" y="644"/>
                  </a:lnTo>
                  <a:lnTo>
                    <a:pt x="1103" y="639"/>
                  </a:lnTo>
                  <a:lnTo>
                    <a:pt x="1103" y="634"/>
                  </a:lnTo>
                  <a:lnTo>
                    <a:pt x="1103" y="629"/>
                  </a:lnTo>
                  <a:lnTo>
                    <a:pt x="1104" y="624"/>
                  </a:lnTo>
                  <a:lnTo>
                    <a:pt x="1106" y="620"/>
                  </a:lnTo>
                  <a:lnTo>
                    <a:pt x="1109" y="616"/>
                  </a:lnTo>
                  <a:lnTo>
                    <a:pt x="1110" y="614"/>
                  </a:lnTo>
                  <a:lnTo>
                    <a:pt x="1112" y="612"/>
                  </a:lnTo>
                  <a:lnTo>
                    <a:pt x="1113" y="609"/>
                  </a:lnTo>
                  <a:lnTo>
                    <a:pt x="1115" y="607"/>
                  </a:lnTo>
                  <a:lnTo>
                    <a:pt x="1122" y="593"/>
                  </a:lnTo>
                  <a:lnTo>
                    <a:pt x="1130" y="581"/>
                  </a:lnTo>
                  <a:lnTo>
                    <a:pt x="1139" y="570"/>
                  </a:lnTo>
                  <a:lnTo>
                    <a:pt x="1149" y="559"/>
                  </a:lnTo>
                  <a:lnTo>
                    <a:pt x="1155" y="554"/>
                  </a:lnTo>
                  <a:lnTo>
                    <a:pt x="1160" y="548"/>
                  </a:lnTo>
                  <a:lnTo>
                    <a:pt x="1164" y="542"/>
                  </a:lnTo>
                  <a:lnTo>
                    <a:pt x="1169" y="536"/>
                  </a:lnTo>
                  <a:lnTo>
                    <a:pt x="1178" y="528"/>
                  </a:lnTo>
                  <a:lnTo>
                    <a:pt x="1186" y="519"/>
                  </a:lnTo>
                  <a:lnTo>
                    <a:pt x="1195" y="511"/>
                  </a:lnTo>
                  <a:lnTo>
                    <a:pt x="1202" y="501"/>
                  </a:lnTo>
                  <a:lnTo>
                    <a:pt x="1214" y="474"/>
                  </a:lnTo>
                  <a:lnTo>
                    <a:pt x="1203" y="457"/>
                  </a:lnTo>
                  <a:lnTo>
                    <a:pt x="1180" y="448"/>
                  </a:lnTo>
                  <a:lnTo>
                    <a:pt x="1155" y="440"/>
                  </a:lnTo>
                  <a:lnTo>
                    <a:pt x="1149" y="438"/>
                  </a:lnTo>
                  <a:lnTo>
                    <a:pt x="1143" y="435"/>
                  </a:lnTo>
                  <a:lnTo>
                    <a:pt x="1138" y="432"/>
                  </a:lnTo>
                  <a:lnTo>
                    <a:pt x="1132" y="429"/>
                  </a:lnTo>
                  <a:lnTo>
                    <a:pt x="1120" y="424"/>
                  </a:lnTo>
                  <a:lnTo>
                    <a:pt x="1109" y="417"/>
                  </a:lnTo>
                  <a:lnTo>
                    <a:pt x="1098" y="409"/>
                  </a:lnTo>
                  <a:lnTo>
                    <a:pt x="1087" y="402"/>
                  </a:lnTo>
                  <a:lnTo>
                    <a:pt x="1072" y="390"/>
                  </a:lnTo>
                  <a:lnTo>
                    <a:pt x="1058" y="383"/>
                  </a:lnTo>
                  <a:lnTo>
                    <a:pt x="1044" y="381"/>
                  </a:lnTo>
                  <a:lnTo>
                    <a:pt x="1026" y="386"/>
                  </a:lnTo>
                  <a:lnTo>
                    <a:pt x="1024" y="387"/>
                  </a:lnTo>
                  <a:lnTo>
                    <a:pt x="1021" y="387"/>
                  </a:lnTo>
                  <a:lnTo>
                    <a:pt x="1019" y="387"/>
                  </a:lnTo>
                  <a:lnTo>
                    <a:pt x="1016" y="388"/>
                  </a:lnTo>
                  <a:lnTo>
                    <a:pt x="1002" y="396"/>
                  </a:lnTo>
                  <a:lnTo>
                    <a:pt x="995" y="408"/>
                  </a:lnTo>
                  <a:lnTo>
                    <a:pt x="990" y="421"/>
                  </a:lnTo>
                  <a:lnTo>
                    <a:pt x="981" y="434"/>
                  </a:lnTo>
                  <a:lnTo>
                    <a:pt x="975" y="442"/>
                  </a:lnTo>
                  <a:lnTo>
                    <a:pt x="969" y="449"/>
                  </a:lnTo>
                  <a:lnTo>
                    <a:pt x="962" y="456"/>
                  </a:lnTo>
                  <a:lnTo>
                    <a:pt x="956" y="463"/>
                  </a:lnTo>
                  <a:lnTo>
                    <a:pt x="952" y="467"/>
                  </a:lnTo>
                  <a:lnTo>
                    <a:pt x="948" y="470"/>
                  </a:lnTo>
                  <a:lnTo>
                    <a:pt x="944" y="472"/>
                  </a:lnTo>
                  <a:lnTo>
                    <a:pt x="939" y="475"/>
                  </a:lnTo>
                  <a:lnTo>
                    <a:pt x="937" y="475"/>
                  </a:lnTo>
                  <a:lnTo>
                    <a:pt x="935" y="476"/>
                  </a:lnTo>
                  <a:lnTo>
                    <a:pt x="933" y="476"/>
                  </a:lnTo>
                  <a:lnTo>
                    <a:pt x="931" y="475"/>
                  </a:lnTo>
                  <a:lnTo>
                    <a:pt x="927" y="472"/>
                  </a:lnTo>
                  <a:lnTo>
                    <a:pt x="925" y="469"/>
                  </a:lnTo>
                  <a:lnTo>
                    <a:pt x="923" y="465"/>
                  </a:lnTo>
                  <a:lnTo>
                    <a:pt x="922" y="461"/>
                  </a:lnTo>
                  <a:lnTo>
                    <a:pt x="920" y="442"/>
                  </a:lnTo>
                  <a:lnTo>
                    <a:pt x="916" y="430"/>
                  </a:lnTo>
                  <a:lnTo>
                    <a:pt x="906" y="426"/>
                  </a:lnTo>
                  <a:lnTo>
                    <a:pt x="887" y="433"/>
                  </a:lnTo>
                  <a:lnTo>
                    <a:pt x="886" y="433"/>
                  </a:lnTo>
                  <a:lnTo>
                    <a:pt x="885" y="434"/>
                  </a:lnTo>
                  <a:lnTo>
                    <a:pt x="883" y="435"/>
                  </a:lnTo>
                  <a:lnTo>
                    <a:pt x="882" y="435"/>
                  </a:lnTo>
                  <a:lnTo>
                    <a:pt x="870" y="435"/>
                  </a:lnTo>
                  <a:lnTo>
                    <a:pt x="863" y="429"/>
                  </a:lnTo>
                  <a:lnTo>
                    <a:pt x="858" y="419"/>
                  </a:lnTo>
                  <a:lnTo>
                    <a:pt x="855" y="407"/>
                  </a:lnTo>
                  <a:lnTo>
                    <a:pt x="855" y="405"/>
                  </a:lnTo>
                  <a:lnTo>
                    <a:pt x="854" y="403"/>
                  </a:lnTo>
                  <a:lnTo>
                    <a:pt x="852" y="402"/>
                  </a:lnTo>
                  <a:lnTo>
                    <a:pt x="851" y="400"/>
                  </a:lnTo>
                  <a:lnTo>
                    <a:pt x="849" y="397"/>
                  </a:lnTo>
                  <a:lnTo>
                    <a:pt x="847" y="395"/>
                  </a:lnTo>
                  <a:lnTo>
                    <a:pt x="845" y="392"/>
                  </a:lnTo>
                  <a:lnTo>
                    <a:pt x="842" y="390"/>
                  </a:lnTo>
                  <a:lnTo>
                    <a:pt x="831" y="385"/>
                  </a:lnTo>
                  <a:lnTo>
                    <a:pt x="819" y="379"/>
                  </a:lnTo>
                  <a:lnTo>
                    <a:pt x="809" y="372"/>
                  </a:lnTo>
                  <a:lnTo>
                    <a:pt x="806" y="360"/>
                  </a:lnTo>
                  <a:lnTo>
                    <a:pt x="810" y="353"/>
                  </a:lnTo>
                  <a:lnTo>
                    <a:pt x="815" y="345"/>
                  </a:lnTo>
                  <a:lnTo>
                    <a:pt x="818" y="337"/>
                  </a:lnTo>
                  <a:lnTo>
                    <a:pt x="818" y="330"/>
                  </a:lnTo>
                  <a:lnTo>
                    <a:pt x="816" y="325"/>
                  </a:lnTo>
                  <a:lnTo>
                    <a:pt x="814" y="321"/>
                  </a:lnTo>
                  <a:lnTo>
                    <a:pt x="813" y="316"/>
                  </a:lnTo>
                  <a:lnTo>
                    <a:pt x="812" y="311"/>
                  </a:lnTo>
                  <a:lnTo>
                    <a:pt x="812" y="310"/>
                  </a:lnTo>
                  <a:lnTo>
                    <a:pt x="812" y="310"/>
                  </a:lnTo>
                  <a:lnTo>
                    <a:pt x="812" y="310"/>
                  </a:lnTo>
                  <a:lnTo>
                    <a:pt x="812" y="310"/>
                  </a:lnTo>
                  <a:lnTo>
                    <a:pt x="814" y="298"/>
                  </a:lnTo>
                  <a:lnTo>
                    <a:pt x="813" y="288"/>
                  </a:lnTo>
                  <a:lnTo>
                    <a:pt x="811" y="277"/>
                  </a:lnTo>
                  <a:lnTo>
                    <a:pt x="807" y="266"/>
                  </a:lnTo>
                  <a:lnTo>
                    <a:pt x="812" y="261"/>
                  </a:lnTo>
                  <a:lnTo>
                    <a:pt x="821" y="260"/>
                  </a:lnTo>
                  <a:lnTo>
                    <a:pt x="830" y="261"/>
                  </a:lnTo>
                  <a:lnTo>
                    <a:pt x="839" y="260"/>
                  </a:lnTo>
                  <a:lnTo>
                    <a:pt x="849" y="252"/>
                  </a:lnTo>
                  <a:lnTo>
                    <a:pt x="854" y="244"/>
                  </a:lnTo>
                  <a:lnTo>
                    <a:pt x="860" y="242"/>
                  </a:lnTo>
                  <a:lnTo>
                    <a:pt x="872" y="252"/>
                  </a:lnTo>
                  <a:lnTo>
                    <a:pt x="879" y="261"/>
                  </a:lnTo>
                  <a:lnTo>
                    <a:pt x="886" y="271"/>
                  </a:lnTo>
                  <a:lnTo>
                    <a:pt x="894" y="276"/>
                  </a:lnTo>
                  <a:lnTo>
                    <a:pt x="906" y="272"/>
                  </a:lnTo>
                  <a:lnTo>
                    <a:pt x="914" y="264"/>
                  </a:lnTo>
                  <a:lnTo>
                    <a:pt x="922" y="251"/>
                  </a:lnTo>
                  <a:lnTo>
                    <a:pt x="930" y="238"/>
                  </a:lnTo>
                  <a:lnTo>
                    <a:pt x="937" y="227"/>
                  </a:lnTo>
                  <a:lnTo>
                    <a:pt x="940" y="226"/>
                  </a:lnTo>
                  <a:lnTo>
                    <a:pt x="942" y="223"/>
                  </a:lnTo>
                  <a:lnTo>
                    <a:pt x="944" y="220"/>
                  </a:lnTo>
                  <a:lnTo>
                    <a:pt x="946" y="216"/>
                  </a:lnTo>
                  <a:lnTo>
                    <a:pt x="945" y="200"/>
                  </a:lnTo>
                  <a:lnTo>
                    <a:pt x="938" y="180"/>
                  </a:lnTo>
                  <a:lnTo>
                    <a:pt x="927" y="164"/>
                  </a:lnTo>
                  <a:lnTo>
                    <a:pt x="913" y="156"/>
                  </a:lnTo>
                  <a:lnTo>
                    <a:pt x="905" y="154"/>
                  </a:lnTo>
                  <a:lnTo>
                    <a:pt x="897" y="151"/>
                  </a:lnTo>
                  <a:lnTo>
                    <a:pt x="888" y="149"/>
                  </a:lnTo>
                  <a:lnTo>
                    <a:pt x="880" y="147"/>
                  </a:lnTo>
                  <a:lnTo>
                    <a:pt x="874" y="148"/>
                  </a:lnTo>
                  <a:lnTo>
                    <a:pt x="866" y="149"/>
                  </a:lnTo>
                  <a:lnTo>
                    <a:pt x="859" y="150"/>
                  </a:lnTo>
                  <a:lnTo>
                    <a:pt x="853" y="150"/>
                  </a:lnTo>
                  <a:lnTo>
                    <a:pt x="842" y="145"/>
                  </a:lnTo>
                  <a:lnTo>
                    <a:pt x="843" y="138"/>
                  </a:lnTo>
                  <a:lnTo>
                    <a:pt x="849" y="131"/>
                  </a:lnTo>
                  <a:lnTo>
                    <a:pt x="856" y="122"/>
                  </a:lnTo>
                  <a:lnTo>
                    <a:pt x="849" y="110"/>
                  </a:lnTo>
                  <a:lnTo>
                    <a:pt x="842" y="100"/>
                  </a:lnTo>
                  <a:lnTo>
                    <a:pt x="835" y="89"/>
                  </a:lnTo>
                  <a:lnTo>
                    <a:pt x="830" y="76"/>
                  </a:lnTo>
                  <a:lnTo>
                    <a:pt x="830" y="60"/>
                  </a:lnTo>
                  <a:lnTo>
                    <a:pt x="831" y="46"/>
                  </a:lnTo>
                  <a:lnTo>
                    <a:pt x="829" y="32"/>
                  </a:lnTo>
                  <a:lnTo>
                    <a:pt x="820" y="20"/>
                  </a:lnTo>
                  <a:lnTo>
                    <a:pt x="806" y="8"/>
                  </a:lnTo>
                  <a:lnTo>
                    <a:pt x="795" y="6"/>
                  </a:lnTo>
                  <a:lnTo>
                    <a:pt x="782" y="7"/>
                  </a:lnTo>
                  <a:lnTo>
                    <a:pt x="766" y="8"/>
                  </a:lnTo>
                  <a:lnTo>
                    <a:pt x="759" y="4"/>
                  </a:lnTo>
                  <a:lnTo>
                    <a:pt x="752" y="1"/>
                  </a:lnTo>
                  <a:lnTo>
                    <a:pt x="745" y="0"/>
                  </a:lnTo>
                  <a:lnTo>
                    <a:pt x="737" y="4"/>
                  </a:lnTo>
                  <a:lnTo>
                    <a:pt x="732" y="13"/>
                  </a:lnTo>
                  <a:lnTo>
                    <a:pt x="732" y="24"/>
                  </a:lnTo>
                  <a:lnTo>
                    <a:pt x="733" y="35"/>
                  </a:lnTo>
                  <a:lnTo>
                    <a:pt x="732" y="46"/>
                  </a:lnTo>
                  <a:lnTo>
                    <a:pt x="726" y="52"/>
                  </a:lnTo>
                  <a:lnTo>
                    <a:pt x="718" y="54"/>
                  </a:lnTo>
                  <a:lnTo>
                    <a:pt x="711" y="57"/>
                  </a:lnTo>
                  <a:lnTo>
                    <a:pt x="707" y="64"/>
                  </a:lnTo>
                  <a:lnTo>
                    <a:pt x="706" y="74"/>
                  </a:lnTo>
                  <a:lnTo>
                    <a:pt x="706" y="83"/>
                  </a:lnTo>
                  <a:lnTo>
                    <a:pt x="703" y="91"/>
                  </a:lnTo>
                  <a:lnTo>
                    <a:pt x="695" y="94"/>
                  </a:lnTo>
                  <a:lnTo>
                    <a:pt x="687" y="97"/>
                  </a:lnTo>
                  <a:lnTo>
                    <a:pt x="689" y="103"/>
                  </a:lnTo>
                  <a:lnTo>
                    <a:pt x="694" y="110"/>
                  </a:lnTo>
                  <a:lnTo>
                    <a:pt x="697" y="115"/>
                  </a:lnTo>
                  <a:lnTo>
                    <a:pt x="699" y="121"/>
                  </a:lnTo>
                  <a:lnTo>
                    <a:pt x="700" y="128"/>
                  </a:lnTo>
                  <a:lnTo>
                    <a:pt x="701" y="136"/>
                  </a:lnTo>
                  <a:lnTo>
                    <a:pt x="701" y="144"/>
                  </a:lnTo>
                  <a:lnTo>
                    <a:pt x="701" y="158"/>
                  </a:lnTo>
                  <a:lnTo>
                    <a:pt x="700" y="172"/>
                  </a:lnTo>
                  <a:lnTo>
                    <a:pt x="697" y="186"/>
                  </a:lnTo>
                  <a:lnTo>
                    <a:pt x="692" y="199"/>
                  </a:lnTo>
                  <a:lnTo>
                    <a:pt x="688" y="209"/>
                  </a:lnTo>
                  <a:lnTo>
                    <a:pt x="682" y="217"/>
                  </a:lnTo>
                  <a:lnTo>
                    <a:pt x="675" y="224"/>
                  </a:lnTo>
                  <a:lnTo>
                    <a:pt x="666" y="230"/>
                  </a:lnTo>
                  <a:lnTo>
                    <a:pt x="665" y="230"/>
                  </a:lnTo>
                  <a:lnTo>
                    <a:pt x="665" y="231"/>
                  </a:lnTo>
                  <a:lnTo>
                    <a:pt x="664" y="231"/>
                  </a:lnTo>
                  <a:lnTo>
                    <a:pt x="664" y="232"/>
                  </a:lnTo>
                  <a:lnTo>
                    <a:pt x="660" y="237"/>
                  </a:lnTo>
                  <a:lnTo>
                    <a:pt x="655" y="242"/>
                  </a:lnTo>
                  <a:lnTo>
                    <a:pt x="651" y="246"/>
                  </a:lnTo>
                  <a:lnTo>
                    <a:pt x="647" y="251"/>
                  </a:lnTo>
                  <a:lnTo>
                    <a:pt x="644" y="255"/>
                  </a:lnTo>
                  <a:lnTo>
                    <a:pt x="640" y="260"/>
                  </a:lnTo>
                  <a:lnTo>
                    <a:pt x="636" y="264"/>
                  </a:lnTo>
                  <a:lnTo>
                    <a:pt x="633" y="268"/>
                  </a:lnTo>
                  <a:lnTo>
                    <a:pt x="621" y="275"/>
                  </a:lnTo>
                  <a:lnTo>
                    <a:pt x="606" y="282"/>
                  </a:lnTo>
                  <a:lnTo>
                    <a:pt x="592" y="291"/>
                  </a:lnTo>
                  <a:lnTo>
                    <a:pt x="585" y="302"/>
                  </a:lnTo>
                  <a:lnTo>
                    <a:pt x="580" y="310"/>
                  </a:lnTo>
                  <a:lnTo>
                    <a:pt x="575" y="318"/>
                  </a:lnTo>
                  <a:lnTo>
                    <a:pt x="570" y="326"/>
                  </a:lnTo>
                  <a:lnTo>
                    <a:pt x="565" y="334"/>
                  </a:lnTo>
                  <a:lnTo>
                    <a:pt x="557" y="338"/>
                  </a:lnTo>
                  <a:lnTo>
                    <a:pt x="547" y="340"/>
                  </a:lnTo>
                  <a:lnTo>
                    <a:pt x="536" y="341"/>
                  </a:lnTo>
                  <a:lnTo>
                    <a:pt x="526" y="342"/>
                  </a:lnTo>
                  <a:lnTo>
                    <a:pt x="524" y="342"/>
                  </a:lnTo>
                  <a:lnTo>
                    <a:pt x="521" y="343"/>
                  </a:lnTo>
                  <a:lnTo>
                    <a:pt x="519" y="343"/>
                  </a:lnTo>
                  <a:lnTo>
                    <a:pt x="517" y="344"/>
                  </a:lnTo>
                  <a:lnTo>
                    <a:pt x="507" y="352"/>
                  </a:lnTo>
                  <a:lnTo>
                    <a:pt x="504" y="363"/>
                  </a:lnTo>
                  <a:lnTo>
                    <a:pt x="502" y="375"/>
                  </a:lnTo>
                  <a:lnTo>
                    <a:pt x="496" y="386"/>
                  </a:lnTo>
                  <a:lnTo>
                    <a:pt x="491" y="393"/>
                  </a:lnTo>
                  <a:lnTo>
                    <a:pt x="492" y="400"/>
                  </a:lnTo>
                  <a:lnTo>
                    <a:pt x="496" y="406"/>
                  </a:lnTo>
                  <a:lnTo>
                    <a:pt x="502" y="412"/>
                  </a:lnTo>
                  <a:lnTo>
                    <a:pt x="506" y="416"/>
                  </a:lnTo>
                  <a:lnTo>
                    <a:pt x="510" y="419"/>
                  </a:lnTo>
                  <a:lnTo>
                    <a:pt x="515" y="420"/>
                  </a:lnTo>
                  <a:lnTo>
                    <a:pt x="520" y="419"/>
                  </a:lnTo>
                  <a:lnTo>
                    <a:pt x="543" y="409"/>
                  </a:lnTo>
                  <a:lnTo>
                    <a:pt x="564" y="406"/>
                  </a:lnTo>
                  <a:lnTo>
                    <a:pt x="580" y="414"/>
                  </a:lnTo>
                  <a:lnTo>
                    <a:pt x="588" y="440"/>
                  </a:lnTo>
                  <a:lnTo>
                    <a:pt x="588" y="445"/>
                  </a:lnTo>
                  <a:lnTo>
                    <a:pt x="589" y="451"/>
                  </a:lnTo>
                  <a:lnTo>
                    <a:pt x="589" y="457"/>
                  </a:lnTo>
                  <a:lnTo>
                    <a:pt x="589" y="463"/>
                  </a:lnTo>
                  <a:lnTo>
                    <a:pt x="596" y="475"/>
                  </a:lnTo>
                  <a:lnTo>
                    <a:pt x="602" y="487"/>
                  </a:lnTo>
                  <a:lnTo>
                    <a:pt x="602" y="497"/>
                  </a:lnTo>
                  <a:lnTo>
                    <a:pt x="591" y="509"/>
                  </a:lnTo>
                  <a:lnTo>
                    <a:pt x="575" y="522"/>
                  </a:lnTo>
                  <a:lnTo>
                    <a:pt x="566" y="537"/>
                  </a:lnTo>
                  <a:lnTo>
                    <a:pt x="561" y="554"/>
                  </a:lnTo>
                  <a:lnTo>
                    <a:pt x="557" y="574"/>
                  </a:lnTo>
                  <a:lnTo>
                    <a:pt x="551" y="581"/>
                  </a:lnTo>
                  <a:lnTo>
                    <a:pt x="546" y="588"/>
                  </a:lnTo>
                  <a:lnTo>
                    <a:pt x="541" y="595"/>
                  </a:lnTo>
                  <a:lnTo>
                    <a:pt x="536" y="602"/>
                  </a:lnTo>
                  <a:lnTo>
                    <a:pt x="534" y="605"/>
                  </a:lnTo>
                  <a:lnTo>
                    <a:pt x="533" y="607"/>
                  </a:lnTo>
                  <a:lnTo>
                    <a:pt x="531" y="609"/>
                  </a:lnTo>
                  <a:lnTo>
                    <a:pt x="530" y="612"/>
                  </a:lnTo>
                  <a:lnTo>
                    <a:pt x="520" y="627"/>
                  </a:lnTo>
                  <a:lnTo>
                    <a:pt x="511" y="642"/>
                  </a:lnTo>
                  <a:lnTo>
                    <a:pt x="507" y="657"/>
                  </a:lnTo>
                  <a:lnTo>
                    <a:pt x="512" y="672"/>
                  </a:lnTo>
                  <a:lnTo>
                    <a:pt x="527" y="697"/>
                  </a:lnTo>
                  <a:lnTo>
                    <a:pt x="542" y="725"/>
                  </a:lnTo>
                  <a:lnTo>
                    <a:pt x="558" y="753"/>
                  </a:lnTo>
                  <a:lnTo>
                    <a:pt x="575" y="775"/>
                  </a:lnTo>
                  <a:lnTo>
                    <a:pt x="584" y="775"/>
                  </a:lnTo>
                  <a:lnTo>
                    <a:pt x="593" y="776"/>
                  </a:lnTo>
                  <a:lnTo>
                    <a:pt x="601" y="776"/>
                  </a:lnTo>
                  <a:lnTo>
                    <a:pt x="610" y="775"/>
                  </a:lnTo>
                  <a:lnTo>
                    <a:pt x="620" y="772"/>
                  </a:lnTo>
                  <a:lnTo>
                    <a:pt x="622" y="766"/>
                  </a:lnTo>
                  <a:lnTo>
                    <a:pt x="621" y="757"/>
                  </a:lnTo>
                  <a:lnTo>
                    <a:pt x="620" y="745"/>
                  </a:lnTo>
                  <a:lnTo>
                    <a:pt x="626" y="736"/>
                  </a:lnTo>
                  <a:lnTo>
                    <a:pt x="638" y="744"/>
                  </a:lnTo>
                  <a:lnTo>
                    <a:pt x="648" y="762"/>
                  </a:lnTo>
                  <a:lnTo>
                    <a:pt x="648" y="782"/>
                  </a:lnTo>
                  <a:lnTo>
                    <a:pt x="640" y="793"/>
                  </a:lnTo>
                  <a:lnTo>
                    <a:pt x="644" y="799"/>
                  </a:lnTo>
                  <a:lnTo>
                    <a:pt x="654" y="802"/>
                  </a:lnTo>
                  <a:lnTo>
                    <a:pt x="666" y="804"/>
                  </a:lnTo>
                  <a:lnTo>
                    <a:pt x="678" y="809"/>
                  </a:lnTo>
                  <a:lnTo>
                    <a:pt x="686" y="818"/>
                  </a:lnTo>
                  <a:lnTo>
                    <a:pt x="694" y="828"/>
                  </a:lnTo>
                  <a:lnTo>
                    <a:pt x="704" y="837"/>
                  </a:lnTo>
                  <a:lnTo>
                    <a:pt x="721" y="844"/>
                  </a:lnTo>
                  <a:lnTo>
                    <a:pt x="747" y="851"/>
                  </a:lnTo>
                  <a:lnTo>
                    <a:pt x="766" y="861"/>
                  </a:lnTo>
                  <a:lnTo>
                    <a:pt x="761" y="879"/>
                  </a:lnTo>
                  <a:lnTo>
                    <a:pt x="754" y="882"/>
                  </a:lnTo>
                  <a:lnTo>
                    <a:pt x="748" y="881"/>
                  </a:lnTo>
                  <a:lnTo>
                    <a:pt x="743" y="882"/>
                  </a:lnTo>
                  <a:lnTo>
                    <a:pt x="741" y="889"/>
                  </a:lnTo>
                  <a:lnTo>
                    <a:pt x="741" y="896"/>
                  </a:lnTo>
                  <a:lnTo>
                    <a:pt x="743" y="900"/>
                  </a:lnTo>
                  <a:lnTo>
                    <a:pt x="747" y="903"/>
                  </a:lnTo>
                  <a:lnTo>
                    <a:pt x="753" y="904"/>
                  </a:lnTo>
                  <a:lnTo>
                    <a:pt x="757" y="912"/>
                  </a:lnTo>
                  <a:lnTo>
                    <a:pt x="760" y="924"/>
                  </a:lnTo>
                  <a:lnTo>
                    <a:pt x="765" y="933"/>
                  </a:lnTo>
                  <a:lnTo>
                    <a:pt x="775" y="930"/>
                  </a:lnTo>
                  <a:lnTo>
                    <a:pt x="785" y="923"/>
                  </a:lnTo>
                  <a:lnTo>
                    <a:pt x="796" y="919"/>
                  </a:lnTo>
                  <a:lnTo>
                    <a:pt x="807" y="919"/>
                  </a:lnTo>
                  <a:lnTo>
                    <a:pt x="819" y="925"/>
                  </a:lnTo>
                  <a:lnTo>
                    <a:pt x="826" y="932"/>
                  </a:lnTo>
                  <a:lnTo>
                    <a:pt x="833" y="941"/>
                  </a:lnTo>
                  <a:lnTo>
                    <a:pt x="840" y="949"/>
                  </a:lnTo>
                  <a:lnTo>
                    <a:pt x="847" y="957"/>
                  </a:lnTo>
                  <a:lnTo>
                    <a:pt x="853" y="964"/>
                  </a:lnTo>
                  <a:lnTo>
                    <a:pt x="861" y="970"/>
                  </a:lnTo>
                  <a:lnTo>
                    <a:pt x="868" y="974"/>
                  </a:lnTo>
                  <a:lnTo>
                    <a:pt x="876" y="977"/>
                  </a:lnTo>
                  <a:lnTo>
                    <a:pt x="893" y="975"/>
                  </a:lnTo>
                  <a:lnTo>
                    <a:pt x="906" y="981"/>
                  </a:lnTo>
                  <a:lnTo>
                    <a:pt x="912" y="993"/>
                  </a:lnTo>
                  <a:lnTo>
                    <a:pt x="907" y="1011"/>
                  </a:lnTo>
                  <a:lnTo>
                    <a:pt x="894" y="1025"/>
                  </a:lnTo>
                  <a:lnTo>
                    <a:pt x="876" y="1034"/>
                  </a:lnTo>
                  <a:lnTo>
                    <a:pt x="857" y="1035"/>
                  </a:lnTo>
                  <a:lnTo>
                    <a:pt x="841" y="1025"/>
                  </a:lnTo>
                  <a:lnTo>
                    <a:pt x="840" y="1024"/>
                  </a:lnTo>
                  <a:lnTo>
                    <a:pt x="839" y="1023"/>
                  </a:lnTo>
                  <a:lnTo>
                    <a:pt x="838" y="1022"/>
                  </a:lnTo>
                  <a:lnTo>
                    <a:pt x="838" y="1020"/>
                  </a:lnTo>
                  <a:lnTo>
                    <a:pt x="826" y="1027"/>
                  </a:lnTo>
                  <a:lnTo>
                    <a:pt x="808" y="1026"/>
                  </a:lnTo>
                  <a:lnTo>
                    <a:pt x="790" y="1021"/>
                  </a:lnTo>
                  <a:lnTo>
                    <a:pt x="775" y="1016"/>
                  </a:lnTo>
                  <a:lnTo>
                    <a:pt x="772" y="1018"/>
                  </a:lnTo>
                  <a:lnTo>
                    <a:pt x="769" y="1021"/>
                  </a:lnTo>
                  <a:lnTo>
                    <a:pt x="767" y="1025"/>
                  </a:lnTo>
                  <a:lnTo>
                    <a:pt x="765" y="1029"/>
                  </a:lnTo>
                  <a:lnTo>
                    <a:pt x="757" y="1031"/>
                  </a:lnTo>
                  <a:lnTo>
                    <a:pt x="750" y="1034"/>
                  </a:lnTo>
                  <a:lnTo>
                    <a:pt x="743" y="1038"/>
                  </a:lnTo>
                  <a:lnTo>
                    <a:pt x="740" y="1046"/>
                  </a:lnTo>
                  <a:lnTo>
                    <a:pt x="740" y="1046"/>
                  </a:lnTo>
                  <a:lnTo>
                    <a:pt x="740" y="1047"/>
                  </a:lnTo>
                  <a:lnTo>
                    <a:pt x="740" y="1048"/>
                  </a:lnTo>
                  <a:lnTo>
                    <a:pt x="739" y="1048"/>
                  </a:lnTo>
                  <a:lnTo>
                    <a:pt x="745" y="1061"/>
                  </a:lnTo>
                  <a:lnTo>
                    <a:pt x="756" y="1072"/>
                  </a:lnTo>
                  <a:lnTo>
                    <a:pt x="763" y="1083"/>
                  </a:lnTo>
                  <a:lnTo>
                    <a:pt x="760" y="1094"/>
                  </a:lnTo>
                  <a:lnTo>
                    <a:pt x="755" y="1099"/>
                  </a:lnTo>
                  <a:lnTo>
                    <a:pt x="750" y="1104"/>
                  </a:lnTo>
                  <a:lnTo>
                    <a:pt x="744" y="1108"/>
                  </a:lnTo>
                  <a:lnTo>
                    <a:pt x="739" y="1113"/>
                  </a:lnTo>
                  <a:lnTo>
                    <a:pt x="725" y="1120"/>
                  </a:lnTo>
                  <a:lnTo>
                    <a:pt x="711" y="1118"/>
                  </a:lnTo>
                  <a:lnTo>
                    <a:pt x="697" y="1112"/>
                  </a:lnTo>
                  <a:lnTo>
                    <a:pt x="682" y="1105"/>
                  </a:lnTo>
                  <a:lnTo>
                    <a:pt x="679" y="1103"/>
                  </a:lnTo>
                  <a:lnTo>
                    <a:pt x="675" y="1101"/>
                  </a:lnTo>
                  <a:lnTo>
                    <a:pt x="671" y="1100"/>
                  </a:lnTo>
                  <a:lnTo>
                    <a:pt x="668" y="1098"/>
                  </a:lnTo>
                  <a:lnTo>
                    <a:pt x="665" y="1097"/>
                  </a:lnTo>
                  <a:lnTo>
                    <a:pt x="662" y="1096"/>
                  </a:lnTo>
                  <a:lnTo>
                    <a:pt x="657" y="1094"/>
                  </a:lnTo>
                  <a:lnTo>
                    <a:pt x="657" y="1093"/>
                  </a:lnTo>
                  <a:lnTo>
                    <a:pt x="657" y="1093"/>
                  </a:lnTo>
                  <a:lnTo>
                    <a:pt x="656" y="1093"/>
                  </a:lnTo>
                  <a:lnTo>
                    <a:pt x="651" y="1091"/>
                  </a:lnTo>
                  <a:lnTo>
                    <a:pt x="645" y="1088"/>
                  </a:lnTo>
                  <a:lnTo>
                    <a:pt x="639" y="1086"/>
                  </a:lnTo>
                  <a:lnTo>
                    <a:pt x="634" y="1084"/>
                  </a:lnTo>
                  <a:lnTo>
                    <a:pt x="623" y="1101"/>
                  </a:lnTo>
                  <a:lnTo>
                    <a:pt x="611" y="1119"/>
                  </a:lnTo>
                  <a:lnTo>
                    <a:pt x="597" y="1134"/>
                  </a:lnTo>
                  <a:lnTo>
                    <a:pt x="582" y="1139"/>
                  </a:lnTo>
                  <a:lnTo>
                    <a:pt x="569" y="1142"/>
                  </a:lnTo>
                  <a:lnTo>
                    <a:pt x="556" y="1149"/>
                  </a:lnTo>
                  <a:lnTo>
                    <a:pt x="543" y="1153"/>
                  </a:lnTo>
                  <a:lnTo>
                    <a:pt x="529" y="1149"/>
                  </a:lnTo>
                  <a:lnTo>
                    <a:pt x="524" y="1142"/>
                  </a:lnTo>
                  <a:lnTo>
                    <a:pt x="519" y="1134"/>
                  </a:lnTo>
                  <a:lnTo>
                    <a:pt x="514" y="1127"/>
                  </a:lnTo>
                  <a:lnTo>
                    <a:pt x="509" y="1120"/>
                  </a:lnTo>
                  <a:lnTo>
                    <a:pt x="508" y="1118"/>
                  </a:lnTo>
                  <a:lnTo>
                    <a:pt x="507" y="1117"/>
                  </a:lnTo>
                  <a:lnTo>
                    <a:pt x="506" y="1116"/>
                  </a:lnTo>
                  <a:lnTo>
                    <a:pt x="505" y="1115"/>
                  </a:lnTo>
                  <a:lnTo>
                    <a:pt x="504" y="1114"/>
                  </a:lnTo>
                  <a:lnTo>
                    <a:pt x="503" y="1114"/>
                  </a:lnTo>
                  <a:lnTo>
                    <a:pt x="502" y="1113"/>
                  </a:lnTo>
                  <a:lnTo>
                    <a:pt x="500" y="1110"/>
                  </a:lnTo>
                  <a:lnTo>
                    <a:pt x="497" y="1108"/>
                  </a:lnTo>
                  <a:lnTo>
                    <a:pt x="495" y="1106"/>
                  </a:lnTo>
                  <a:lnTo>
                    <a:pt x="492" y="1104"/>
                  </a:lnTo>
                  <a:lnTo>
                    <a:pt x="490" y="1102"/>
                  </a:lnTo>
                  <a:lnTo>
                    <a:pt x="489" y="1101"/>
                  </a:lnTo>
                  <a:lnTo>
                    <a:pt x="487" y="1099"/>
                  </a:lnTo>
                  <a:lnTo>
                    <a:pt x="484" y="1098"/>
                  </a:lnTo>
                  <a:lnTo>
                    <a:pt x="482" y="1096"/>
                  </a:lnTo>
                  <a:lnTo>
                    <a:pt x="480" y="1094"/>
                  </a:lnTo>
                  <a:lnTo>
                    <a:pt x="478" y="1092"/>
                  </a:lnTo>
                  <a:lnTo>
                    <a:pt x="475" y="1090"/>
                  </a:lnTo>
                  <a:lnTo>
                    <a:pt x="474" y="1090"/>
                  </a:lnTo>
                  <a:lnTo>
                    <a:pt x="473" y="1089"/>
                  </a:lnTo>
                  <a:lnTo>
                    <a:pt x="472" y="1089"/>
                  </a:lnTo>
                  <a:lnTo>
                    <a:pt x="471" y="1088"/>
                  </a:lnTo>
                  <a:lnTo>
                    <a:pt x="466" y="1085"/>
                  </a:lnTo>
                  <a:lnTo>
                    <a:pt x="461" y="1082"/>
                  </a:lnTo>
                  <a:lnTo>
                    <a:pt x="456" y="1079"/>
                  </a:lnTo>
                  <a:lnTo>
                    <a:pt x="452" y="1075"/>
                  </a:lnTo>
                  <a:lnTo>
                    <a:pt x="448" y="1071"/>
                  </a:lnTo>
                  <a:lnTo>
                    <a:pt x="446" y="1067"/>
                  </a:lnTo>
                  <a:lnTo>
                    <a:pt x="443" y="1063"/>
                  </a:lnTo>
                  <a:lnTo>
                    <a:pt x="441" y="1058"/>
                  </a:lnTo>
                  <a:lnTo>
                    <a:pt x="439" y="1054"/>
                  </a:lnTo>
                  <a:lnTo>
                    <a:pt x="437" y="1049"/>
                  </a:lnTo>
                  <a:lnTo>
                    <a:pt x="435" y="1044"/>
                  </a:lnTo>
                  <a:lnTo>
                    <a:pt x="433" y="1039"/>
                  </a:lnTo>
                  <a:lnTo>
                    <a:pt x="428" y="1028"/>
                  </a:lnTo>
                  <a:lnTo>
                    <a:pt x="421" y="1018"/>
                  </a:lnTo>
                  <a:lnTo>
                    <a:pt x="413" y="1010"/>
                  </a:lnTo>
                  <a:lnTo>
                    <a:pt x="404" y="1003"/>
                  </a:lnTo>
                  <a:lnTo>
                    <a:pt x="402" y="1002"/>
                  </a:lnTo>
                  <a:lnTo>
                    <a:pt x="400" y="1001"/>
                  </a:lnTo>
                  <a:lnTo>
                    <a:pt x="399" y="1000"/>
                  </a:lnTo>
                  <a:lnTo>
                    <a:pt x="397" y="999"/>
                  </a:lnTo>
                  <a:lnTo>
                    <a:pt x="391" y="994"/>
                  </a:lnTo>
                  <a:lnTo>
                    <a:pt x="390" y="987"/>
                  </a:lnTo>
                  <a:lnTo>
                    <a:pt x="389" y="980"/>
                  </a:lnTo>
                  <a:lnTo>
                    <a:pt x="385" y="972"/>
                  </a:lnTo>
                  <a:lnTo>
                    <a:pt x="380" y="965"/>
                  </a:lnTo>
                  <a:lnTo>
                    <a:pt x="376" y="957"/>
                  </a:lnTo>
                  <a:lnTo>
                    <a:pt x="374" y="949"/>
                  </a:lnTo>
                  <a:lnTo>
                    <a:pt x="372" y="941"/>
                  </a:lnTo>
                  <a:lnTo>
                    <a:pt x="373" y="938"/>
                  </a:lnTo>
                  <a:lnTo>
                    <a:pt x="372" y="936"/>
                  </a:lnTo>
                  <a:lnTo>
                    <a:pt x="372" y="933"/>
                  </a:lnTo>
                  <a:lnTo>
                    <a:pt x="371" y="931"/>
                  </a:lnTo>
                  <a:lnTo>
                    <a:pt x="361" y="923"/>
                  </a:lnTo>
                  <a:lnTo>
                    <a:pt x="354" y="921"/>
                  </a:lnTo>
                  <a:lnTo>
                    <a:pt x="346" y="923"/>
                  </a:lnTo>
                  <a:lnTo>
                    <a:pt x="335" y="930"/>
                  </a:lnTo>
                  <a:lnTo>
                    <a:pt x="318" y="932"/>
                  </a:lnTo>
                  <a:lnTo>
                    <a:pt x="298" y="927"/>
                  </a:lnTo>
                  <a:lnTo>
                    <a:pt x="277" y="920"/>
                  </a:lnTo>
                  <a:lnTo>
                    <a:pt x="260" y="916"/>
                  </a:lnTo>
                  <a:lnTo>
                    <a:pt x="254" y="922"/>
                  </a:lnTo>
                  <a:lnTo>
                    <a:pt x="250" y="930"/>
                  </a:lnTo>
                  <a:lnTo>
                    <a:pt x="247" y="938"/>
                  </a:lnTo>
                  <a:lnTo>
                    <a:pt x="244" y="947"/>
                  </a:lnTo>
                  <a:lnTo>
                    <a:pt x="240" y="964"/>
                  </a:lnTo>
                  <a:lnTo>
                    <a:pt x="243" y="984"/>
                  </a:lnTo>
                  <a:lnTo>
                    <a:pt x="248" y="1004"/>
                  </a:lnTo>
                  <a:lnTo>
                    <a:pt x="253" y="1021"/>
                  </a:lnTo>
                  <a:lnTo>
                    <a:pt x="254" y="1022"/>
                  </a:lnTo>
                  <a:lnTo>
                    <a:pt x="254" y="1024"/>
                  </a:lnTo>
                  <a:lnTo>
                    <a:pt x="254" y="1026"/>
                  </a:lnTo>
                  <a:lnTo>
                    <a:pt x="254" y="1027"/>
                  </a:lnTo>
                  <a:lnTo>
                    <a:pt x="256" y="1036"/>
                  </a:lnTo>
                  <a:lnTo>
                    <a:pt x="258" y="1046"/>
                  </a:lnTo>
                  <a:lnTo>
                    <a:pt x="259" y="1055"/>
                  </a:lnTo>
                  <a:lnTo>
                    <a:pt x="261" y="1064"/>
                  </a:lnTo>
                  <a:lnTo>
                    <a:pt x="262" y="1072"/>
                  </a:lnTo>
                  <a:lnTo>
                    <a:pt x="263" y="1081"/>
                  </a:lnTo>
                  <a:lnTo>
                    <a:pt x="264" y="1089"/>
                  </a:lnTo>
                  <a:lnTo>
                    <a:pt x="265" y="1097"/>
                  </a:lnTo>
                  <a:lnTo>
                    <a:pt x="261" y="1101"/>
                  </a:lnTo>
                  <a:lnTo>
                    <a:pt x="256" y="1105"/>
                  </a:lnTo>
                  <a:lnTo>
                    <a:pt x="253" y="1111"/>
                  </a:lnTo>
                  <a:lnTo>
                    <a:pt x="253" y="1118"/>
                  </a:lnTo>
                  <a:lnTo>
                    <a:pt x="253" y="1123"/>
                  </a:lnTo>
                  <a:lnTo>
                    <a:pt x="252" y="1129"/>
                  </a:lnTo>
                  <a:lnTo>
                    <a:pt x="252" y="1135"/>
                  </a:lnTo>
                  <a:lnTo>
                    <a:pt x="252" y="1141"/>
                  </a:lnTo>
                  <a:lnTo>
                    <a:pt x="251" y="1150"/>
                  </a:lnTo>
                  <a:lnTo>
                    <a:pt x="250" y="1160"/>
                  </a:lnTo>
                  <a:lnTo>
                    <a:pt x="251" y="1170"/>
                  </a:lnTo>
                  <a:lnTo>
                    <a:pt x="254" y="1177"/>
                  </a:lnTo>
                  <a:lnTo>
                    <a:pt x="257" y="1182"/>
                  </a:lnTo>
                  <a:lnTo>
                    <a:pt x="260" y="1187"/>
                  </a:lnTo>
                  <a:lnTo>
                    <a:pt x="260" y="1192"/>
                  </a:lnTo>
                  <a:lnTo>
                    <a:pt x="258" y="1199"/>
                  </a:lnTo>
                  <a:lnTo>
                    <a:pt x="258" y="1201"/>
                  </a:lnTo>
                  <a:lnTo>
                    <a:pt x="257" y="1203"/>
                  </a:lnTo>
                  <a:lnTo>
                    <a:pt x="257" y="1206"/>
                  </a:lnTo>
                  <a:lnTo>
                    <a:pt x="256" y="1208"/>
                  </a:lnTo>
                  <a:lnTo>
                    <a:pt x="255" y="1219"/>
                  </a:lnTo>
                  <a:lnTo>
                    <a:pt x="255" y="1229"/>
                  </a:lnTo>
                  <a:lnTo>
                    <a:pt x="254" y="1240"/>
                  </a:lnTo>
                  <a:lnTo>
                    <a:pt x="253" y="1251"/>
                  </a:lnTo>
                  <a:lnTo>
                    <a:pt x="251" y="1260"/>
                  </a:lnTo>
                  <a:lnTo>
                    <a:pt x="246" y="1260"/>
                  </a:lnTo>
                  <a:lnTo>
                    <a:pt x="242" y="1259"/>
                  </a:lnTo>
                  <a:lnTo>
                    <a:pt x="237" y="1263"/>
                  </a:lnTo>
                  <a:lnTo>
                    <a:pt x="237" y="1276"/>
                  </a:lnTo>
                  <a:lnTo>
                    <a:pt x="245" y="1287"/>
                  </a:lnTo>
                  <a:lnTo>
                    <a:pt x="249" y="1296"/>
                  </a:lnTo>
                  <a:lnTo>
                    <a:pt x="237" y="1305"/>
                  </a:lnTo>
                  <a:lnTo>
                    <a:pt x="226" y="1315"/>
                  </a:lnTo>
                  <a:lnTo>
                    <a:pt x="218" y="1326"/>
                  </a:lnTo>
                  <a:lnTo>
                    <a:pt x="210" y="1338"/>
                  </a:lnTo>
                  <a:lnTo>
                    <a:pt x="201" y="1349"/>
                  </a:lnTo>
                  <a:lnTo>
                    <a:pt x="204" y="1352"/>
                  </a:lnTo>
                  <a:lnTo>
                    <a:pt x="208" y="1354"/>
                  </a:lnTo>
                  <a:lnTo>
                    <a:pt x="212" y="1356"/>
                  </a:lnTo>
                  <a:lnTo>
                    <a:pt x="216" y="1358"/>
                  </a:lnTo>
                  <a:lnTo>
                    <a:pt x="215" y="1359"/>
                  </a:lnTo>
                  <a:lnTo>
                    <a:pt x="215" y="1361"/>
                  </a:lnTo>
                  <a:lnTo>
                    <a:pt x="215" y="1363"/>
                  </a:lnTo>
                  <a:lnTo>
                    <a:pt x="215" y="1364"/>
                  </a:lnTo>
                  <a:lnTo>
                    <a:pt x="213" y="1369"/>
                  </a:lnTo>
                  <a:lnTo>
                    <a:pt x="213" y="1373"/>
                  </a:lnTo>
                  <a:lnTo>
                    <a:pt x="215" y="1377"/>
                  </a:lnTo>
                  <a:lnTo>
                    <a:pt x="218" y="1380"/>
                  </a:lnTo>
                  <a:lnTo>
                    <a:pt x="220" y="1382"/>
                  </a:lnTo>
                  <a:lnTo>
                    <a:pt x="222" y="1383"/>
                  </a:lnTo>
                  <a:lnTo>
                    <a:pt x="223" y="1385"/>
                  </a:lnTo>
                  <a:lnTo>
                    <a:pt x="225" y="1387"/>
                  </a:lnTo>
                  <a:lnTo>
                    <a:pt x="231" y="1395"/>
                  </a:lnTo>
                  <a:lnTo>
                    <a:pt x="236" y="1404"/>
                  </a:lnTo>
                  <a:lnTo>
                    <a:pt x="241" y="1413"/>
                  </a:lnTo>
                  <a:lnTo>
                    <a:pt x="244" y="1422"/>
                  </a:lnTo>
                  <a:lnTo>
                    <a:pt x="244" y="1426"/>
                  </a:lnTo>
                  <a:lnTo>
                    <a:pt x="244" y="1429"/>
                  </a:lnTo>
                  <a:lnTo>
                    <a:pt x="242" y="1432"/>
                  </a:lnTo>
                  <a:lnTo>
                    <a:pt x="239" y="1434"/>
                  </a:lnTo>
                  <a:lnTo>
                    <a:pt x="228" y="1435"/>
                  </a:lnTo>
                  <a:lnTo>
                    <a:pt x="215" y="1434"/>
                  </a:lnTo>
                  <a:lnTo>
                    <a:pt x="203" y="1431"/>
                  </a:lnTo>
                  <a:lnTo>
                    <a:pt x="190" y="1429"/>
                  </a:lnTo>
                  <a:lnTo>
                    <a:pt x="191" y="1436"/>
                  </a:lnTo>
                  <a:lnTo>
                    <a:pt x="192" y="1442"/>
                  </a:lnTo>
                  <a:lnTo>
                    <a:pt x="193" y="1449"/>
                  </a:lnTo>
                  <a:lnTo>
                    <a:pt x="195" y="1456"/>
                  </a:lnTo>
                  <a:lnTo>
                    <a:pt x="198" y="1465"/>
                  </a:lnTo>
                  <a:lnTo>
                    <a:pt x="200" y="1475"/>
                  </a:lnTo>
                  <a:lnTo>
                    <a:pt x="201" y="1486"/>
                  </a:lnTo>
                  <a:lnTo>
                    <a:pt x="203" y="1496"/>
                  </a:lnTo>
                  <a:lnTo>
                    <a:pt x="204" y="1497"/>
                  </a:lnTo>
                  <a:lnTo>
                    <a:pt x="205" y="1499"/>
                  </a:lnTo>
                  <a:lnTo>
                    <a:pt x="205" y="1500"/>
                  </a:lnTo>
                  <a:lnTo>
                    <a:pt x="206" y="1502"/>
                  </a:lnTo>
                  <a:lnTo>
                    <a:pt x="214" y="1514"/>
                  </a:lnTo>
                  <a:lnTo>
                    <a:pt x="220" y="1529"/>
                  </a:lnTo>
                  <a:lnTo>
                    <a:pt x="225" y="1545"/>
                  </a:lnTo>
                  <a:lnTo>
                    <a:pt x="229" y="1560"/>
                  </a:lnTo>
                  <a:lnTo>
                    <a:pt x="232" y="1570"/>
                  </a:lnTo>
                  <a:lnTo>
                    <a:pt x="235" y="1583"/>
                  </a:lnTo>
                  <a:lnTo>
                    <a:pt x="238" y="1597"/>
                  </a:lnTo>
                  <a:lnTo>
                    <a:pt x="237" y="1605"/>
                  </a:lnTo>
                  <a:lnTo>
                    <a:pt x="225" y="1608"/>
                  </a:lnTo>
                  <a:lnTo>
                    <a:pt x="211" y="1600"/>
                  </a:lnTo>
                  <a:lnTo>
                    <a:pt x="197" y="1588"/>
                  </a:lnTo>
                  <a:lnTo>
                    <a:pt x="186" y="1578"/>
                  </a:lnTo>
                  <a:lnTo>
                    <a:pt x="177" y="1570"/>
                  </a:lnTo>
                  <a:lnTo>
                    <a:pt x="166" y="1564"/>
                  </a:lnTo>
                  <a:lnTo>
                    <a:pt x="154" y="1560"/>
                  </a:lnTo>
                  <a:lnTo>
                    <a:pt x="142" y="1561"/>
                  </a:lnTo>
                  <a:lnTo>
                    <a:pt x="134" y="1563"/>
                  </a:lnTo>
                  <a:lnTo>
                    <a:pt x="125" y="1565"/>
                  </a:lnTo>
                  <a:lnTo>
                    <a:pt x="117" y="1567"/>
                  </a:lnTo>
                  <a:lnTo>
                    <a:pt x="109" y="1570"/>
                  </a:lnTo>
                  <a:lnTo>
                    <a:pt x="104" y="1575"/>
                  </a:lnTo>
                  <a:lnTo>
                    <a:pt x="100" y="1581"/>
                  </a:lnTo>
                  <a:lnTo>
                    <a:pt x="96" y="1587"/>
                  </a:lnTo>
                  <a:lnTo>
                    <a:pt x="88" y="1590"/>
                  </a:lnTo>
                  <a:lnTo>
                    <a:pt x="88" y="1590"/>
                  </a:lnTo>
                  <a:lnTo>
                    <a:pt x="87" y="1590"/>
                  </a:lnTo>
                  <a:lnTo>
                    <a:pt x="87" y="1590"/>
                  </a:lnTo>
                  <a:lnTo>
                    <a:pt x="86" y="1590"/>
                  </a:lnTo>
                  <a:lnTo>
                    <a:pt x="77" y="1598"/>
                  </a:lnTo>
                  <a:lnTo>
                    <a:pt x="74" y="1610"/>
                  </a:lnTo>
                  <a:lnTo>
                    <a:pt x="70" y="1621"/>
                  </a:lnTo>
                  <a:lnTo>
                    <a:pt x="58" y="1628"/>
                  </a:lnTo>
                  <a:lnTo>
                    <a:pt x="41" y="1632"/>
                  </a:lnTo>
                  <a:lnTo>
                    <a:pt x="27" y="1638"/>
                  </a:lnTo>
                  <a:lnTo>
                    <a:pt x="14" y="1645"/>
                  </a:lnTo>
                  <a:lnTo>
                    <a:pt x="0" y="1656"/>
                  </a:lnTo>
                  <a:lnTo>
                    <a:pt x="2" y="1667"/>
                  </a:lnTo>
                  <a:lnTo>
                    <a:pt x="2" y="1677"/>
                  </a:lnTo>
                  <a:lnTo>
                    <a:pt x="1" y="1687"/>
                  </a:lnTo>
                  <a:lnTo>
                    <a:pt x="2" y="1697"/>
                  </a:lnTo>
                  <a:lnTo>
                    <a:pt x="5" y="1705"/>
                  </a:lnTo>
                  <a:lnTo>
                    <a:pt x="9" y="1713"/>
                  </a:lnTo>
                  <a:lnTo>
                    <a:pt x="13" y="1721"/>
                  </a:lnTo>
                  <a:lnTo>
                    <a:pt x="12" y="1731"/>
                  </a:lnTo>
                  <a:lnTo>
                    <a:pt x="17" y="1730"/>
                  </a:lnTo>
                  <a:lnTo>
                    <a:pt x="21" y="1729"/>
                  </a:lnTo>
                  <a:lnTo>
                    <a:pt x="26" y="1728"/>
                  </a:lnTo>
                  <a:lnTo>
                    <a:pt x="31" y="1727"/>
                  </a:lnTo>
                  <a:lnTo>
                    <a:pt x="30" y="1736"/>
                  </a:lnTo>
                  <a:lnTo>
                    <a:pt x="31" y="1745"/>
                  </a:lnTo>
                  <a:lnTo>
                    <a:pt x="35" y="1753"/>
                  </a:lnTo>
                  <a:lnTo>
                    <a:pt x="41" y="1759"/>
                  </a:lnTo>
                  <a:lnTo>
                    <a:pt x="51" y="1765"/>
                  </a:lnTo>
                  <a:lnTo>
                    <a:pt x="60" y="1761"/>
                  </a:lnTo>
                  <a:lnTo>
                    <a:pt x="68" y="1756"/>
                  </a:lnTo>
                  <a:lnTo>
                    <a:pt x="76" y="1759"/>
                  </a:lnTo>
                  <a:lnTo>
                    <a:pt x="77" y="1772"/>
                  </a:lnTo>
                  <a:lnTo>
                    <a:pt x="78" y="1785"/>
                  </a:lnTo>
                  <a:lnTo>
                    <a:pt x="82" y="1796"/>
                  </a:lnTo>
                  <a:lnTo>
                    <a:pt x="92" y="1802"/>
                  </a:lnTo>
                  <a:lnTo>
                    <a:pt x="103" y="1803"/>
                  </a:lnTo>
                  <a:lnTo>
                    <a:pt x="119" y="1805"/>
                  </a:lnTo>
                  <a:lnTo>
                    <a:pt x="133" y="1808"/>
                  </a:lnTo>
                  <a:lnTo>
                    <a:pt x="140" y="1811"/>
                  </a:lnTo>
                  <a:lnTo>
                    <a:pt x="149" y="1842"/>
                  </a:lnTo>
                  <a:lnTo>
                    <a:pt x="166" y="1866"/>
                  </a:lnTo>
                  <a:lnTo>
                    <a:pt x="190" y="1883"/>
                  </a:lnTo>
                  <a:lnTo>
                    <a:pt x="219" y="1895"/>
                  </a:lnTo>
                  <a:lnTo>
                    <a:pt x="232" y="1898"/>
                  </a:lnTo>
                  <a:lnTo>
                    <a:pt x="245" y="1901"/>
                  </a:lnTo>
                  <a:lnTo>
                    <a:pt x="257" y="1904"/>
                  </a:lnTo>
                  <a:lnTo>
                    <a:pt x="270" y="1906"/>
                  </a:lnTo>
                  <a:lnTo>
                    <a:pt x="276" y="1909"/>
                  </a:lnTo>
                  <a:lnTo>
                    <a:pt x="282" y="1912"/>
                  </a:lnTo>
                  <a:lnTo>
                    <a:pt x="288" y="1914"/>
                  </a:lnTo>
                  <a:lnTo>
                    <a:pt x="294" y="1916"/>
                  </a:lnTo>
                  <a:lnTo>
                    <a:pt x="314" y="1920"/>
                  </a:lnTo>
                  <a:lnTo>
                    <a:pt x="335" y="1922"/>
                  </a:lnTo>
                  <a:lnTo>
                    <a:pt x="356" y="1920"/>
                  </a:lnTo>
                  <a:lnTo>
                    <a:pt x="376" y="1915"/>
                  </a:lnTo>
                  <a:lnTo>
                    <a:pt x="387" y="1913"/>
                  </a:lnTo>
                  <a:lnTo>
                    <a:pt x="395" y="1912"/>
                  </a:lnTo>
                  <a:lnTo>
                    <a:pt x="402" y="1915"/>
                  </a:lnTo>
                  <a:lnTo>
                    <a:pt x="410" y="1922"/>
                  </a:lnTo>
                  <a:lnTo>
                    <a:pt x="419" y="1931"/>
                  </a:lnTo>
                  <a:lnTo>
                    <a:pt x="428" y="1941"/>
                  </a:lnTo>
                  <a:lnTo>
                    <a:pt x="437" y="1950"/>
                  </a:lnTo>
                  <a:lnTo>
                    <a:pt x="445" y="1960"/>
                  </a:lnTo>
                  <a:lnTo>
                    <a:pt x="449" y="1957"/>
                  </a:lnTo>
                  <a:lnTo>
                    <a:pt x="452" y="1955"/>
                  </a:lnTo>
                  <a:lnTo>
                    <a:pt x="455" y="1952"/>
                  </a:lnTo>
                  <a:lnTo>
                    <a:pt x="459" y="1949"/>
                  </a:lnTo>
                  <a:lnTo>
                    <a:pt x="461" y="1947"/>
                  </a:lnTo>
                  <a:lnTo>
                    <a:pt x="464" y="1944"/>
                  </a:lnTo>
                  <a:lnTo>
                    <a:pt x="467" y="1942"/>
                  </a:lnTo>
                  <a:lnTo>
                    <a:pt x="470" y="1939"/>
                  </a:lnTo>
                  <a:lnTo>
                    <a:pt x="475" y="1942"/>
                  </a:lnTo>
                  <a:lnTo>
                    <a:pt x="480" y="1944"/>
                  </a:lnTo>
                  <a:lnTo>
                    <a:pt x="485" y="1946"/>
                  </a:lnTo>
                  <a:lnTo>
                    <a:pt x="490" y="1947"/>
                  </a:lnTo>
                  <a:lnTo>
                    <a:pt x="512" y="1946"/>
                  </a:lnTo>
                  <a:lnTo>
                    <a:pt x="529" y="1929"/>
                  </a:lnTo>
                  <a:lnTo>
                    <a:pt x="542" y="1906"/>
                  </a:lnTo>
                  <a:lnTo>
                    <a:pt x="551" y="1885"/>
                  </a:lnTo>
                  <a:lnTo>
                    <a:pt x="556" y="1877"/>
                  </a:lnTo>
                  <a:lnTo>
                    <a:pt x="563" y="1873"/>
                  </a:lnTo>
                  <a:lnTo>
                    <a:pt x="571" y="1871"/>
                  </a:lnTo>
                  <a:lnTo>
                    <a:pt x="580" y="1871"/>
                  </a:lnTo>
                  <a:lnTo>
                    <a:pt x="586" y="1871"/>
                  </a:lnTo>
                  <a:lnTo>
                    <a:pt x="592" y="1871"/>
                  </a:lnTo>
                  <a:lnTo>
                    <a:pt x="597" y="1872"/>
                  </a:lnTo>
                  <a:lnTo>
                    <a:pt x="603" y="1872"/>
                  </a:lnTo>
                  <a:lnTo>
                    <a:pt x="613" y="1872"/>
                  </a:lnTo>
                  <a:lnTo>
                    <a:pt x="624" y="1873"/>
                  </a:lnTo>
                  <a:lnTo>
                    <a:pt x="645" y="1873"/>
                  </a:lnTo>
                  <a:lnTo>
                    <a:pt x="651" y="1874"/>
                  </a:lnTo>
                  <a:lnTo>
                    <a:pt x="657" y="1874"/>
                  </a:lnTo>
                  <a:lnTo>
                    <a:pt x="663" y="1873"/>
                  </a:lnTo>
                  <a:lnTo>
                    <a:pt x="669" y="1873"/>
                  </a:lnTo>
                  <a:lnTo>
                    <a:pt x="674" y="1872"/>
                  </a:lnTo>
                  <a:lnTo>
                    <a:pt x="680" y="1871"/>
                  </a:lnTo>
                  <a:lnTo>
                    <a:pt x="686" y="1870"/>
                  </a:lnTo>
                  <a:lnTo>
                    <a:pt x="691" y="1868"/>
                  </a:lnTo>
                  <a:lnTo>
                    <a:pt x="698" y="1867"/>
                  </a:lnTo>
                  <a:lnTo>
                    <a:pt x="706" y="1865"/>
                  </a:lnTo>
                  <a:lnTo>
                    <a:pt x="713" y="1865"/>
                  </a:lnTo>
                  <a:lnTo>
                    <a:pt x="720" y="1867"/>
                  </a:lnTo>
                  <a:lnTo>
                    <a:pt x="724" y="1873"/>
                  </a:lnTo>
                  <a:lnTo>
                    <a:pt x="727" y="1883"/>
                  </a:lnTo>
                  <a:lnTo>
                    <a:pt x="728" y="1893"/>
                  </a:lnTo>
                  <a:lnTo>
                    <a:pt x="729" y="1901"/>
                  </a:lnTo>
                  <a:lnTo>
                    <a:pt x="729" y="1906"/>
                  </a:lnTo>
                  <a:lnTo>
                    <a:pt x="730" y="1911"/>
                  </a:lnTo>
                  <a:lnTo>
                    <a:pt x="731" y="1915"/>
                  </a:lnTo>
                  <a:lnTo>
                    <a:pt x="732" y="1920"/>
                  </a:lnTo>
                  <a:lnTo>
                    <a:pt x="735" y="1930"/>
                  </a:lnTo>
                  <a:lnTo>
                    <a:pt x="739" y="1938"/>
                  </a:lnTo>
                  <a:lnTo>
                    <a:pt x="746" y="1944"/>
                  </a:lnTo>
                  <a:lnTo>
                    <a:pt x="756" y="1944"/>
                  </a:lnTo>
                  <a:lnTo>
                    <a:pt x="764" y="1941"/>
                  </a:lnTo>
                  <a:lnTo>
                    <a:pt x="772" y="1938"/>
                  </a:lnTo>
                  <a:lnTo>
                    <a:pt x="780" y="1934"/>
                  </a:lnTo>
                  <a:lnTo>
                    <a:pt x="788" y="1931"/>
                  </a:lnTo>
                  <a:lnTo>
                    <a:pt x="795" y="1926"/>
                  </a:lnTo>
                  <a:lnTo>
                    <a:pt x="802" y="1921"/>
                  </a:lnTo>
                  <a:lnTo>
                    <a:pt x="809" y="1915"/>
                  </a:lnTo>
                  <a:lnTo>
                    <a:pt x="815" y="1908"/>
                  </a:lnTo>
                  <a:lnTo>
                    <a:pt x="821" y="1903"/>
                  </a:lnTo>
                  <a:lnTo>
                    <a:pt x="827" y="1898"/>
                  </a:lnTo>
                  <a:lnTo>
                    <a:pt x="832" y="1892"/>
                  </a:lnTo>
                  <a:lnTo>
                    <a:pt x="836" y="1885"/>
                  </a:lnTo>
                  <a:lnTo>
                    <a:pt x="835" y="1879"/>
                  </a:lnTo>
                  <a:lnTo>
                    <a:pt x="835" y="1872"/>
                  </a:lnTo>
                  <a:lnTo>
                    <a:pt x="833" y="1866"/>
                  </a:lnTo>
                  <a:lnTo>
                    <a:pt x="831" y="1860"/>
                  </a:lnTo>
                  <a:lnTo>
                    <a:pt x="826" y="1852"/>
                  </a:lnTo>
                  <a:lnTo>
                    <a:pt x="820" y="1844"/>
                  </a:lnTo>
                  <a:lnTo>
                    <a:pt x="814" y="1837"/>
                  </a:lnTo>
                  <a:lnTo>
                    <a:pt x="807" y="1830"/>
                  </a:lnTo>
                  <a:lnTo>
                    <a:pt x="806" y="1829"/>
                  </a:lnTo>
                  <a:lnTo>
                    <a:pt x="804" y="1827"/>
                  </a:lnTo>
                  <a:lnTo>
                    <a:pt x="802" y="1826"/>
                  </a:lnTo>
                  <a:lnTo>
                    <a:pt x="801" y="1825"/>
                  </a:lnTo>
                  <a:lnTo>
                    <a:pt x="791" y="1818"/>
                  </a:lnTo>
                  <a:lnTo>
                    <a:pt x="784" y="1809"/>
                  </a:lnTo>
                  <a:lnTo>
                    <a:pt x="782" y="1798"/>
                  </a:lnTo>
                  <a:lnTo>
                    <a:pt x="785" y="1786"/>
                  </a:lnTo>
                  <a:lnTo>
                    <a:pt x="789" y="1778"/>
                  </a:lnTo>
                  <a:lnTo>
                    <a:pt x="794" y="1771"/>
                  </a:lnTo>
                  <a:lnTo>
                    <a:pt x="799" y="1763"/>
                  </a:lnTo>
                  <a:lnTo>
                    <a:pt x="803" y="1755"/>
                  </a:lnTo>
                  <a:lnTo>
                    <a:pt x="810" y="1744"/>
                  </a:lnTo>
                  <a:lnTo>
                    <a:pt x="816" y="1733"/>
                  </a:lnTo>
                  <a:lnTo>
                    <a:pt x="822" y="1722"/>
                  </a:lnTo>
                  <a:lnTo>
                    <a:pt x="828" y="1711"/>
                  </a:lnTo>
                  <a:lnTo>
                    <a:pt x="833" y="1701"/>
                  </a:lnTo>
                  <a:lnTo>
                    <a:pt x="840" y="1688"/>
                  </a:lnTo>
                  <a:lnTo>
                    <a:pt x="849" y="1680"/>
                  </a:lnTo>
                  <a:lnTo>
                    <a:pt x="857" y="1682"/>
                  </a:lnTo>
                  <a:lnTo>
                    <a:pt x="873" y="1677"/>
                  </a:lnTo>
                  <a:lnTo>
                    <a:pt x="897" y="1658"/>
                  </a:lnTo>
                  <a:lnTo>
                    <a:pt x="916" y="1649"/>
                  </a:lnTo>
                  <a:lnTo>
                    <a:pt x="916" y="1676"/>
                  </a:lnTo>
                  <a:lnTo>
                    <a:pt x="909" y="1698"/>
                  </a:lnTo>
                  <a:lnTo>
                    <a:pt x="899" y="1727"/>
                  </a:lnTo>
                  <a:lnTo>
                    <a:pt x="893" y="1754"/>
                  </a:lnTo>
                  <a:lnTo>
                    <a:pt x="894" y="1775"/>
                  </a:lnTo>
                  <a:lnTo>
                    <a:pt x="902" y="1785"/>
                  </a:lnTo>
                  <a:lnTo>
                    <a:pt x="911" y="1792"/>
                  </a:lnTo>
                  <a:lnTo>
                    <a:pt x="922" y="1798"/>
                  </a:lnTo>
                  <a:lnTo>
                    <a:pt x="932" y="1803"/>
                  </a:lnTo>
                  <a:lnTo>
                    <a:pt x="938" y="1807"/>
                  </a:lnTo>
                  <a:lnTo>
                    <a:pt x="943" y="1811"/>
                  </a:lnTo>
                  <a:lnTo>
                    <a:pt x="949" y="1815"/>
                  </a:lnTo>
                  <a:lnTo>
                    <a:pt x="954" y="1819"/>
                  </a:lnTo>
                  <a:lnTo>
                    <a:pt x="960" y="1826"/>
                  </a:lnTo>
                  <a:lnTo>
                    <a:pt x="961" y="1835"/>
                  </a:lnTo>
                  <a:lnTo>
                    <a:pt x="961" y="1845"/>
                  </a:lnTo>
                  <a:lnTo>
                    <a:pt x="963" y="1855"/>
                  </a:lnTo>
                  <a:lnTo>
                    <a:pt x="967" y="1863"/>
                  </a:lnTo>
                  <a:lnTo>
                    <a:pt x="972" y="1870"/>
                  </a:lnTo>
                  <a:lnTo>
                    <a:pt x="977" y="1877"/>
                  </a:lnTo>
                  <a:lnTo>
                    <a:pt x="982" y="1885"/>
                  </a:lnTo>
                  <a:lnTo>
                    <a:pt x="987" y="1893"/>
                  </a:lnTo>
                  <a:lnTo>
                    <a:pt x="995" y="1898"/>
                  </a:lnTo>
                  <a:lnTo>
                    <a:pt x="1003" y="1902"/>
                  </a:lnTo>
                  <a:lnTo>
                    <a:pt x="1013" y="1903"/>
                  </a:lnTo>
                  <a:lnTo>
                    <a:pt x="1022" y="1901"/>
                  </a:lnTo>
                  <a:lnTo>
                    <a:pt x="1029" y="1895"/>
                  </a:lnTo>
                  <a:lnTo>
                    <a:pt x="1035" y="1887"/>
                  </a:lnTo>
                  <a:lnTo>
                    <a:pt x="1038" y="1877"/>
                  </a:lnTo>
                  <a:lnTo>
                    <a:pt x="1054" y="1844"/>
                  </a:lnTo>
                  <a:lnTo>
                    <a:pt x="1075" y="1815"/>
                  </a:lnTo>
                  <a:lnTo>
                    <a:pt x="1101" y="1793"/>
                  </a:lnTo>
                  <a:lnTo>
                    <a:pt x="1135" y="1778"/>
                  </a:lnTo>
                  <a:lnTo>
                    <a:pt x="1136" y="1777"/>
                  </a:lnTo>
                  <a:lnTo>
                    <a:pt x="1138" y="1777"/>
                  </a:lnTo>
                  <a:lnTo>
                    <a:pt x="1139" y="1776"/>
                  </a:lnTo>
                  <a:lnTo>
                    <a:pt x="1141" y="1776"/>
                  </a:lnTo>
                  <a:lnTo>
                    <a:pt x="1155" y="1773"/>
                  </a:lnTo>
                  <a:lnTo>
                    <a:pt x="1168" y="1771"/>
                  </a:lnTo>
                  <a:lnTo>
                    <a:pt x="1181" y="1772"/>
                  </a:lnTo>
                  <a:lnTo>
                    <a:pt x="1194" y="1777"/>
                  </a:lnTo>
                  <a:lnTo>
                    <a:pt x="1205" y="1783"/>
                  </a:lnTo>
                  <a:lnTo>
                    <a:pt x="1215" y="1788"/>
                  </a:lnTo>
                  <a:lnTo>
                    <a:pt x="1225" y="1791"/>
                  </a:lnTo>
                  <a:lnTo>
                    <a:pt x="1236" y="1794"/>
                  </a:lnTo>
                  <a:lnTo>
                    <a:pt x="1239" y="1795"/>
                  </a:lnTo>
                  <a:lnTo>
                    <a:pt x="1240" y="1795"/>
                  </a:lnTo>
                  <a:lnTo>
                    <a:pt x="1241" y="1795"/>
                  </a:lnTo>
                  <a:lnTo>
                    <a:pt x="1263" y="1801"/>
                  </a:lnTo>
                  <a:lnTo>
                    <a:pt x="1284" y="1807"/>
                  </a:lnTo>
                  <a:lnTo>
                    <a:pt x="1303" y="1807"/>
                  </a:lnTo>
                  <a:lnTo>
                    <a:pt x="1321" y="1793"/>
                  </a:lnTo>
                  <a:lnTo>
                    <a:pt x="1324" y="1788"/>
                  </a:lnTo>
                  <a:lnTo>
                    <a:pt x="1327" y="1783"/>
                  </a:lnTo>
                  <a:lnTo>
                    <a:pt x="1330" y="1779"/>
                  </a:lnTo>
                  <a:lnTo>
                    <a:pt x="1332" y="1773"/>
                  </a:lnTo>
                  <a:lnTo>
                    <a:pt x="1333" y="1772"/>
                  </a:lnTo>
                  <a:lnTo>
                    <a:pt x="1333" y="1771"/>
                  </a:lnTo>
                  <a:lnTo>
                    <a:pt x="1334" y="1770"/>
                  </a:lnTo>
                  <a:lnTo>
                    <a:pt x="1335" y="1770"/>
                  </a:lnTo>
                  <a:lnTo>
                    <a:pt x="1338" y="1766"/>
                  </a:lnTo>
                  <a:lnTo>
                    <a:pt x="1341" y="1762"/>
                  </a:lnTo>
                  <a:lnTo>
                    <a:pt x="1343" y="1758"/>
                  </a:lnTo>
                  <a:lnTo>
                    <a:pt x="1346" y="1754"/>
                  </a:lnTo>
                  <a:lnTo>
                    <a:pt x="1349" y="1751"/>
                  </a:lnTo>
                  <a:lnTo>
                    <a:pt x="1352" y="1748"/>
                  </a:lnTo>
                  <a:lnTo>
                    <a:pt x="1355" y="1745"/>
                  </a:lnTo>
                  <a:lnTo>
                    <a:pt x="1359" y="1742"/>
                  </a:lnTo>
                  <a:lnTo>
                    <a:pt x="1360" y="1740"/>
                  </a:lnTo>
                  <a:lnTo>
                    <a:pt x="1362" y="1737"/>
                  </a:lnTo>
                  <a:lnTo>
                    <a:pt x="1365" y="1735"/>
                  </a:lnTo>
                  <a:lnTo>
                    <a:pt x="1367" y="1733"/>
                  </a:lnTo>
                  <a:lnTo>
                    <a:pt x="1375" y="1727"/>
                  </a:lnTo>
                  <a:lnTo>
                    <a:pt x="1385" y="1723"/>
                  </a:lnTo>
                  <a:lnTo>
                    <a:pt x="1395" y="1720"/>
                  </a:lnTo>
                  <a:lnTo>
                    <a:pt x="1405" y="1717"/>
                  </a:lnTo>
                  <a:lnTo>
                    <a:pt x="1410" y="1715"/>
                  </a:lnTo>
                  <a:lnTo>
                    <a:pt x="1414" y="1713"/>
                  </a:lnTo>
                  <a:lnTo>
                    <a:pt x="1418" y="1711"/>
                  </a:lnTo>
                  <a:lnTo>
                    <a:pt x="1421" y="1708"/>
                  </a:lnTo>
                  <a:lnTo>
                    <a:pt x="1434" y="1700"/>
                  </a:lnTo>
                  <a:lnTo>
                    <a:pt x="1441" y="1690"/>
                  </a:lnTo>
                  <a:lnTo>
                    <a:pt x="1447" y="1677"/>
                  </a:lnTo>
                  <a:lnTo>
                    <a:pt x="1452" y="1664"/>
                  </a:lnTo>
                  <a:lnTo>
                    <a:pt x="1459" y="1651"/>
                  </a:lnTo>
                  <a:lnTo>
                    <a:pt x="1465" y="1640"/>
                  </a:lnTo>
                  <a:lnTo>
                    <a:pt x="1470" y="1630"/>
                  </a:lnTo>
                  <a:lnTo>
                    <a:pt x="1472" y="1616"/>
                  </a:lnTo>
                  <a:lnTo>
                    <a:pt x="1467" y="160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01" name="Freeform 29"/>
            <p:cNvSpPr>
              <a:spLocks/>
            </p:cNvSpPr>
            <p:nvPr/>
          </p:nvSpPr>
          <p:spPr bwMode="auto">
            <a:xfrm>
              <a:off x="3510906" y="2757166"/>
              <a:ext cx="831213" cy="554989"/>
            </a:xfrm>
            <a:custGeom>
              <a:avLst/>
              <a:gdLst>
                <a:gd name="T0" fmla="*/ 2432 w 2974"/>
                <a:gd name="T1" fmla="*/ 971 h 1986"/>
                <a:gd name="T2" fmla="*/ 2267 w 2974"/>
                <a:gd name="T3" fmla="*/ 894 h 1986"/>
                <a:gd name="T4" fmla="*/ 2112 w 2974"/>
                <a:gd name="T5" fmla="*/ 743 h 1986"/>
                <a:gd name="T6" fmla="*/ 2129 w 2974"/>
                <a:gd name="T7" fmla="*/ 645 h 1986"/>
                <a:gd name="T8" fmla="*/ 2079 w 2974"/>
                <a:gd name="T9" fmla="*/ 633 h 1986"/>
                <a:gd name="T10" fmla="*/ 1962 w 2974"/>
                <a:gd name="T11" fmla="*/ 700 h 1986"/>
                <a:gd name="T12" fmla="*/ 1888 w 2974"/>
                <a:gd name="T13" fmla="*/ 754 h 1986"/>
                <a:gd name="T14" fmla="*/ 1777 w 2974"/>
                <a:gd name="T15" fmla="*/ 767 h 1986"/>
                <a:gd name="T16" fmla="*/ 1689 w 2974"/>
                <a:gd name="T17" fmla="*/ 558 h 1986"/>
                <a:gd name="T18" fmla="*/ 1699 w 2974"/>
                <a:gd name="T19" fmla="*/ 354 h 1986"/>
                <a:gd name="T20" fmla="*/ 1625 w 2974"/>
                <a:gd name="T21" fmla="*/ 338 h 1986"/>
                <a:gd name="T22" fmla="*/ 1518 w 2974"/>
                <a:gd name="T23" fmla="*/ 345 h 1986"/>
                <a:gd name="T24" fmla="*/ 1461 w 2974"/>
                <a:gd name="T25" fmla="*/ 256 h 1986"/>
                <a:gd name="T26" fmla="*/ 1349 w 2974"/>
                <a:gd name="T27" fmla="*/ 76 h 1986"/>
                <a:gd name="T28" fmla="*/ 1218 w 2974"/>
                <a:gd name="T29" fmla="*/ 89 h 1986"/>
                <a:gd name="T30" fmla="*/ 1127 w 2974"/>
                <a:gd name="T31" fmla="*/ 246 h 1986"/>
                <a:gd name="T32" fmla="*/ 1045 w 2974"/>
                <a:gd name="T33" fmla="*/ 298 h 1986"/>
                <a:gd name="T34" fmla="*/ 1013 w 2974"/>
                <a:gd name="T35" fmla="*/ 339 h 1986"/>
                <a:gd name="T36" fmla="*/ 867 w 2974"/>
                <a:gd name="T37" fmla="*/ 328 h 1986"/>
                <a:gd name="T38" fmla="*/ 708 w 2974"/>
                <a:gd name="T39" fmla="*/ 457 h 1986"/>
                <a:gd name="T40" fmla="*/ 635 w 2974"/>
                <a:gd name="T41" fmla="*/ 371 h 1986"/>
                <a:gd name="T42" fmla="*/ 559 w 2974"/>
                <a:gd name="T43" fmla="*/ 233 h 1986"/>
                <a:gd name="T44" fmla="*/ 468 w 2974"/>
                <a:gd name="T45" fmla="*/ 354 h 1986"/>
                <a:gd name="T46" fmla="*/ 521 w 2974"/>
                <a:gd name="T47" fmla="*/ 435 h 1986"/>
                <a:gd name="T48" fmla="*/ 432 w 2974"/>
                <a:gd name="T49" fmla="*/ 500 h 1986"/>
                <a:gd name="T50" fmla="*/ 384 w 2974"/>
                <a:gd name="T51" fmla="*/ 423 h 1986"/>
                <a:gd name="T52" fmla="*/ 278 w 2974"/>
                <a:gd name="T53" fmla="*/ 427 h 1986"/>
                <a:gd name="T54" fmla="*/ 156 w 2974"/>
                <a:gd name="T55" fmla="*/ 495 h 1986"/>
                <a:gd name="T56" fmla="*/ 126 w 2974"/>
                <a:gd name="T57" fmla="*/ 589 h 1986"/>
                <a:gd name="T58" fmla="*/ 119 w 2974"/>
                <a:gd name="T59" fmla="*/ 723 h 1986"/>
                <a:gd name="T60" fmla="*/ 136 w 2974"/>
                <a:gd name="T61" fmla="*/ 779 h 1986"/>
                <a:gd name="T62" fmla="*/ 142 w 2974"/>
                <a:gd name="T63" fmla="*/ 883 h 1986"/>
                <a:gd name="T64" fmla="*/ 262 w 2974"/>
                <a:gd name="T65" fmla="*/ 968 h 1986"/>
                <a:gd name="T66" fmla="*/ 340 w 2974"/>
                <a:gd name="T67" fmla="*/ 1130 h 1986"/>
                <a:gd name="T68" fmla="*/ 302 w 2974"/>
                <a:gd name="T69" fmla="*/ 1259 h 1986"/>
                <a:gd name="T70" fmla="*/ 232 w 2974"/>
                <a:gd name="T71" fmla="*/ 1299 h 1986"/>
                <a:gd name="T72" fmla="*/ 179 w 2974"/>
                <a:gd name="T73" fmla="*/ 1387 h 1986"/>
                <a:gd name="T74" fmla="*/ 52 w 2974"/>
                <a:gd name="T75" fmla="*/ 1522 h 1986"/>
                <a:gd name="T76" fmla="*/ 232 w 2974"/>
                <a:gd name="T77" fmla="*/ 1615 h 1986"/>
                <a:gd name="T78" fmla="*/ 300 w 2974"/>
                <a:gd name="T79" fmla="*/ 1638 h 1986"/>
                <a:gd name="T80" fmla="*/ 484 w 2974"/>
                <a:gd name="T81" fmla="*/ 1770 h 1986"/>
                <a:gd name="T82" fmla="*/ 855 w 2974"/>
                <a:gd name="T83" fmla="*/ 1815 h 1986"/>
                <a:gd name="T84" fmla="*/ 1268 w 2974"/>
                <a:gd name="T85" fmla="*/ 1986 h 1986"/>
                <a:gd name="T86" fmla="*/ 1539 w 2974"/>
                <a:gd name="T87" fmla="*/ 1925 h 1986"/>
                <a:gd name="T88" fmla="*/ 1732 w 2974"/>
                <a:gd name="T89" fmla="*/ 1851 h 1986"/>
                <a:gd name="T90" fmla="*/ 1942 w 2974"/>
                <a:gd name="T91" fmla="*/ 1779 h 1986"/>
                <a:gd name="T92" fmla="*/ 2076 w 2974"/>
                <a:gd name="T93" fmla="*/ 1684 h 1986"/>
                <a:gd name="T94" fmla="*/ 2176 w 2974"/>
                <a:gd name="T95" fmla="*/ 1639 h 1986"/>
                <a:gd name="T96" fmla="*/ 2317 w 2974"/>
                <a:gd name="T97" fmla="*/ 1601 h 1986"/>
                <a:gd name="T98" fmla="*/ 2213 w 2974"/>
                <a:gd name="T99" fmla="*/ 1580 h 1986"/>
                <a:gd name="T100" fmla="*/ 2372 w 2974"/>
                <a:gd name="T101" fmla="*/ 1498 h 1986"/>
                <a:gd name="T102" fmla="*/ 2404 w 2974"/>
                <a:gd name="T103" fmla="*/ 1570 h 1986"/>
                <a:gd name="T104" fmla="*/ 2479 w 2974"/>
                <a:gd name="T105" fmla="*/ 1528 h 1986"/>
                <a:gd name="T106" fmla="*/ 2504 w 2974"/>
                <a:gd name="T107" fmla="*/ 1636 h 1986"/>
                <a:gd name="T108" fmla="*/ 2780 w 2974"/>
                <a:gd name="T109" fmla="*/ 1674 h 1986"/>
                <a:gd name="T110" fmla="*/ 2625 w 2974"/>
                <a:gd name="T111" fmla="*/ 1612 h 1986"/>
                <a:gd name="T112" fmla="*/ 2672 w 2974"/>
                <a:gd name="T113" fmla="*/ 1589 h 1986"/>
                <a:gd name="T114" fmla="*/ 2850 w 2974"/>
                <a:gd name="T115" fmla="*/ 1641 h 1986"/>
                <a:gd name="T116" fmla="*/ 2809 w 2974"/>
                <a:gd name="T117" fmla="*/ 1428 h 1986"/>
                <a:gd name="T118" fmla="*/ 2897 w 2974"/>
                <a:gd name="T119" fmla="*/ 1213 h 1986"/>
                <a:gd name="T120" fmla="*/ 2972 w 2974"/>
                <a:gd name="T121" fmla="*/ 1093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74" h="1986">
                  <a:moveTo>
                    <a:pt x="2974" y="1042"/>
                  </a:moveTo>
                  <a:lnTo>
                    <a:pt x="2973" y="1023"/>
                  </a:lnTo>
                  <a:lnTo>
                    <a:pt x="2968" y="1006"/>
                  </a:lnTo>
                  <a:lnTo>
                    <a:pt x="2870" y="1000"/>
                  </a:lnTo>
                  <a:lnTo>
                    <a:pt x="2771" y="994"/>
                  </a:lnTo>
                  <a:lnTo>
                    <a:pt x="2672" y="988"/>
                  </a:lnTo>
                  <a:lnTo>
                    <a:pt x="2573" y="982"/>
                  </a:lnTo>
                  <a:lnTo>
                    <a:pt x="2554" y="981"/>
                  </a:lnTo>
                  <a:lnTo>
                    <a:pt x="2535" y="979"/>
                  </a:lnTo>
                  <a:lnTo>
                    <a:pt x="2516" y="978"/>
                  </a:lnTo>
                  <a:lnTo>
                    <a:pt x="2497" y="976"/>
                  </a:lnTo>
                  <a:lnTo>
                    <a:pt x="2475" y="975"/>
                  </a:lnTo>
                  <a:lnTo>
                    <a:pt x="2454" y="973"/>
                  </a:lnTo>
                  <a:lnTo>
                    <a:pt x="2432" y="971"/>
                  </a:lnTo>
                  <a:lnTo>
                    <a:pt x="2411" y="970"/>
                  </a:lnTo>
                  <a:lnTo>
                    <a:pt x="2379" y="969"/>
                  </a:lnTo>
                  <a:lnTo>
                    <a:pt x="2334" y="968"/>
                  </a:lnTo>
                  <a:lnTo>
                    <a:pt x="2293" y="962"/>
                  </a:lnTo>
                  <a:lnTo>
                    <a:pt x="2272" y="949"/>
                  </a:lnTo>
                  <a:lnTo>
                    <a:pt x="2269" y="938"/>
                  </a:lnTo>
                  <a:lnTo>
                    <a:pt x="2266" y="928"/>
                  </a:lnTo>
                  <a:lnTo>
                    <a:pt x="2263" y="917"/>
                  </a:lnTo>
                  <a:lnTo>
                    <a:pt x="2260" y="907"/>
                  </a:lnTo>
                  <a:lnTo>
                    <a:pt x="2260" y="904"/>
                  </a:lnTo>
                  <a:lnTo>
                    <a:pt x="2263" y="903"/>
                  </a:lnTo>
                  <a:lnTo>
                    <a:pt x="2266" y="902"/>
                  </a:lnTo>
                  <a:lnTo>
                    <a:pt x="2268" y="899"/>
                  </a:lnTo>
                  <a:lnTo>
                    <a:pt x="2267" y="894"/>
                  </a:lnTo>
                  <a:lnTo>
                    <a:pt x="2266" y="889"/>
                  </a:lnTo>
                  <a:lnTo>
                    <a:pt x="2264" y="884"/>
                  </a:lnTo>
                  <a:lnTo>
                    <a:pt x="2263" y="879"/>
                  </a:lnTo>
                  <a:lnTo>
                    <a:pt x="2255" y="867"/>
                  </a:lnTo>
                  <a:lnTo>
                    <a:pt x="2239" y="858"/>
                  </a:lnTo>
                  <a:lnTo>
                    <a:pt x="2221" y="852"/>
                  </a:lnTo>
                  <a:lnTo>
                    <a:pt x="2206" y="847"/>
                  </a:lnTo>
                  <a:lnTo>
                    <a:pt x="2198" y="837"/>
                  </a:lnTo>
                  <a:lnTo>
                    <a:pt x="2190" y="827"/>
                  </a:lnTo>
                  <a:lnTo>
                    <a:pt x="2181" y="817"/>
                  </a:lnTo>
                  <a:lnTo>
                    <a:pt x="2171" y="808"/>
                  </a:lnTo>
                  <a:lnTo>
                    <a:pt x="2150" y="788"/>
                  </a:lnTo>
                  <a:lnTo>
                    <a:pt x="2131" y="766"/>
                  </a:lnTo>
                  <a:lnTo>
                    <a:pt x="2112" y="743"/>
                  </a:lnTo>
                  <a:lnTo>
                    <a:pt x="2093" y="721"/>
                  </a:lnTo>
                  <a:lnTo>
                    <a:pt x="2094" y="713"/>
                  </a:lnTo>
                  <a:lnTo>
                    <a:pt x="2095" y="705"/>
                  </a:lnTo>
                  <a:lnTo>
                    <a:pt x="2096" y="697"/>
                  </a:lnTo>
                  <a:lnTo>
                    <a:pt x="2100" y="690"/>
                  </a:lnTo>
                  <a:lnTo>
                    <a:pt x="2106" y="686"/>
                  </a:lnTo>
                  <a:lnTo>
                    <a:pt x="2113" y="683"/>
                  </a:lnTo>
                  <a:lnTo>
                    <a:pt x="2119" y="681"/>
                  </a:lnTo>
                  <a:lnTo>
                    <a:pt x="2124" y="677"/>
                  </a:lnTo>
                  <a:lnTo>
                    <a:pt x="2125" y="673"/>
                  </a:lnTo>
                  <a:lnTo>
                    <a:pt x="2126" y="666"/>
                  </a:lnTo>
                  <a:lnTo>
                    <a:pt x="2127" y="659"/>
                  </a:lnTo>
                  <a:lnTo>
                    <a:pt x="2127" y="653"/>
                  </a:lnTo>
                  <a:lnTo>
                    <a:pt x="2129" y="645"/>
                  </a:lnTo>
                  <a:lnTo>
                    <a:pt x="2130" y="636"/>
                  </a:lnTo>
                  <a:lnTo>
                    <a:pt x="2128" y="628"/>
                  </a:lnTo>
                  <a:lnTo>
                    <a:pt x="2122" y="622"/>
                  </a:lnTo>
                  <a:lnTo>
                    <a:pt x="2119" y="622"/>
                  </a:lnTo>
                  <a:lnTo>
                    <a:pt x="2113" y="623"/>
                  </a:lnTo>
                  <a:lnTo>
                    <a:pt x="2106" y="623"/>
                  </a:lnTo>
                  <a:lnTo>
                    <a:pt x="2101" y="623"/>
                  </a:lnTo>
                  <a:lnTo>
                    <a:pt x="2098" y="628"/>
                  </a:lnTo>
                  <a:lnTo>
                    <a:pt x="2101" y="634"/>
                  </a:lnTo>
                  <a:lnTo>
                    <a:pt x="2104" y="639"/>
                  </a:lnTo>
                  <a:lnTo>
                    <a:pt x="2099" y="641"/>
                  </a:lnTo>
                  <a:lnTo>
                    <a:pt x="2093" y="639"/>
                  </a:lnTo>
                  <a:lnTo>
                    <a:pt x="2086" y="635"/>
                  </a:lnTo>
                  <a:lnTo>
                    <a:pt x="2079" y="633"/>
                  </a:lnTo>
                  <a:lnTo>
                    <a:pt x="2074" y="636"/>
                  </a:lnTo>
                  <a:lnTo>
                    <a:pt x="2067" y="651"/>
                  </a:lnTo>
                  <a:lnTo>
                    <a:pt x="2059" y="661"/>
                  </a:lnTo>
                  <a:lnTo>
                    <a:pt x="2047" y="667"/>
                  </a:lnTo>
                  <a:lnTo>
                    <a:pt x="2028" y="670"/>
                  </a:lnTo>
                  <a:lnTo>
                    <a:pt x="2026" y="672"/>
                  </a:lnTo>
                  <a:lnTo>
                    <a:pt x="2024" y="674"/>
                  </a:lnTo>
                  <a:lnTo>
                    <a:pt x="2023" y="677"/>
                  </a:lnTo>
                  <a:lnTo>
                    <a:pt x="2023" y="682"/>
                  </a:lnTo>
                  <a:lnTo>
                    <a:pt x="2009" y="682"/>
                  </a:lnTo>
                  <a:lnTo>
                    <a:pt x="1994" y="682"/>
                  </a:lnTo>
                  <a:lnTo>
                    <a:pt x="1981" y="685"/>
                  </a:lnTo>
                  <a:lnTo>
                    <a:pt x="1968" y="693"/>
                  </a:lnTo>
                  <a:lnTo>
                    <a:pt x="1962" y="700"/>
                  </a:lnTo>
                  <a:lnTo>
                    <a:pt x="1957" y="708"/>
                  </a:lnTo>
                  <a:lnTo>
                    <a:pt x="1951" y="715"/>
                  </a:lnTo>
                  <a:lnTo>
                    <a:pt x="1944" y="717"/>
                  </a:lnTo>
                  <a:lnTo>
                    <a:pt x="1936" y="719"/>
                  </a:lnTo>
                  <a:lnTo>
                    <a:pt x="1925" y="725"/>
                  </a:lnTo>
                  <a:lnTo>
                    <a:pt x="1915" y="732"/>
                  </a:lnTo>
                  <a:lnTo>
                    <a:pt x="1906" y="736"/>
                  </a:lnTo>
                  <a:lnTo>
                    <a:pt x="1902" y="738"/>
                  </a:lnTo>
                  <a:lnTo>
                    <a:pt x="1900" y="740"/>
                  </a:lnTo>
                  <a:lnTo>
                    <a:pt x="1900" y="744"/>
                  </a:lnTo>
                  <a:lnTo>
                    <a:pt x="1900" y="748"/>
                  </a:lnTo>
                  <a:lnTo>
                    <a:pt x="1898" y="752"/>
                  </a:lnTo>
                  <a:lnTo>
                    <a:pt x="1894" y="754"/>
                  </a:lnTo>
                  <a:lnTo>
                    <a:pt x="1888" y="754"/>
                  </a:lnTo>
                  <a:lnTo>
                    <a:pt x="1882" y="755"/>
                  </a:lnTo>
                  <a:lnTo>
                    <a:pt x="1873" y="764"/>
                  </a:lnTo>
                  <a:lnTo>
                    <a:pt x="1866" y="765"/>
                  </a:lnTo>
                  <a:lnTo>
                    <a:pt x="1858" y="762"/>
                  </a:lnTo>
                  <a:lnTo>
                    <a:pt x="1849" y="759"/>
                  </a:lnTo>
                  <a:lnTo>
                    <a:pt x="1835" y="758"/>
                  </a:lnTo>
                  <a:lnTo>
                    <a:pt x="1823" y="762"/>
                  </a:lnTo>
                  <a:lnTo>
                    <a:pt x="1812" y="769"/>
                  </a:lnTo>
                  <a:lnTo>
                    <a:pt x="1798" y="773"/>
                  </a:lnTo>
                  <a:lnTo>
                    <a:pt x="1795" y="774"/>
                  </a:lnTo>
                  <a:lnTo>
                    <a:pt x="1793" y="774"/>
                  </a:lnTo>
                  <a:lnTo>
                    <a:pt x="1791" y="773"/>
                  </a:lnTo>
                  <a:lnTo>
                    <a:pt x="1789" y="771"/>
                  </a:lnTo>
                  <a:lnTo>
                    <a:pt x="1777" y="767"/>
                  </a:lnTo>
                  <a:lnTo>
                    <a:pt x="1766" y="765"/>
                  </a:lnTo>
                  <a:lnTo>
                    <a:pt x="1756" y="760"/>
                  </a:lnTo>
                  <a:lnTo>
                    <a:pt x="1749" y="751"/>
                  </a:lnTo>
                  <a:lnTo>
                    <a:pt x="1735" y="724"/>
                  </a:lnTo>
                  <a:lnTo>
                    <a:pt x="1722" y="697"/>
                  </a:lnTo>
                  <a:lnTo>
                    <a:pt x="1709" y="671"/>
                  </a:lnTo>
                  <a:lnTo>
                    <a:pt x="1695" y="644"/>
                  </a:lnTo>
                  <a:lnTo>
                    <a:pt x="1685" y="624"/>
                  </a:lnTo>
                  <a:lnTo>
                    <a:pt x="1678" y="606"/>
                  </a:lnTo>
                  <a:lnTo>
                    <a:pt x="1677" y="588"/>
                  </a:lnTo>
                  <a:lnTo>
                    <a:pt x="1684" y="567"/>
                  </a:lnTo>
                  <a:lnTo>
                    <a:pt x="1686" y="564"/>
                  </a:lnTo>
                  <a:lnTo>
                    <a:pt x="1687" y="561"/>
                  </a:lnTo>
                  <a:lnTo>
                    <a:pt x="1689" y="558"/>
                  </a:lnTo>
                  <a:lnTo>
                    <a:pt x="1691" y="555"/>
                  </a:lnTo>
                  <a:lnTo>
                    <a:pt x="1713" y="530"/>
                  </a:lnTo>
                  <a:lnTo>
                    <a:pt x="1733" y="506"/>
                  </a:lnTo>
                  <a:lnTo>
                    <a:pt x="1750" y="479"/>
                  </a:lnTo>
                  <a:lnTo>
                    <a:pt x="1762" y="447"/>
                  </a:lnTo>
                  <a:lnTo>
                    <a:pt x="1752" y="427"/>
                  </a:lnTo>
                  <a:lnTo>
                    <a:pt x="1743" y="405"/>
                  </a:lnTo>
                  <a:lnTo>
                    <a:pt x="1735" y="383"/>
                  </a:lnTo>
                  <a:lnTo>
                    <a:pt x="1723" y="365"/>
                  </a:lnTo>
                  <a:lnTo>
                    <a:pt x="1719" y="362"/>
                  </a:lnTo>
                  <a:lnTo>
                    <a:pt x="1714" y="359"/>
                  </a:lnTo>
                  <a:lnTo>
                    <a:pt x="1709" y="357"/>
                  </a:lnTo>
                  <a:lnTo>
                    <a:pt x="1704" y="355"/>
                  </a:lnTo>
                  <a:lnTo>
                    <a:pt x="1699" y="354"/>
                  </a:lnTo>
                  <a:lnTo>
                    <a:pt x="1693" y="353"/>
                  </a:lnTo>
                  <a:lnTo>
                    <a:pt x="1688" y="351"/>
                  </a:lnTo>
                  <a:lnTo>
                    <a:pt x="1683" y="350"/>
                  </a:lnTo>
                  <a:lnTo>
                    <a:pt x="1675" y="348"/>
                  </a:lnTo>
                  <a:lnTo>
                    <a:pt x="1668" y="346"/>
                  </a:lnTo>
                  <a:lnTo>
                    <a:pt x="1661" y="342"/>
                  </a:lnTo>
                  <a:lnTo>
                    <a:pt x="1654" y="338"/>
                  </a:lnTo>
                  <a:lnTo>
                    <a:pt x="1648" y="336"/>
                  </a:lnTo>
                  <a:lnTo>
                    <a:pt x="1641" y="335"/>
                  </a:lnTo>
                  <a:lnTo>
                    <a:pt x="1635" y="335"/>
                  </a:lnTo>
                  <a:lnTo>
                    <a:pt x="1628" y="337"/>
                  </a:lnTo>
                  <a:lnTo>
                    <a:pt x="1627" y="337"/>
                  </a:lnTo>
                  <a:lnTo>
                    <a:pt x="1626" y="338"/>
                  </a:lnTo>
                  <a:lnTo>
                    <a:pt x="1625" y="338"/>
                  </a:lnTo>
                  <a:lnTo>
                    <a:pt x="1624" y="338"/>
                  </a:lnTo>
                  <a:lnTo>
                    <a:pt x="1615" y="337"/>
                  </a:lnTo>
                  <a:lnTo>
                    <a:pt x="1605" y="337"/>
                  </a:lnTo>
                  <a:lnTo>
                    <a:pt x="1597" y="336"/>
                  </a:lnTo>
                  <a:lnTo>
                    <a:pt x="1589" y="333"/>
                  </a:lnTo>
                  <a:lnTo>
                    <a:pt x="1575" y="330"/>
                  </a:lnTo>
                  <a:lnTo>
                    <a:pt x="1567" y="331"/>
                  </a:lnTo>
                  <a:lnTo>
                    <a:pt x="1562" y="335"/>
                  </a:lnTo>
                  <a:lnTo>
                    <a:pt x="1555" y="346"/>
                  </a:lnTo>
                  <a:lnTo>
                    <a:pt x="1551" y="350"/>
                  </a:lnTo>
                  <a:lnTo>
                    <a:pt x="1543" y="352"/>
                  </a:lnTo>
                  <a:lnTo>
                    <a:pt x="1534" y="351"/>
                  </a:lnTo>
                  <a:lnTo>
                    <a:pt x="1526" y="349"/>
                  </a:lnTo>
                  <a:lnTo>
                    <a:pt x="1518" y="345"/>
                  </a:lnTo>
                  <a:lnTo>
                    <a:pt x="1512" y="338"/>
                  </a:lnTo>
                  <a:lnTo>
                    <a:pt x="1513" y="332"/>
                  </a:lnTo>
                  <a:lnTo>
                    <a:pt x="1515" y="327"/>
                  </a:lnTo>
                  <a:lnTo>
                    <a:pt x="1512" y="321"/>
                  </a:lnTo>
                  <a:lnTo>
                    <a:pt x="1506" y="320"/>
                  </a:lnTo>
                  <a:lnTo>
                    <a:pt x="1499" y="321"/>
                  </a:lnTo>
                  <a:lnTo>
                    <a:pt x="1491" y="322"/>
                  </a:lnTo>
                  <a:lnTo>
                    <a:pt x="1487" y="319"/>
                  </a:lnTo>
                  <a:lnTo>
                    <a:pt x="1483" y="317"/>
                  </a:lnTo>
                  <a:lnTo>
                    <a:pt x="1481" y="315"/>
                  </a:lnTo>
                  <a:lnTo>
                    <a:pt x="1475" y="311"/>
                  </a:lnTo>
                  <a:lnTo>
                    <a:pt x="1470" y="293"/>
                  </a:lnTo>
                  <a:lnTo>
                    <a:pt x="1467" y="273"/>
                  </a:lnTo>
                  <a:lnTo>
                    <a:pt x="1461" y="256"/>
                  </a:lnTo>
                  <a:lnTo>
                    <a:pt x="1455" y="246"/>
                  </a:lnTo>
                  <a:lnTo>
                    <a:pt x="1448" y="236"/>
                  </a:lnTo>
                  <a:lnTo>
                    <a:pt x="1440" y="228"/>
                  </a:lnTo>
                  <a:lnTo>
                    <a:pt x="1430" y="221"/>
                  </a:lnTo>
                  <a:lnTo>
                    <a:pt x="1425" y="218"/>
                  </a:lnTo>
                  <a:lnTo>
                    <a:pt x="1420" y="215"/>
                  </a:lnTo>
                  <a:lnTo>
                    <a:pt x="1415" y="212"/>
                  </a:lnTo>
                  <a:lnTo>
                    <a:pt x="1411" y="209"/>
                  </a:lnTo>
                  <a:lnTo>
                    <a:pt x="1394" y="188"/>
                  </a:lnTo>
                  <a:lnTo>
                    <a:pt x="1381" y="160"/>
                  </a:lnTo>
                  <a:lnTo>
                    <a:pt x="1371" y="131"/>
                  </a:lnTo>
                  <a:lnTo>
                    <a:pt x="1365" y="104"/>
                  </a:lnTo>
                  <a:lnTo>
                    <a:pt x="1359" y="87"/>
                  </a:lnTo>
                  <a:lnTo>
                    <a:pt x="1349" y="76"/>
                  </a:lnTo>
                  <a:lnTo>
                    <a:pt x="1335" y="70"/>
                  </a:lnTo>
                  <a:lnTo>
                    <a:pt x="1316" y="66"/>
                  </a:lnTo>
                  <a:lnTo>
                    <a:pt x="1287" y="60"/>
                  </a:lnTo>
                  <a:lnTo>
                    <a:pt x="1264" y="51"/>
                  </a:lnTo>
                  <a:lnTo>
                    <a:pt x="1242" y="38"/>
                  </a:lnTo>
                  <a:lnTo>
                    <a:pt x="1219" y="19"/>
                  </a:lnTo>
                  <a:lnTo>
                    <a:pt x="1214" y="14"/>
                  </a:lnTo>
                  <a:lnTo>
                    <a:pt x="1209" y="10"/>
                  </a:lnTo>
                  <a:lnTo>
                    <a:pt x="1204" y="5"/>
                  </a:lnTo>
                  <a:lnTo>
                    <a:pt x="1199" y="0"/>
                  </a:lnTo>
                  <a:lnTo>
                    <a:pt x="1203" y="20"/>
                  </a:lnTo>
                  <a:lnTo>
                    <a:pt x="1210" y="43"/>
                  </a:lnTo>
                  <a:lnTo>
                    <a:pt x="1216" y="66"/>
                  </a:lnTo>
                  <a:lnTo>
                    <a:pt x="1218" y="89"/>
                  </a:lnTo>
                  <a:lnTo>
                    <a:pt x="1212" y="109"/>
                  </a:lnTo>
                  <a:lnTo>
                    <a:pt x="1199" y="128"/>
                  </a:lnTo>
                  <a:lnTo>
                    <a:pt x="1183" y="146"/>
                  </a:lnTo>
                  <a:lnTo>
                    <a:pt x="1168" y="161"/>
                  </a:lnTo>
                  <a:lnTo>
                    <a:pt x="1166" y="164"/>
                  </a:lnTo>
                  <a:lnTo>
                    <a:pt x="1163" y="167"/>
                  </a:lnTo>
                  <a:lnTo>
                    <a:pt x="1161" y="170"/>
                  </a:lnTo>
                  <a:lnTo>
                    <a:pt x="1158" y="172"/>
                  </a:lnTo>
                  <a:lnTo>
                    <a:pt x="1156" y="186"/>
                  </a:lnTo>
                  <a:lnTo>
                    <a:pt x="1151" y="196"/>
                  </a:lnTo>
                  <a:lnTo>
                    <a:pt x="1145" y="207"/>
                  </a:lnTo>
                  <a:lnTo>
                    <a:pt x="1138" y="220"/>
                  </a:lnTo>
                  <a:lnTo>
                    <a:pt x="1133" y="233"/>
                  </a:lnTo>
                  <a:lnTo>
                    <a:pt x="1127" y="246"/>
                  </a:lnTo>
                  <a:lnTo>
                    <a:pt x="1120" y="256"/>
                  </a:lnTo>
                  <a:lnTo>
                    <a:pt x="1107" y="264"/>
                  </a:lnTo>
                  <a:lnTo>
                    <a:pt x="1104" y="267"/>
                  </a:lnTo>
                  <a:lnTo>
                    <a:pt x="1100" y="269"/>
                  </a:lnTo>
                  <a:lnTo>
                    <a:pt x="1096" y="271"/>
                  </a:lnTo>
                  <a:lnTo>
                    <a:pt x="1091" y="273"/>
                  </a:lnTo>
                  <a:lnTo>
                    <a:pt x="1081" y="276"/>
                  </a:lnTo>
                  <a:lnTo>
                    <a:pt x="1071" y="279"/>
                  </a:lnTo>
                  <a:lnTo>
                    <a:pt x="1061" y="283"/>
                  </a:lnTo>
                  <a:lnTo>
                    <a:pt x="1053" y="289"/>
                  </a:lnTo>
                  <a:lnTo>
                    <a:pt x="1051" y="291"/>
                  </a:lnTo>
                  <a:lnTo>
                    <a:pt x="1048" y="293"/>
                  </a:lnTo>
                  <a:lnTo>
                    <a:pt x="1046" y="296"/>
                  </a:lnTo>
                  <a:lnTo>
                    <a:pt x="1045" y="298"/>
                  </a:lnTo>
                  <a:lnTo>
                    <a:pt x="1041" y="301"/>
                  </a:lnTo>
                  <a:lnTo>
                    <a:pt x="1038" y="304"/>
                  </a:lnTo>
                  <a:lnTo>
                    <a:pt x="1035" y="307"/>
                  </a:lnTo>
                  <a:lnTo>
                    <a:pt x="1032" y="310"/>
                  </a:lnTo>
                  <a:lnTo>
                    <a:pt x="1029" y="314"/>
                  </a:lnTo>
                  <a:lnTo>
                    <a:pt x="1027" y="318"/>
                  </a:lnTo>
                  <a:lnTo>
                    <a:pt x="1024" y="322"/>
                  </a:lnTo>
                  <a:lnTo>
                    <a:pt x="1021" y="326"/>
                  </a:lnTo>
                  <a:lnTo>
                    <a:pt x="1020" y="326"/>
                  </a:lnTo>
                  <a:lnTo>
                    <a:pt x="1019" y="327"/>
                  </a:lnTo>
                  <a:lnTo>
                    <a:pt x="1019" y="328"/>
                  </a:lnTo>
                  <a:lnTo>
                    <a:pt x="1018" y="329"/>
                  </a:lnTo>
                  <a:lnTo>
                    <a:pt x="1016" y="335"/>
                  </a:lnTo>
                  <a:lnTo>
                    <a:pt x="1013" y="339"/>
                  </a:lnTo>
                  <a:lnTo>
                    <a:pt x="1010" y="344"/>
                  </a:lnTo>
                  <a:lnTo>
                    <a:pt x="1007" y="349"/>
                  </a:lnTo>
                  <a:lnTo>
                    <a:pt x="989" y="363"/>
                  </a:lnTo>
                  <a:lnTo>
                    <a:pt x="970" y="363"/>
                  </a:lnTo>
                  <a:lnTo>
                    <a:pt x="949" y="357"/>
                  </a:lnTo>
                  <a:lnTo>
                    <a:pt x="927" y="351"/>
                  </a:lnTo>
                  <a:lnTo>
                    <a:pt x="926" y="351"/>
                  </a:lnTo>
                  <a:lnTo>
                    <a:pt x="925" y="351"/>
                  </a:lnTo>
                  <a:lnTo>
                    <a:pt x="922" y="350"/>
                  </a:lnTo>
                  <a:lnTo>
                    <a:pt x="911" y="347"/>
                  </a:lnTo>
                  <a:lnTo>
                    <a:pt x="901" y="344"/>
                  </a:lnTo>
                  <a:lnTo>
                    <a:pt x="891" y="339"/>
                  </a:lnTo>
                  <a:lnTo>
                    <a:pt x="880" y="333"/>
                  </a:lnTo>
                  <a:lnTo>
                    <a:pt x="867" y="328"/>
                  </a:lnTo>
                  <a:lnTo>
                    <a:pt x="854" y="327"/>
                  </a:lnTo>
                  <a:lnTo>
                    <a:pt x="841" y="329"/>
                  </a:lnTo>
                  <a:lnTo>
                    <a:pt x="827" y="332"/>
                  </a:lnTo>
                  <a:lnTo>
                    <a:pt x="825" y="332"/>
                  </a:lnTo>
                  <a:lnTo>
                    <a:pt x="824" y="333"/>
                  </a:lnTo>
                  <a:lnTo>
                    <a:pt x="822" y="333"/>
                  </a:lnTo>
                  <a:lnTo>
                    <a:pt x="821" y="334"/>
                  </a:lnTo>
                  <a:lnTo>
                    <a:pt x="787" y="349"/>
                  </a:lnTo>
                  <a:lnTo>
                    <a:pt x="761" y="371"/>
                  </a:lnTo>
                  <a:lnTo>
                    <a:pt x="740" y="400"/>
                  </a:lnTo>
                  <a:lnTo>
                    <a:pt x="724" y="433"/>
                  </a:lnTo>
                  <a:lnTo>
                    <a:pt x="721" y="443"/>
                  </a:lnTo>
                  <a:lnTo>
                    <a:pt x="715" y="451"/>
                  </a:lnTo>
                  <a:lnTo>
                    <a:pt x="708" y="457"/>
                  </a:lnTo>
                  <a:lnTo>
                    <a:pt x="699" y="459"/>
                  </a:lnTo>
                  <a:lnTo>
                    <a:pt x="689" y="458"/>
                  </a:lnTo>
                  <a:lnTo>
                    <a:pt x="681" y="454"/>
                  </a:lnTo>
                  <a:lnTo>
                    <a:pt x="673" y="449"/>
                  </a:lnTo>
                  <a:lnTo>
                    <a:pt x="668" y="441"/>
                  </a:lnTo>
                  <a:lnTo>
                    <a:pt x="663" y="433"/>
                  </a:lnTo>
                  <a:lnTo>
                    <a:pt x="658" y="426"/>
                  </a:lnTo>
                  <a:lnTo>
                    <a:pt x="653" y="419"/>
                  </a:lnTo>
                  <a:lnTo>
                    <a:pt x="649" y="411"/>
                  </a:lnTo>
                  <a:lnTo>
                    <a:pt x="647" y="401"/>
                  </a:lnTo>
                  <a:lnTo>
                    <a:pt x="647" y="391"/>
                  </a:lnTo>
                  <a:lnTo>
                    <a:pt x="646" y="382"/>
                  </a:lnTo>
                  <a:lnTo>
                    <a:pt x="640" y="375"/>
                  </a:lnTo>
                  <a:lnTo>
                    <a:pt x="635" y="371"/>
                  </a:lnTo>
                  <a:lnTo>
                    <a:pt x="629" y="367"/>
                  </a:lnTo>
                  <a:lnTo>
                    <a:pt x="624" y="363"/>
                  </a:lnTo>
                  <a:lnTo>
                    <a:pt x="618" y="359"/>
                  </a:lnTo>
                  <a:lnTo>
                    <a:pt x="608" y="354"/>
                  </a:lnTo>
                  <a:lnTo>
                    <a:pt x="597" y="348"/>
                  </a:lnTo>
                  <a:lnTo>
                    <a:pt x="588" y="341"/>
                  </a:lnTo>
                  <a:lnTo>
                    <a:pt x="580" y="331"/>
                  </a:lnTo>
                  <a:lnTo>
                    <a:pt x="579" y="310"/>
                  </a:lnTo>
                  <a:lnTo>
                    <a:pt x="585" y="283"/>
                  </a:lnTo>
                  <a:lnTo>
                    <a:pt x="595" y="254"/>
                  </a:lnTo>
                  <a:lnTo>
                    <a:pt x="602" y="232"/>
                  </a:lnTo>
                  <a:lnTo>
                    <a:pt x="602" y="205"/>
                  </a:lnTo>
                  <a:lnTo>
                    <a:pt x="583" y="214"/>
                  </a:lnTo>
                  <a:lnTo>
                    <a:pt x="559" y="233"/>
                  </a:lnTo>
                  <a:lnTo>
                    <a:pt x="543" y="238"/>
                  </a:lnTo>
                  <a:lnTo>
                    <a:pt x="535" y="236"/>
                  </a:lnTo>
                  <a:lnTo>
                    <a:pt x="526" y="244"/>
                  </a:lnTo>
                  <a:lnTo>
                    <a:pt x="519" y="257"/>
                  </a:lnTo>
                  <a:lnTo>
                    <a:pt x="514" y="267"/>
                  </a:lnTo>
                  <a:lnTo>
                    <a:pt x="508" y="278"/>
                  </a:lnTo>
                  <a:lnTo>
                    <a:pt x="502" y="289"/>
                  </a:lnTo>
                  <a:lnTo>
                    <a:pt x="496" y="300"/>
                  </a:lnTo>
                  <a:lnTo>
                    <a:pt x="489" y="311"/>
                  </a:lnTo>
                  <a:lnTo>
                    <a:pt x="485" y="319"/>
                  </a:lnTo>
                  <a:lnTo>
                    <a:pt x="480" y="327"/>
                  </a:lnTo>
                  <a:lnTo>
                    <a:pt x="475" y="334"/>
                  </a:lnTo>
                  <a:lnTo>
                    <a:pt x="471" y="342"/>
                  </a:lnTo>
                  <a:lnTo>
                    <a:pt x="468" y="354"/>
                  </a:lnTo>
                  <a:lnTo>
                    <a:pt x="470" y="365"/>
                  </a:lnTo>
                  <a:lnTo>
                    <a:pt x="477" y="374"/>
                  </a:lnTo>
                  <a:lnTo>
                    <a:pt x="487" y="381"/>
                  </a:lnTo>
                  <a:lnTo>
                    <a:pt x="488" y="382"/>
                  </a:lnTo>
                  <a:lnTo>
                    <a:pt x="490" y="383"/>
                  </a:lnTo>
                  <a:lnTo>
                    <a:pt x="492" y="385"/>
                  </a:lnTo>
                  <a:lnTo>
                    <a:pt x="493" y="386"/>
                  </a:lnTo>
                  <a:lnTo>
                    <a:pt x="500" y="393"/>
                  </a:lnTo>
                  <a:lnTo>
                    <a:pt x="506" y="400"/>
                  </a:lnTo>
                  <a:lnTo>
                    <a:pt x="512" y="408"/>
                  </a:lnTo>
                  <a:lnTo>
                    <a:pt x="517" y="416"/>
                  </a:lnTo>
                  <a:lnTo>
                    <a:pt x="519" y="422"/>
                  </a:lnTo>
                  <a:lnTo>
                    <a:pt x="521" y="428"/>
                  </a:lnTo>
                  <a:lnTo>
                    <a:pt x="521" y="435"/>
                  </a:lnTo>
                  <a:lnTo>
                    <a:pt x="522" y="441"/>
                  </a:lnTo>
                  <a:lnTo>
                    <a:pt x="518" y="448"/>
                  </a:lnTo>
                  <a:lnTo>
                    <a:pt x="513" y="454"/>
                  </a:lnTo>
                  <a:lnTo>
                    <a:pt x="507" y="459"/>
                  </a:lnTo>
                  <a:lnTo>
                    <a:pt x="501" y="464"/>
                  </a:lnTo>
                  <a:lnTo>
                    <a:pt x="495" y="471"/>
                  </a:lnTo>
                  <a:lnTo>
                    <a:pt x="488" y="477"/>
                  </a:lnTo>
                  <a:lnTo>
                    <a:pt x="481" y="482"/>
                  </a:lnTo>
                  <a:lnTo>
                    <a:pt x="474" y="487"/>
                  </a:lnTo>
                  <a:lnTo>
                    <a:pt x="466" y="490"/>
                  </a:lnTo>
                  <a:lnTo>
                    <a:pt x="458" y="494"/>
                  </a:lnTo>
                  <a:lnTo>
                    <a:pt x="450" y="497"/>
                  </a:lnTo>
                  <a:lnTo>
                    <a:pt x="442" y="500"/>
                  </a:lnTo>
                  <a:lnTo>
                    <a:pt x="432" y="500"/>
                  </a:lnTo>
                  <a:lnTo>
                    <a:pt x="425" y="494"/>
                  </a:lnTo>
                  <a:lnTo>
                    <a:pt x="421" y="486"/>
                  </a:lnTo>
                  <a:lnTo>
                    <a:pt x="418" y="476"/>
                  </a:lnTo>
                  <a:lnTo>
                    <a:pt x="417" y="471"/>
                  </a:lnTo>
                  <a:lnTo>
                    <a:pt x="416" y="467"/>
                  </a:lnTo>
                  <a:lnTo>
                    <a:pt x="415" y="462"/>
                  </a:lnTo>
                  <a:lnTo>
                    <a:pt x="415" y="457"/>
                  </a:lnTo>
                  <a:lnTo>
                    <a:pt x="414" y="449"/>
                  </a:lnTo>
                  <a:lnTo>
                    <a:pt x="413" y="439"/>
                  </a:lnTo>
                  <a:lnTo>
                    <a:pt x="410" y="429"/>
                  </a:lnTo>
                  <a:lnTo>
                    <a:pt x="406" y="423"/>
                  </a:lnTo>
                  <a:lnTo>
                    <a:pt x="399" y="421"/>
                  </a:lnTo>
                  <a:lnTo>
                    <a:pt x="392" y="421"/>
                  </a:lnTo>
                  <a:lnTo>
                    <a:pt x="384" y="423"/>
                  </a:lnTo>
                  <a:lnTo>
                    <a:pt x="377" y="424"/>
                  </a:lnTo>
                  <a:lnTo>
                    <a:pt x="372" y="426"/>
                  </a:lnTo>
                  <a:lnTo>
                    <a:pt x="366" y="427"/>
                  </a:lnTo>
                  <a:lnTo>
                    <a:pt x="360" y="428"/>
                  </a:lnTo>
                  <a:lnTo>
                    <a:pt x="355" y="429"/>
                  </a:lnTo>
                  <a:lnTo>
                    <a:pt x="349" y="429"/>
                  </a:lnTo>
                  <a:lnTo>
                    <a:pt x="343" y="430"/>
                  </a:lnTo>
                  <a:lnTo>
                    <a:pt x="337" y="430"/>
                  </a:lnTo>
                  <a:lnTo>
                    <a:pt x="331" y="429"/>
                  </a:lnTo>
                  <a:lnTo>
                    <a:pt x="310" y="429"/>
                  </a:lnTo>
                  <a:lnTo>
                    <a:pt x="299" y="428"/>
                  </a:lnTo>
                  <a:lnTo>
                    <a:pt x="289" y="428"/>
                  </a:lnTo>
                  <a:lnTo>
                    <a:pt x="283" y="428"/>
                  </a:lnTo>
                  <a:lnTo>
                    <a:pt x="278" y="427"/>
                  </a:lnTo>
                  <a:lnTo>
                    <a:pt x="272" y="427"/>
                  </a:lnTo>
                  <a:lnTo>
                    <a:pt x="266" y="427"/>
                  </a:lnTo>
                  <a:lnTo>
                    <a:pt x="257" y="427"/>
                  </a:lnTo>
                  <a:lnTo>
                    <a:pt x="249" y="429"/>
                  </a:lnTo>
                  <a:lnTo>
                    <a:pt x="242" y="433"/>
                  </a:lnTo>
                  <a:lnTo>
                    <a:pt x="237" y="441"/>
                  </a:lnTo>
                  <a:lnTo>
                    <a:pt x="228" y="462"/>
                  </a:lnTo>
                  <a:lnTo>
                    <a:pt x="215" y="485"/>
                  </a:lnTo>
                  <a:lnTo>
                    <a:pt x="198" y="502"/>
                  </a:lnTo>
                  <a:lnTo>
                    <a:pt x="176" y="503"/>
                  </a:lnTo>
                  <a:lnTo>
                    <a:pt x="171" y="502"/>
                  </a:lnTo>
                  <a:lnTo>
                    <a:pt x="166" y="500"/>
                  </a:lnTo>
                  <a:lnTo>
                    <a:pt x="161" y="498"/>
                  </a:lnTo>
                  <a:lnTo>
                    <a:pt x="156" y="495"/>
                  </a:lnTo>
                  <a:lnTo>
                    <a:pt x="153" y="498"/>
                  </a:lnTo>
                  <a:lnTo>
                    <a:pt x="150" y="500"/>
                  </a:lnTo>
                  <a:lnTo>
                    <a:pt x="147" y="503"/>
                  </a:lnTo>
                  <a:lnTo>
                    <a:pt x="145" y="505"/>
                  </a:lnTo>
                  <a:lnTo>
                    <a:pt x="141" y="508"/>
                  </a:lnTo>
                  <a:lnTo>
                    <a:pt x="138" y="511"/>
                  </a:lnTo>
                  <a:lnTo>
                    <a:pt x="135" y="513"/>
                  </a:lnTo>
                  <a:lnTo>
                    <a:pt x="131" y="516"/>
                  </a:lnTo>
                  <a:lnTo>
                    <a:pt x="142" y="529"/>
                  </a:lnTo>
                  <a:lnTo>
                    <a:pt x="144" y="539"/>
                  </a:lnTo>
                  <a:lnTo>
                    <a:pt x="140" y="549"/>
                  </a:lnTo>
                  <a:lnTo>
                    <a:pt x="133" y="565"/>
                  </a:lnTo>
                  <a:lnTo>
                    <a:pt x="129" y="577"/>
                  </a:lnTo>
                  <a:lnTo>
                    <a:pt x="126" y="589"/>
                  </a:lnTo>
                  <a:lnTo>
                    <a:pt x="123" y="602"/>
                  </a:lnTo>
                  <a:lnTo>
                    <a:pt x="120" y="614"/>
                  </a:lnTo>
                  <a:lnTo>
                    <a:pt x="118" y="623"/>
                  </a:lnTo>
                  <a:lnTo>
                    <a:pt x="116" y="632"/>
                  </a:lnTo>
                  <a:lnTo>
                    <a:pt x="113" y="640"/>
                  </a:lnTo>
                  <a:lnTo>
                    <a:pt x="112" y="649"/>
                  </a:lnTo>
                  <a:lnTo>
                    <a:pt x="108" y="665"/>
                  </a:lnTo>
                  <a:lnTo>
                    <a:pt x="106" y="682"/>
                  </a:lnTo>
                  <a:lnTo>
                    <a:pt x="107" y="698"/>
                  </a:lnTo>
                  <a:lnTo>
                    <a:pt x="116" y="710"/>
                  </a:lnTo>
                  <a:lnTo>
                    <a:pt x="120" y="713"/>
                  </a:lnTo>
                  <a:lnTo>
                    <a:pt x="122" y="716"/>
                  </a:lnTo>
                  <a:lnTo>
                    <a:pt x="122" y="719"/>
                  </a:lnTo>
                  <a:lnTo>
                    <a:pt x="119" y="723"/>
                  </a:lnTo>
                  <a:lnTo>
                    <a:pt x="113" y="730"/>
                  </a:lnTo>
                  <a:lnTo>
                    <a:pt x="111" y="739"/>
                  </a:lnTo>
                  <a:lnTo>
                    <a:pt x="112" y="748"/>
                  </a:lnTo>
                  <a:lnTo>
                    <a:pt x="115" y="757"/>
                  </a:lnTo>
                  <a:lnTo>
                    <a:pt x="117" y="759"/>
                  </a:lnTo>
                  <a:lnTo>
                    <a:pt x="119" y="761"/>
                  </a:lnTo>
                  <a:lnTo>
                    <a:pt x="121" y="763"/>
                  </a:lnTo>
                  <a:lnTo>
                    <a:pt x="123" y="765"/>
                  </a:lnTo>
                  <a:lnTo>
                    <a:pt x="124" y="766"/>
                  </a:lnTo>
                  <a:lnTo>
                    <a:pt x="125" y="767"/>
                  </a:lnTo>
                  <a:lnTo>
                    <a:pt x="127" y="769"/>
                  </a:lnTo>
                  <a:lnTo>
                    <a:pt x="128" y="770"/>
                  </a:lnTo>
                  <a:lnTo>
                    <a:pt x="132" y="774"/>
                  </a:lnTo>
                  <a:lnTo>
                    <a:pt x="136" y="779"/>
                  </a:lnTo>
                  <a:lnTo>
                    <a:pt x="140" y="784"/>
                  </a:lnTo>
                  <a:lnTo>
                    <a:pt x="144" y="789"/>
                  </a:lnTo>
                  <a:lnTo>
                    <a:pt x="147" y="799"/>
                  </a:lnTo>
                  <a:lnTo>
                    <a:pt x="146" y="808"/>
                  </a:lnTo>
                  <a:lnTo>
                    <a:pt x="143" y="817"/>
                  </a:lnTo>
                  <a:lnTo>
                    <a:pt x="141" y="825"/>
                  </a:lnTo>
                  <a:lnTo>
                    <a:pt x="142" y="827"/>
                  </a:lnTo>
                  <a:lnTo>
                    <a:pt x="142" y="828"/>
                  </a:lnTo>
                  <a:lnTo>
                    <a:pt x="143" y="829"/>
                  </a:lnTo>
                  <a:lnTo>
                    <a:pt x="144" y="830"/>
                  </a:lnTo>
                  <a:lnTo>
                    <a:pt x="151" y="844"/>
                  </a:lnTo>
                  <a:lnTo>
                    <a:pt x="149" y="856"/>
                  </a:lnTo>
                  <a:lnTo>
                    <a:pt x="144" y="869"/>
                  </a:lnTo>
                  <a:lnTo>
                    <a:pt x="142" y="883"/>
                  </a:lnTo>
                  <a:lnTo>
                    <a:pt x="146" y="896"/>
                  </a:lnTo>
                  <a:lnTo>
                    <a:pt x="155" y="903"/>
                  </a:lnTo>
                  <a:lnTo>
                    <a:pt x="166" y="907"/>
                  </a:lnTo>
                  <a:lnTo>
                    <a:pt x="179" y="911"/>
                  </a:lnTo>
                  <a:lnTo>
                    <a:pt x="188" y="925"/>
                  </a:lnTo>
                  <a:lnTo>
                    <a:pt x="197" y="944"/>
                  </a:lnTo>
                  <a:lnTo>
                    <a:pt x="208" y="958"/>
                  </a:lnTo>
                  <a:lnTo>
                    <a:pt x="222" y="961"/>
                  </a:lnTo>
                  <a:lnTo>
                    <a:pt x="231" y="961"/>
                  </a:lnTo>
                  <a:lnTo>
                    <a:pt x="240" y="960"/>
                  </a:lnTo>
                  <a:lnTo>
                    <a:pt x="249" y="961"/>
                  </a:lnTo>
                  <a:lnTo>
                    <a:pt x="257" y="963"/>
                  </a:lnTo>
                  <a:lnTo>
                    <a:pt x="259" y="966"/>
                  </a:lnTo>
                  <a:lnTo>
                    <a:pt x="262" y="968"/>
                  </a:lnTo>
                  <a:lnTo>
                    <a:pt x="264" y="971"/>
                  </a:lnTo>
                  <a:lnTo>
                    <a:pt x="266" y="973"/>
                  </a:lnTo>
                  <a:lnTo>
                    <a:pt x="287" y="998"/>
                  </a:lnTo>
                  <a:lnTo>
                    <a:pt x="306" y="1023"/>
                  </a:lnTo>
                  <a:lnTo>
                    <a:pt x="325" y="1049"/>
                  </a:lnTo>
                  <a:lnTo>
                    <a:pt x="344" y="1075"/>
                  </a:lnTo>
                  <a:lnTo>
                    <a:pt x="348" y="1081"/>
                  </a:lnTo>
                  <a:lnTo>
                    <a:pt x="350" y="1088"/>
                  </a:lnTo>
                  <a:lnTo>
                    <a:pt x="351" y="1095"/>
                  </a:lnTo>
                  <a:lnTo>
                    <a:pt x="350" y="1103"/>
                  </a:lnTo>
                  <a:lnTo>
                    <a:pt x="348" y="1110"/>
                  </a:lnTo>
                  <a:lnTo>
                    <a:pt x="346" y="1117"/>
                  </a:lnTo>
                  <a:lnTo>
                    <a:pt x="344" y="1124"/>
                  </a:lnTo>
                  <a:lnTo>
                    <a:pt x="340" y="1130"/>
                  </a:lnTo>
                  <a:lnTo>
                    <a:pt x="335" y="1139"/>
                  </a:lnTo>
                  <a:lnTo>
                    <a:pt x="330" y="1148"/>
                  </a:lnTo>
                  <a:lnTo>
                    <a:pt x="324" y="1156"/>
                  </a:lnTo>
                  <a:lnTo>
                    <a:pt x="318" y="1164"/>
                  </a:lnTo>
                  <a:lnTo>
                    <a:pt x="315" y="1171"/>
                  </a:lnTo>
                  <a:lnTo>
                    <a:pt x="315" y="1177"/>
                  </a:lnTo>
                  <a:lnTo>
                    <a:pt x="315" y="1184"/>
                  </a:lnTo>
                  <a:lnTo>
                    <a:pt x="315" y="1192"/>
                  </a:lnTo>
                  <a:lnTo>
                    <a:pt x="313" y="1204"/>
                  </a:lnTo>
                  <a:lnTo>
                    <a:pt x="311" y="1216"/>
                  </a:lnTo>
                  <a:lnTo>
                    <a:pt x="309" y="1227"/>
                  </a:lnTo>
                  <a:lnTo>
                    <a:pt x="308" y="1239"/>
                  </a:lnTo>
                  <a:lnTo>
                    <a:pt x="306" y="1251"/>
                  </a:lnTo>
                  <a:lnTo>
                    <a:pt x="302" y="1259"/>
                  </a:lnTo>
                  <a:lnTo>
                    <a:pt x="296" y="1266"/>
                  </a:lnTo>
                  <a:lnTo>
                    <a:pt x="287" y="1272"/>
                  </a:lnTo>
                  <a:lnTo>
                    <a:pt x="286" y="1275"/>
                  </a:lnTo>
                  <a:lnTo>
                    <a:pt x="284" y="1277"/>
                  </a:lnTo>
                  <a:lnTo>
                    <a:pt x="283" y="1280"/>
                  </a:lnTo>
                  <a:lnTo>
                    <a:pt x="281" y="1282"/>
                  </a:lnTo>
                  <a:lnTo>
                    <a:pt x="278" y="1285"/>
                  </a:lnTo>
                  <a:lnTo>
                    <a:pt x="275" y="1287"/>
                  </a:lnTo>
                  <a:lnTo>
                    <a:pt x="271" y="1289"/>
                  </a:lnTo>
                  <a:lnTo>
                    <a:pt x="267" y="1291"/>
                  </a:lnTo>
                  <a:lnTo>
                    <a:pt x="258" y="1296"/>
                  </a:lnTo>
                  <a:lnTo>
                    <a:pt x="250" y="1299"/>
                  </a:lnTo>
                  <a:lnTo>
                    <a:pt x="242" y="1301"/>
                  </a:lnTo>
                  <a:lnTo>
                    <a:pt x="232" y="1299"/>
                  </a:lnTo>
                  <a:lnTo>
                    <a:pt x="223" y="1297"/>
                  </a:lnTo>
                  <a:lnTo>
                    <a:pt x="216" y="1297"/>
                  </a:lnTo>
                  <a:lnTo>
                    <a:pt x="208" y="1298"/>
                  </a:lnTo>
                  <a:lnTo>
                    <a:pt x="200" y="1301"/>
                  </a:lnTo>
                  <a:lnTo>
                    <a:pt x="204" y="1320"/>
                  </a:lnTo>
                  <a:lnTo>
                    <a:pt x="210" y="1338"/>
                  </a:lnTo>
                  <a:lnTo>
                    <a:pt x="213" y="1357"/>
                  </a:lnTo>
                  <a:lnTo>
                    <a:pt x="207" y="1376"/>
                  </a:lnTo>
                  <a:lnTo>
                    <a:pt x="206" y="1377"/>
                  </a:lnTo>
                  <a:lnTo>
                    <a:pt x="205" y="1379"/>
                  </a:lnTo>
                  <a:lnTo>
                    <a:pt x="204" y="1381"/>
                  </a:lnTo>
                  <a:lnTo>
                    <a:pt x="203" y="1383"/>
                  </a:lnTo>
                  <a:lnTo>
                    <a:pt x="190" y="1387"/>
                  </a:lnTo>
                  <a:lnTo>
                    <a:pt x="179" y="1387"/>
                  </a:lnTo>
                  <a:lnTo>
                    <a:pt x="169" y="1384"/>
                  </a:lnTo>
                  <a:lnTo>
                    <a:pt x="157" y="1383"/>
                  </a:lnTo>
                  <a:lnTo>
                    <a:pt x="141" y="1391"/>
                  </a:lnTo>
                  <a:lnTo>
                    <a:pt x="133" y="1403"/>
                  </a:lnTo>
                  <a:lnTo>
                    <a:pt x="133" y="1418"/>
                  </a:lnTo>
                  <a:lnTo>
                    <a:pt x="142" y="1434"/>
                  </a:lnTo>
                  <a:lnTo>
                    <a:pt x="152" y="1456"/>
                  </a:lnTo>
                  <a:lnTo>
                    <a:pt x="148" y="1476"/>
                  </a:lnTo>
                  <a:lnTo>
                    <a:pt x="135" y="1494"/>
                  </a:lnTo>
                  <a:lnTo>
                    <a:pt x="118" y="1510"/>
                  </a:lnTo>
                  <a:lnTo>
                    <a:pt x="103" y="1518"/>
                  </a:lnTo>
                  <a:lnTo>
                    <a:pt x="86" y="1521"/>
                  </a:lnTo>
                  <a:lnTo>
                    <a:pt x="69" y="1521"/>
                  </a:lnTo>
                  <a:lnTo>
                    <a:pt x="52" y="1522"/>
                  </a:lnTo>
                  <a:lnTo>
                    <a:pt x="35" y="1527"/>
                  </a:lnTo>
                  <a:lnTo>
                    <a:pt x="23" y="1532"/>
                  </a:lnTo>
                  <a:lnTo>
                    <a:pt x="12" y="1541"/>
                  </a:lnTo>
                  <a:lnTo>
                    <a:pt x="2" y="1551"/>
                  </a:lnTo>
                  <a:lnTo>
                    <a:pt x="0" y="1554"/>
                  </a:lnTo>
                  <a:lnTo>
                    <a:pt x="1" y="1556"/>
                  </a:lnTo>
                  <a:lnTo>
                    <a:pt x="6" y="1557"/>
                  </a:lnTo>
                  <a:lnTo>
                    <a:pt x="15" y="1559"/>
                  </a:lnTo>
                  <a:lnTo>
                    <a:pt x="30" y="1565"/>
                  </a:lnTo>
                  <a:lnTo>
                    <a:pt x="70" y="1580"/>
                  </a:lnTo>
                  <a:lnTo>
                    <a:pt x="152" y="1595"/>
                  </a:lnTo>
                  <a:lnTo>
                    <a:pt x="215" y="1615"/>
                  </a:lnTo>
                  <a:lnTo>
                    <a:pt x="227" y="1616"/>
                  </a:lnTo>
                  <a:lnTo>
                    <a:pt x="232" y="1615"/>
                  </a:lnTo>
                  <a:lnTo>
                    <a:pt x="236" y="1612"/>
                  </a:lnTo>
                  <a:lnTo>
                    <a:pt x="239" y="1609"/>
                  </a:lnTo>
                  <a:lnTo>
                    <a:pt x="239" y="1607"/>
                  </a:lnTo>
                  <a:lnTo>
                    <a:pt x="242" y="1609"/>
                  </a:lnTo>
                  <a:lnTo>
                    <a:pt x="245" y="1612"/>
                  </a:lnTo>
                  <a:lnTo>
                    <a:pt x="247" y="1615"/>
                  </a:lnTo>
                  <a:lnTo>
                    <a:pt x="248" y="1616"/>
                  </a:lnTo>
                  <a:lnTo>
                    <a:pt x="261" y="1620"/>
                  </a:lnTo>
                  <a:lnTo>
                    <a:pt x="274" y="1625"/>
                  </a:lnTo>
                  <a:lnTo>
                    <a:pt x="282" y="1619"/>
                  </a:lnTo>
                  <a:lnTo>
                    <a:pt x="290" y="1624"/>
                  </a:lnTo>
                  <a:lnTo>
                    <a:pt x="299" y="1631"/>
                  </a:lnTo>
                  <a:lnTo>
                    <a:pt x="309" y="1630"/>
                  </a:lnTo>
                  <a:lnTo>
                    <a:pt x="300" y="1638"/>
                  </a:lnTo>
                  <a:lnTo>
                    <a:pt x="280" y="1636"/>
                  </a:lnTo>
                  <a:lnTo>
                    <a:pt x="243" y="1625"/>
                  </a:lnTo>
                  <a:lnTo>
                    <a:pt x="254" y="1638"/>
                  </a:lnTo>
                  <a:lnTo>
                    <a:pt x="275" y="1647"/>
                  </a:lnTo>
                  <a:lnTo>
                    <a:pt x="298" y="1654"/>
                  </a:lnTo>
                  <a:lnTo>
                    <a:pt x="364" y="1691"/>
                  </a:lnTo>
                  <a:lnTo>
                    <a:pt x="387" y="1705"/>
                  </a:lnTo>
                  <a:lnTo>
                    <a:pt x="430" y="1736"/>
                  </a:lnTo>
                  <a:lnTo>
                    <a:pt x="440" y="1744"/>
                  </a:lnTo>
                  <a:lnTo>
                    <a:pt x="444" y="1746"/>
                  </a:lnTo>
                  <a:lnTo>
                    <a:pt x="450" y="1750"/>
                  </a:lnTo>
                  <a:lnTo>
                    <a:pt x="456" y="1756"/>
                  </a:lnTo>
                  <a:lnTo>
                    <a:pt x="472" y="1760"/>
                  </a:lnTo>
                  <a:lnTo>
                    <a:pt x="484" y="1770"/>
                  </a:lnTo>
                  <a:lnTo>
                    <a:pt x="496" y="1776"/>
                  </a:lnTo>
                  <a:lnTo>
                    <a:pt x="531" y="1783"/>
                  </a:lnTo>
                  <a:lnTo>
                    <a:pt x="554" y="1787"/>
                  </a:lnTo>
                  <a:lnTo>
                    <a:pt x="559" y="1783"/>
                  </a:lnTo>
                  <a:lnTo>
                    <a:pt x="568" y="1778"/>
                  </a:lnTo>
                  <a:lnTo>
                    <a:pt x="595" y="1778"/>
                  </a:lnTo>
                  <a:lnTo>
                    <a:pt x="633" y="1787"/>
                  </a:lnTo>
                  <a:lnTo>
                    <a:pt x="650" y="1783"/>
                  </a:lnTo>
                  <a:lnTo>
                    <a:pt x="695" y="1798"/>
                  </a:lnTo>
                  <a:lnTo>
                    <a:pt x="752" y="1805"/>
                  </a:lnTo>
                  <a:lnTo>
                    <a:pt x="767" y="1798"/>
                  </a:lnTo>
                  <a:lnTo>
                    <a:pt x="805" y="1805"/>
                  </a:lnTo>
                  <a:lnTo>
                    <a:pt x="817" y="1804"/>
                  </a:lnTo>
                  <a:lnTo>
                    <a:pt x="855" y="1815"/>
                  </a:lnTo>
                  <a:lnTo>
                    <a:pt x="884" y="1825"/>
                  </a:lnTo>
                  <a:lnTo>
                    <a:pt x="921" y="1848"/>
                  </a:lnTo>
                  <a:lnTo>
                    <a:pt x="938" y="1856"/>
                  </a:lnTo>
                  <a:lnTo>
                    <a:pt x="947" y="1855"/>
                  </a:lnTo>
                  <a:lnTo>
                    <a:pt x="957" y="1872"/>
                  </a:lnTo>
                  <a:lnTo>
                    <a:pt x="955" y="1875"/>
                  </a:lnTo>
                  <a:lnTo>
                    <a:pt x="972" y="1889"/>
                  </a:lnTo>
                  <a:lnTo>
                    <a:pt x="991" y="1893"/>
                  </a:lnTo>
                  <a:lnTo>
                    <a:pt x="1030" y="1905"/>
                  </a:lnTo>
                  <a:lnTo>
                    <a:pt x="1084" y="1938"/>
                  </a:lnTo>
                  <a:lnTo>
                    <a:pt x="1111" y="1938"/>
                  </a:lnTo>
                  <a:lnTo>
                    <a:pt x="1188" y="1953"/>
                  </a:lnTo>
                  <a:lnTo>
                    <a:pt x="1231" y="1972"/>
                  </a:lnTo>
                  <a:lnTo>
                    <a:pt x="1268" y="1986"/>
                  </a:lnTo>
                  <a:lnTo>
                    <a:pt x="1272" y="1982"/>
                  </a:lnTo>
                  <a:lnTo>
                    <a:pt x="1286" y="1985"/>
                  </a:lnTo>
                  <a:lnTo>
                    <a:pt x="1300" y="1986"/>
                  </a:lnTo>
                  <a:lnTo>
                    <a:pt x="1312" y="1985"/>
                  </a:lnTo>
                  <a:lnTo>
                    <a:pt x="1322" y="1977"/>
                  </a:lnTo>
                  <a:lnTo>
                    <a:pt x="1337" y="1971"/>
                  </a:lnTo>
                  <a:lnTo>
                    <a:pt x="1347" y="1962"/>
                  </a:lnTo>
                  <a:lnTo>
                    <a:pt x="1366" y="1964"/>
                  </a:lnTo>
                  <a:lnTo>
                    <a:pt x="1391" y="1969"/>
                  </a:lnTo>
                  <a:lnTo>
                    <a:pt x="1438" y="1968"/>
                  </a:lnTo>
                  <a:lnTo>
                    <a:pt x="1470" y="1970"/>
                  </a:lnTo>
                  <a:lnTo>
                    <a:pt x="1491" y="1957"/>
                  </a:lnTo>
                  <a:lnTo>
                    <a:pt x="1540" y="1934"/>
                  </a:lnTo>
                  <a:lnTo>
                    <a:pt x="1539" y="1925"/>
                  </a:lnTo>
                  <a:lnTo>
                    <a:pt x="1546" y="1918"/>
                  </a:lnTo>
                  <a:lnTo>
                    <a:pt x="1553" y="1921"/>
                  </a:lnTo>
                  <a:lnTo>
                    <a:pt x="1559" y="1918"/>
                  </a:lnTo>
                  <a:lnTo>
                    <a:pt x="1562" y="1914"/>
                  </a:lnTo>
                  <a:lnTo>
                    <a:pt x="1570" y="1913"/>
                  </a:lnTo>
                  <a:lnTo>
                    <a:pt x="1587" y="1902"/>
                  </a:lnTo>
                  <a:lnTo>
                    <a:pt x="1600" y="1899"/>
                  </a:lnTo>
                  <a:lnTo>
                    <a:pt x="1618" y="1888"/>
                  </a:lnTo>
                  <a:lnTo>
                    <a:pt x="1640" y="1882"/>
                  </a:lnTo>
                  <a:lnTo>
                    <a:pt x="1645" y="1875"/>
                  </a:lnTo>
                  <a:lnTo>
                    <a:pt x="1691" y="1865"/>
                  </a:lnTo>
                  <a:lnTo>
                    <a:pt x="1697" y="1860"/>
                  </a:lnTo>
                  <a:lnTo>
                    <a:pt x="1716" y="1855"/>
                  </a:lnTo>
                  <a:lnTo>
                    <a:pt x="1732" y="1851"/>
                  </a:lnTo>
                  <a:lnTo>
                    <a:pt x="1746" y="1847"/>
                  </a:lnTo>
                  <a:lnTo>
                    <a:pt x="1760" y="1845"/>
                  </a:lnTo>
                  <a:lnTo>
                    <a:pt x="1760" y="1838"/>
                  </a:lnTo>
                  <a:lnTo>
                    <a:pt x="1765" y="1834"/>
                  </a:lnTo>
                  <a:lnTo>
                    <a:pt x="1775" y="1828"/>
                  </a:lnTo>
                  <a:lnTo>
                    <a:pt x="1789" y="1826"/>
                  </a:lnTo>
                  <a:lnTo>
                    <a:pt x="1807" y="1822"/>
                  </a:lnTo>
                  <a:lnTo>
                    <a:pt x="1834" y="1820"/>
                  </a:lnTo>
                  <a:lnTo>
                    <a:pt x="1864" y="1809"/>
                  </a:lnTo>
                  <a:lnTo>
                    <a:pt x="1868" y="1801"/>
                  </a:lnTo>
                  <a:lnTo>
                    <a:pt x="1886" y="1798"/>
                  </a:lnTo>
                  <a:lnTo>
                    <a:pt x="1891" y="1791"/>
                  </a:lnTo>
                  <a:lnTo>
                    <a:pt x="1939" y="1785"/>
                  </a:lnTo>
                  <a:lnTo>
                    <a:pt x="1942" y="1779"/>
                  </a:lnTo>
                  <a:lnTo>
                    <a:pt x="1979" y="1779"/>
                  </a:lnTo>
                  <a:lnTo>
                    <a:pt x="1983" y="1772"/>
                  </a:lnTo>
                  <a:lnTo>
                    <a:pt x="1984" y="1763"/>
                  </a:lnTo>
                  <a:lnTo>
                    <a:pt x="2001" y="1757"/>
                  </a:lnTo>
                  <a:lnTo>
                    <a:pt x="2010" y="1748"/>
                  </a:lnTo>
                  <a:lnTo>
                    <a:pt x="2018" y="1744"/>
                  </a:lnTo>
                  <a:lnTo>
                    <a:pt x="2014" y="1731"/>
                  </a:lnTo>
                  <a:lnTo>
                    <a:pt x="2030" y="1710"/>
                  </a:lnTo>
                  <a:lnTo>
                    <a:pt x="2040" y="1704"/>
                  </a:lnTo>
                  <a:lnTo>
                    <a:pt x="2061" y="1701"/>
                  </a:lnTo>
                  <a:lnTo>
                    <a:pt x="2065" y="1696"/>
                  </a:lnTo>
                  <a:lnTo>
                    <a:pt x="2074" y="1694"/>
                  </a:lnTo>
                  <a:lnTo>
                    <a:pt x="2076" y="1691"/>
                  </a:lnTo>
                  <a:lnTo>
                    <a:pt x="2076" y="1684"/>
                  </a:lnTo>
                  <a:lnTo>
                    <a:pt x="2084" y="1678"/>
                  </a:lnTo>
                  <a:lnTo>
                    <a:pt x="2097" y="1674"/>
                  </a:lnTo>
                  <a:lnTo>
                    <a:pt x="2097" y="1666"/>
                  </a:lnTo>
                  <a:lnTo>
                    <a:pt x="2106" y="1659"/>
                  </a:lnTo>
                  <a:lnTo>
                    <a:pt x="2117" y="1659"/>
                  </a:lnTo>
                  <a:lnTo>
                    <a:pt x="2128" y="1659"/>
                  </a:lnTo>
                  <a:lnTo>
                    <a:pt x="2135" y="1653"/>
                  </a:lnTo>
                  <a:lnTo>
                    <a:pt x="2152" y="1655"/>
                  </a:lnTo>
                  <a:lnTo>
                    <a:pt x="2159" y="1652"/>
                  </a:lnTo>
                  <a:lnTo>
                    <a:pt x="2156" y="1647"/>
                  </a:lnTo>
                  <a:lnTo>
                    <a:pt x="2155" y="1643"/>
                  </a:lnTo>
                  <a:lnTo>
                    <a:pt x="2159" y="1640"/>
                  </a:lnTo>
                  <a:lnTo>
                    <a:pt x="2168" y="1639"/>
                  </a:lnTo>
                  <a:lnTo>
                    <a:pt x="2176" y="1639"/>
                  </a:lnTo>
                  <a:lnTo>
                    <a:pt x="2189" y="1642"/>
                  </a:lnTo>
                  <a:lnTo>
                    <a:pt x="2213" y="1642"/>
                  </a:lnTo>
                  <a:lnTo>
                    <a:pt x="2243" y="1638"/>
                  </a:lnTo>
                  <a:lnTo>
                    <a:pt x="2259" y="1634"/>
                  </a:lnTo>
                  <a:lnTo>
                    <a:pt x="2287" y="1630"/>
                  </a:lnTo>
                  <a:lnTo>
                    <a:pt x="2320" y="1624"/>
                  </a:lnTo>
                  <a:lnTo>
                    <a:pt x="2369" y="1622"/>
                  </a:lnTo>
                  <a:lnTo>
                    <a:pt x="2402" y="1632"/>
                  </a:lnTo>
                  <a:lnTo>
                    <a:pt x="2405" y="1629"/>
                  </a:lnTo>
                  <a:lnTo>
                    <a:pt x="2396" y="1614"/>
                  </a:lnTo>
                  <a:lnTo>
                    <a:pt x="2377" y="1607"/>
                  </a:lnTo>
                  <a:lnTo>
                    <a:pt x="2320" y="1609"/>
                  </a:lnTo>
                  <a:lnTo>
                    <a:pt x="2298" y="1602"/>
                  </a:lnTo>
                  <a:lnTo>
                    <a:pt x="2317" y="1601"/>
                  </a:lnTo>
                  <a:lnTo>
                    <a:pt x="2344" y="1594"/>
                  </a:lnTo>
                  <a:lnTo>
                    <a:pt x="2363" y="1585"/>
                  </a:lnTo>
                  <a:lnTo>
                    <a:pt x="2359" y="1575"/>
                  </a:lnTo>
                  <a:lnTo>
                    <a:pt x="2354" y="1576"/>
                  </a:lnTo>
                  <a:lnTo>
                    <a:pt x="2343" y="1589"/>
                  </a:lnTo>
                  <a:lnTo>
                    <a:pt x="2337" y="1593"/>
                  </a:lnTo>
                  <a:lnTo>
                    <a:pt x="2324" y="1596"/>
                  </a:lnTo>
                  <a:lnTo>
                    <a:pt x="2316" y="1597"/>
                  </a:lnTo>
                  <a:lnTo>
                    <a:pt x="2298" y="1599"/>
                  </a:lnTo>
                  <a:lnTo>
                    <a:pt x="2277" y="1600"/>
                  </a:lnTo>
                  <a:lnTo>
                    <a:pt x="2255" y="1598"/>
                  </a:lnTo>
                  <a:lnTo>
                    <a:pt x="2226" y="1591"/>
                  </a:lnTo>
                  <a:lnTo>
                    <a:pt x="2214" y="1586"/>
                  </a:lnTo>
                  <a:lnTo>
                    <a:pt x="2213" y="1580"/>
                  </a:lnTo>
                  <a:lnTo>
                    <a:pt x="2220" y="1569"/>
                  </a:lnTo>
                  <a:lnTo>
                    <a:pt x="2224" y="1565"/>
                  </a:lnTo>
                  <a:lnTo>
                    <a:pt x="2232" y="1564"/>
                  </a:lnTo>
                  <a:lnTo>
                    <a:pt x="2237" y="1560"/>
                  </a:lnTo>
                  <a:lnTo>
                    <a:pt x="2233" y="1548"/>
                  </a:lnTo>
                  <a:lnTo>
                    <a:pt x="2270" y="1548"/>
                  </a:lnTo>
                  <a:lnTo>
                    <a:pt x="2276" y="1544"/>
                  </a:lnTo>
                  <a:lnTo>
                    <a:pt x="2304" y="1503"/>
                  </a:lnTo>
                  <a:lnTo>
                    <a:pt x="2316" y="1492"/>
                  </a:lnTo>
                  <a:lnTo>
                    <a:pt x="2331" y="1484"/>
                  </a:lnTo>
                  <a:lnTo>
                    <a:pt x="2348" y="1481"/>
                  </a:lnTo>
                  <a:lnTo>
                    <a:pt x="2355" y="1484"/>
                  </a:lnTo>
                  <a:lnTo>
                    <a:pt x="2364" y="1490"/>
                  </a:lnTo>
                  <a:lnTo>
                    <a:pt x="2372" y="1498"/>
                  </a:lnTo>
                  <a:lnTo>
                    <a:pt x="2376" y="1503"/>
                  </a:lnTo>
                  <a:lnTo>
                    <a:pt x="2379" y="1513"/>
                  </a:lnTo>
                  <a:lnTo>
                    <a:pt x="2380" y="1520"/>
                  </a:lnTo>
                  <a:lnTo>
                    <a:pt x="2382" y="1527"/>
                  </a:lnTo>
                  <a:lnTo>
                    <a:pt x="2392" y="1537"/>
                  </a:lnTo>
                  <a:lnTo>
                    <a:pt x="2398" y="1548"/>
                  </a:lnTo>
                  <a:lnTo>
                    <a:pt x="2393" y="1555"/>
                  </a:lnTo>
                  <a:lnTo>
                    <a:pt x="2383" y="1560"/>
                  </a:lnTo>
                  <a:lnTo>
                    <a:pt x="2376" y="1567"/>
                  </a:lnTo>
                  <a:lnTo>
                    <a:pt x="2376" y="1575"/>
                  </a:lnTo>
                  <a:lnTo>
                    <a:pt x="2378" y="1582"/>
                  </a:lnTo>
                  <a:lnTo>
                    <a:pt x="2385" y="1593"/>
                  </a:lnTo>
                  <a:lnTo>
                    <a:pt x="2394" y="1587"/>
                  </a:lnTo>
                  <a:lnTo>
                    <a:pt x="2404" y="1570"/>
                  </a:lnTo>
                  <a:lnTo>
                    <a:pt x="2413" y="1567"/>
                  </a:lnTo>
                  <a:lnTo>
                    <a:pt x="2431" y="1558"/>
                  </a:lnTo>
                  <a:lnTo>
                    <a:pt x="2430" y="1555"/>
                  </a:lnTo>
                  <a:lnTo>
                    <a:pt x="2434" y="1551"/>
                  </a:lnTo>
                  <a:lnTo>
                    <a:pt x="2442" y="1544"/>
                  </a:lnTo>
                  <a:lnTo>
                    <a:pt x="2444" y="1543"/>
                  </a:lnTo>
                  <a:lnTo>
                    <a:pt x="2452" y="1541"/>
                  </a:lnTo>
                  <a:lnTo>
                    <a:pt x="2455" y="1539"/>
                  </a:lnTo>
                  <a:lnTo>
                    <a:pt x="2457" y="1536"/>
                  </a:lnTo>
                  <a:lnTo>
                    <a:pt x="2459" y="1526"/>
                  </a:lnTo>
                  <a:lnTo>
                    <a:pt x="2463" y="1524"/>
                  </a:lnTo>
                  <a:lnTo>
                    <a:pt x="2468" y="1523"/>
                  </a:lnTo>
                  <a:lnTo>
                    <a:pt x="2473" y="1524"/>
                  </a:lnTo>
                  <a:lnTo>
                    <a:pt x="2479" y="1528"/>
                  </a:lnTo>
                  <a:lnTo>
                    <a:pt x="2489" y="1534"/>
                  </a:lnTo>
                  <a:lnTo>
                    <a:pt x="2513" y="1541"/>
                  </a:lnTo>
                  <a:lnTo>
                    <a:pt x="2520" y="1548"/>
                  </a:lnTo>
                  <a:lnTo>
                    <a:pt x="2516" y="1577"/>
                  </a:lnTo>
                  <a:lnTo>
                    <a:pt x="2492" y="1594"/>
                  </a:lnTo>
                  <a:lnTo>
                    <a:pt x="2437" y="1611"/>
                  </a:lnTo>
                  <a:lnTo>
                    <a:pt x="2429" y="1618"/>
                  </a:lnTo>
                  <a:lnTo>
                    <a:pt x="2426" y="1625"/>
                  </a:lnTo>
                  <a:lnTo>
                    <a:pt x="2430" y="1631"/>
                  </a:lnTo>
                  <a:lnTo>
                    <a:pt x="2444" y="1634"/>
                  </a:lnTo>
                  <a:lnTo>
                    <a:pt x="2470" y="1635"/>
                  </a:lnTo>
                  <a:lnTo>
                    <a:pt x="2483" y="1634"/>
                  </a:lnTo>
                  <a:lnTo>
                    <a:pt x="2494" y="1630"/>
                  </a:lnTo>
                  <a:lnTo>
                    <a:pt x="2504" y="1636"/>
                  </a:lnTo>
                  <a:lnTo>
                    <a:pt x="2521" y="1638"/>
                  </a:lnTo>
                  <a:lnTo>
                    <a:pt x="2555" y="1638"/>
                  </a:lnTo>
                  <a:lnTo>
                    <a:pt x="2550" y="1638"/>
                  </a:lnTo>
                  <a:lnTo>
                    <a:pt x="2609" y="1640"/>
                  </a:lnTo>
                  <a:lnTo>
                    <a:pt x="2639" y="1646"/>
                  </a:lnTo>
                  <a:lnTo>
                    <a:pt x="2661" y="1659"/>
                  </a:lnTo>
                  <a:lnTo>
                    <a:pt x="2670" y="1666"/>
                  </a:lnTo>
                  <a:lnTo>
                    <a:pt x="2815" y="1725"/>
                  </a:lnTo>
                  <a:lnTo>
                    <a:pt x="2829" y="1698"/>
                  </a:lnTo>
                  <a:lnTo>
                    <a:pt x="2817" y="1693"/>
                  </a:lnTo>
                  <a:lnTo>
                    <a:pt x="2772" y="1683"/>
                  </a:lnTo>
                  <a:lnTo>
                    <a:pt x="2772" y="1679"/>
                  </a:lnTo>
                  <a:lnTo>
                    <a:pt x="2780" y="1679"/>
                  </a:lnTo>
                  <a:lnTo>
                    <a:pt x="2780" y="1674"/>
                  </a:lnTo>
                  <a:lnTo>
                    <a:pt x="2759" y="1661"/>
                  </a:lnTo>
                  <a:lnTo>
                    <a:pt x="2749" y="1657"/>
                  </a:lnTo>
                  <a:lnTo>
                    <a:pt x="2742" y="1655"/>
                  </a:lnTo>
                  <a:lnTo>
                    <a:pt x="2726" y="1656"/>
                  </a:lnTo>
                  <a:lnTo>
                    <a:pt x="2714" y="1654"/>
                  </a:lnTo>
                  <a:lnTo>
                    <a:pt x="2688" y="1644"/>
                  </a:lnTo>
                  <a:lnTo>
                    <a:pt x="2672" y="1643"/>
                  </a:lnTo>
                  <a:lnTo>
                    <a:pt x="2672" y="1647"/>
                  </a:lnTo>
                  <a:lnTo>
                    <a:pt x="2720" y="1665"/>
                  </a:lnTo>
                  <a:lnTo>
                    <a:pt x="2703" y="1670"/>
                  </a:lnTo>
                  <a:lnTo>
                    <a:pt x="2669" y="1655"/>
                  </a:lnTo>
                  <a:lnTo>
                    <a:pt x="2611" y="1616"/>
                  </a:lnTo>
                  <a:lnTo>
                    <a:pt x="2620" y="1616"/>
                  </a:lnTo>
                  <a:lnTo>
                    <a:pt x="2625" y="1612"/>
                  </a:lnTo>
                  <a:lnTo>
                    <a:pt x="2626" y="1609"/>
                  </a:lnTo>
                  <a:lnTo>
                    <a:pt x="2618" y="1607"/>
                  </a:lnTo>
                  <a:lnTo>
                    <a:pt x="2612" y="1605"/>
                  </a:lnTo>
                  <a:lnTo>
                    <a:pt x="2611" y="1601"/>
                  </a:lnTo>
                  <a:lnTo>
                    <a:pt x="2614" y="1599"/>
                  </a:lnTo>
                  <a:lnTo>
                    <a:pt x="2620" y="1602"/>
                  </a:lnTo>
                  <a:lnTo>
                    <a:pt x="2624" y="1602"/>
                  </a:lnTo>
                  <a:lnTo>
                    <a:pt x="2625" y="1592"/>
                  </a:lnTo>
                  <a:lnTo>
                    <a:pt x="2622" y="1580"/>
                  </a:lnTo>
                  <a:lnTo>
                    <a:pt x="2624" y="1571"/>
                  </a:lnTo>
                  <a:lnTo>
                    <a:pt x="2635" y="1567"/>
                  </a:lnTo>
                  <a:lnTo>
                    <a:pt x="2649" y="1569"/>
                  </a:lnTo>
                  <a:lnTo>
                    <a:pt x="2658" y="1574"/>
                  </a:lnTo>
                  <a:lnTo>
                    <a:pt x="2672" y="1589"/>
                  </a:lnTo>
                  <a:lnTo>
                    <a:pt x="2693" y="1607"/>
                  </a:lnTo>
                  <a:lnTo>
                    <a:pt x="2719" y="1621"/>
                  </a:lnTo>
                  <a:lnTo>
                    <a:pt x="2746" y="1629"/>
                  </a:lnTo>
                  <a:lnTo>
                    <a:pt x="2772" y="1625"/>
                  </a:lnTo>
                  <a:lnTo>
                    <a:pt x="2785" y="1618"/>
                  </a:lnTo>
                  <a:lnTo>
                    <a:pt x="2798" y="1614"/>
                  </a:lnTo>
                  <a:lnTo>
                    <a:pt x="2807" y="1618"/>
                  </a:lnTo>
                  <a:lnTo>
                    <a:pt x="2811" y="1636"/>
                  </a:lnTo>
                  <a:lnTo>
                    <a:pt x="2814" y="1645"/>
                  </a:lnTo>
                  <a:lnTo>
                    <a:pt x="2823" y="1655"/>
                  </a:lnTo>
                  <a:lnTo>
                    <a:pt x="2835" y="1665"/>
                  </a:lnTo>
                  <a:lnTo>
                    <a:pt x="2839" y="1658"/>
                  </a:lnTo>
                  <a:lnTo>
                    <a:pt x="2844" y="1649"/>
                  </a:lnTo>
                  <a:lnTo>
                    <a:pt x="2850" y="1641"/>
                  </a:lnTo>
                  <a:lnTo>
                    <a:pt x="2855" y="1632"/>
                  </a:lnTo>
                  <a:lnTo>
                    <a:pt x="2859" y="1621"/>
                  </a:lnTo>
                  <a:lnTo>
                    <a:pt x="2861" y="1608"/>
                  </a:lnTo>
                  <a:lnTo>
                    <a:pt x="2863" y="1595"/>
                  </a:lnTo>
                  <a:lnTo>
                    <a:pt x="2865" y="1583"/>
                  </a:lnTo>
                  <a:lnTo>
                    <a:pt x="2863" y="1564"/>
                  </a:lnTo>
                  <a:lnTo>
                    <a:pt x="2855" y="1542"/>
                  </a:lnTo>
                  <a:lnTo>
                    <a:pt x="2845" y="1520"/>
                  </a:lnTo>
                  <a:lnTo>
                    <a:pt x="2837" y="1503"/>
                  </a:lnTo>
                  <a:lnTo>
                    <a:pt x="2832" y="1491"/>
                  </a:lnTo>
                  <a:lnTo>
                    <a:pt x="2827" y="1478"/>
                  </a:lnTo>
                  <a:lnTo>
                    <a:pt x="2821" y="1466"/>
                  </a:lnTo>
                  <a:lnTo>
                    <a:pt x="2815" y="1455"/>
                  </a:lnTo>
                  <a:lnTo>
                    <a:pt x="2809" y="1428"/>
                  </a:lnTo>
                  <a:lnTo>
                    <a:pt x="2822" y="1401"/>
                  </a:lnTo>
                  <a:lnTo>
                    <a:pt x="2842" y="1375"/>
                  </a:lnTo>
                  <a:lnTo>
                    <a:pt x="2858" y="1353"/>
                  </a:lnTo>
                  <a:lnTo>
                    <a:pt x="2863" y="1340"/>
                  </a:lnTo>
                  <a:lnTo>
                    <a:pt x="2866" y="1327"/>
                  </a:lnTo>
                  <a:lnTo>
                    <a:pt x="2867" y="1314"/>
                  </a:lnTo>
                  <a:lnTo>
                    <a:pt x="2866" y="1300"/>
                  </a:lnTo>
                  <a:lnTo>
                    <a:pt x="2864" y="1286"/>
                  </a:lnTo>
                  <a:lnTo>
                    <a:pt x="2861" y="1268"/>
                  </a:lnTo>
                  <a:lnTo>
                    <a:pt x="2860" y="1250"/>
                  </a:lnTo>
                  <a:lnTo>
                    <a:pt x="2862" y="1237"/>
                  </a:lnTo>
                  <a:lnTo>
                    <a:pt x="2870" y="1228"/>
                  </a:lnTo>
                  <a:lnTo>
                    <a:pt x="2883" y="1220"/>
                  </a:lnTo>
                  <a:lnTo>
                    <a:pt x="2897" y="1213"/>
                  </a:lnTo>
                  <a:lnTo>
                    <a:pt x="2908" y="1207"/>
                  </a:lnTo>
                  <a:lnTo>
                    <a:pt x="2917" y="1201"/>
                  </a:lnTo>
                  <a:lnTo>
                    <a:pt x="2926" y="1195"/>
                  </a:lnTo>
                  <a:lnTo>
                    <a:pt x="2935" y="1190"/>
                  </a:lnTo>
                  <a:lnTo>
                    <a:pt x="2944" y="1184"/>
                  </a:lnTo>
                  <a:lnTo>
                    <a:pt x="2947" y="1176"/>
                  </a:lnTo>
                  <a:lnTo>
                    <a:pt x="2948" y="1163"/>
                  </a:lnTo>
                  <a:lnTo>
                    <a:pt x="2947" y="1149"/>
                  </a:lnTo>
                  <a:lnTo>
                    <a:pt x="2947" y="1140"/>
                  </a:lnTo>
                  <a:lnTo>
                    <a:pt x="2947" y="1123"/>
                  </a:lnTo>
                  <a:lnTo>
                    <a:pt x="2948" y="1105"/>
                  </a:lnTo>
                  <a:lnTo>
                    <a:pt x="2955" y="1094"/>
                  </a:lnTo>
                  <a:lnTo>
                    <a:pt x="2972" y="1097"/>
                  </a:lnTo>
                  <a:lnTo>
                    <a:pt x="2972" y="1093"/>
                  </a:lnTo>
                  <a:lnTo>
                    <a:pt x="2972" y="1088"/>
                  </a:lnTo>
                  <a:lnTo>
                    <a:pt x="2972" y="1083"/>
                  </a:lnTo>
                  <a:lnTo>
                    <a:pt x="2972" y="1078"/>
                  </a:lnTo>
                  <a:lnTo>
                    <a:pt x="2973" y="1061"/>
                  </a:lnTo>
                  <a:lnTo>
                    <a:pt x="2974" y="1042"/>
                  </a:lnTo>
                  <a:close/>
                </a:path>
              </a:pathLst>
            </a:custGeom>
            <a:solidFill>
              <a:schemeClr val="bg1">
                <a:lumMod val="85000"/>
              </a:schemeClr>
            </a:solidFill>
            <a:ln>
              <a:noFill/>
            </a:ln>
            <a:extLst/>
          </p:spPr>
          <p:txBody>
            <a:bodyPr rot="0" vert="horz" wrap="square" lIns="91440" tIns="45720" rIns="91440" bIns="45720" anchor="t" anchorCtr="0" upright="1">
              <a:noAutofit/>
            </a:bodyPr>
            <a:lstStyle/>
            <a:p>
              <a:endParaRPr lang="es-MX" dirty="0"/>
            </a:p>
          </p:txBody>
        </p:sp>
        <p:sp>
          <p:nvSpPr>
            <p:cNvPr id="102" name="Freeform 30"/>
            <p:cNvSpPr>
              <a:spLocks/>
            </p:cNvSpPr>
            <p:nvPr/>
          </p:nvSpPr>
          <p:spPr bwMode="auto">
            <a:xfrm>
              <a:off x="3510906" y="2757166"/>
              <a:ext cx="831213" cy="554989"/>
            </a:xfrm>
            <a:custGeom>
              <a:avLst/>
              <a:gdLst>
                <a:gd name="T0" fmla="*/ 2432 w 2974"/>
                <a:gd name="T1" fmla="*/ 971 h 1986"/>
                <a:gd name="T2" fmla="*/ 2267 w 2974"/>
                <a:gd name="T3" fmla="*/ 894 h 1986"/>
                <a:gd name="T4" fmla="*/ 2112 w 2974"/>
                <a:gd name="T5" fmla="*/ 743 h 1986"/>
                <a:gd name="T6" fmla="*/ 2129 w 2974"/>
                <a:gd name="T7" fmla="*/ 645 h 1986"/>
                <a:gd name="T8" fmla="*/ 2079 w 2974"/>
                <a:gd name="T9" fmla="*/ 633 h 1986"/>
                <a:gd name="T10" fmla="*/ 1962 w 2974"/>
                <a:gd name="T11" fmla="*/ 700 h 1986"/>
                <a:gd name="T12" fmla="*/ 1888 w 2974"/>
                <a:gd name="T13" fmla="*/ 754 h 1986"/>
                <a:gd name="T14" fmla="*/ 1777 w 2974"/>
                <a:gd name="T15" fmla="*/ 767 h 1986"/>
                <a:gd name="T16" fmla="*/ 1689 w 2974"/>
                <a:gd name="T17" fmla="*/ 558 h 1986"/>
                <a:gd name="T18" fmla="*/ 1699 w 2974"/>
                <a:gd name="T19" fmla="*/ 354 h 1986"/>
                <a:gd name="T20" fmla="*/ 1625 w 2974"/>
                <a:gd name="T21" fmla="*/ 338 h 1986"/>
                <a:gd name="T22" fmla="*/ 1518 w 2974"/>
                <a:gd name="T23" fmla="*/ 345 h 1986"/>
                <a:gd name="T24" fmla="*/ 1461 w 2974"/>
                <a:gd name="T25" fmla="*/ 256 h 1986"/>
                <a:gd name="T26" fmla="*/ 1349 w 2974"/>
                <a:gd name="T27" fmla="*/ 76 h 1986"/>
                <a:gd name="T28" fmla="*/ 1218 w 2974"/>
                <a:gd name="T29" fmla="*/ 89 h 1986"/>
                <a:gd name="T30" fmla="*/ 1127 w 2974"/>
                <a:gd name="T31" fmla="*/ 246 h 1986"/>
                <a:gd name="T32" fmla="*/ 1045 w 2974"/>
                <a:gd name="T33" fmla="*/ 298 h 1986"/>
                <a:gd name="T34" fmla="*/ 1013 w 2974"/>
                <a:gd name="T35" fmla="*/ 339 h 1986"/>
                <a:gd name="T36" fmla="*/ 867 w 2974"/>
                <a:gd name="T37" fmla="*/ 328 h 1986"/>
                <a:gd name="T38" fmla="*/ 708 w 2974"/>
                <a:gd name="T39" fmla="*/ 457 h 1986"/>
                <a:gd name="T40" fmla="*/ 635 w 2974"/>
                <a:gd name="T41" fmla="*/ 371 h 1986"/>
                <a:gd name="T42" fmla="*/ 559 w 2974"/>
                <a:gd name="T43" fmla="*/ 233 h 1986"/>
                <a:gd name="T44" fmla="*/ 468 w 2974"/>
                <a:gd name="T45" fmla="*/ 354 h 1986"/>
                <a:gd name="T46" fmla="*/ 521 w 2974"/>
                <a:gd name="T47" fmla="*/ 435 h 1986"/>
                <a:gd name="T48" fmla="*/ 432 w 2974"/>
                <a:gd name="T49" fmla="*/ 500 h 1986"/>
                <a:gd name="T50" fmla="*/ 384 w 2974"/>
                <a:gd name="T51" fmla="*/ 423 h 1986"/>
                <a:gd name="T52" fmla="*/ 278 w 2974"/>
                <a:gd name="T53" fmla="*/ 427 h 1986"/>
                <a:gd name="T54" fmla="*/ 156 w 2974"/>
                <a:gd name="T55" fmla="*/ 495 h 1986"/>
                <a:gd name="T56" fmla="*/ 126 w 2974"/>
                <a:gd name="T57" fmla="*/ 589 h 1986"/>
                <a:gd name="T58" fmla="*/ 119 w 2974"/>
                <a:gd name="T59" fmla="*/ 723 h 1986"/>
                <a:gd name="T60" fmla="*/ 136 w 2974"/>
                <a:gd name="T61" fmla="*/ 779 h 1986"/>
                <a:gd name="T62" fmla="*/ 142 w 2974"/>
                <a:gd name="T63" fmla="*/ 883 h 1986"/>
                <a:gd name="T64" fmla="*/ 262 w 2974"/>
                <a:gd name="T65" fmla="*/ 968 h 1986"/>
                <a:gd name="T66" fmla="*/ 340 w 2974"/>
                <a:gd name="T67" fmla="*/ 1130 h 1986"/>
                <a:gd name="T68" fmla="*/ 302 w 2974"/>
                <a:gd name="T69" fmla="*/ 1259 h 1986"/>
                <a:gd name="T70" fmla="*/ 232 w 2974"/>
                <a:gd name="T71" fmla="*/ 1299 h 1986"/>
                <a:gd name="T72" fmla="*/ 179 w 2974"/>
                <a:gd name="T73" fmla="*/ 1387 h 1986"/>
                <a:gd name="T74" fmla="*/ 52 w 2974"/>
                <a:gd name="T75" fmla="*/ 1522 h 1986"/>
                <a:gd name="T76" fmla="*/ 232 w 2974"/>
                <a:gd name="T77" fmla="*/ 1615 h 1986"/>
                <a:gd name="T78" fmla="*/ 300 w 2974"/>
                <a:gd name="T79" fmla="*/ 1638 h 1986"/>
                <a:gd name="T80" fmla="*/ 484 w 2974"/>
                <a:gd name="T81" fmla="*/ 1770 h 1986"/>
                <a:gd name="T82" fmla="*/ 855 w 2974"/>
                <a:gd name="T83" fmla="*/ 1815 h 1986"/>
                <a:gd name="T84" fmla="*/ 1268 w 2974"/>
                <a:gd name="T85" fmla="*/ 1986 h 1986"/>
                <a:gd name="T86" fmla="*/ 1539 w 2974"/>
                <a:gd name="T87" fmla="*/ 1925 h 1986"/>
                <a:gd name="T88" fmla="*/ 1732 w 2974"/>
                <a:gd name="T89" fmla="*/ 1851 h 1986"/>
                <a:gd name="T90" fmla="*/ 1942 w 2974"/>
                <a:gd name="T91" fmla="*/ 1779 h 1986"/>
                <a:gd name="T92" fmla="*/ 2076 w 2974"/>
                <a:gd name="T93" fmla="*/ 1684 h 1986"/>
                <a:gd name="T94" fmla="*/ 2176 w 2974"/>
                <a:gd name="T95" fmla="*/ 1639 h 1986"/>
                <a:gd name="T96" fmla="*/ 2317 w 2974"/>
                <a:gd name="T97" fmla="*/ 1601 h 1986"/>
                <a:gd name="T98" fmla="*/ 2213 w 2974"/>
                <a:gd name="T99" fmla="*/ 1580 h 1986"/>
                <a:gd name="T100" fmla="*/ 2372 w 2974"/>
                <a:gd name="T101" fmla="*/ 1498 h 1986"/>
                <a:gd name="T102" fmla="*/ 2404 w 2974"/>
                <a:gd name="T103" fmla="*/ 1570 h 1986"/>
                <a:gd name="T104" fmla="*/ 2479 w 2974"/>
                <a:gd name="T105" fmla="*/ 1528 h 1986"/>
                <a:gd name="T106" fmla="*/ 2504 w 2974"/>
                <a:gd name="T107" fmla="*/ 1636 h 1986"/>
                <a:gd name="T108" fmla="*/ 2780 w 2974"/>
                <a:gd name="T109" fmla="*/ 1674 h 1986"/>
                <a:gd name="T110" fmla="*/ 2625 w 2974"/>
                <a:gd name="T111" fmla="*/ 1612 h 1986"/>
                <a:gd name="T112" fmla="*/ 2672 w 2974"/>
                <a:gd name="T113" fmla="*/ 1589 h 1986"/>
                <a:gd name="T114" fmla="*/ 2850 w 2974"/>
                <a:gd name="T115" fmla="*/ 1641 h 1986"/>
                <a:gd name="T116" fmla="*/ 2809 w 2974"/>
                <a:gd name="T117" fmla="*/ 1428 h 1986"/>
                <a:gd name="T118" fmla="*/ 2897 w 2974"/>
                <a:gd name="T119" fmla="*/ 1213 h 1986"/>
                <a:gd name="T120" fmla="*/ 2972 w 2974"/>
                <a:gd name="T121" fmla="*/ 1093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74" h="1986">
                  <a:moveTo>
                    <a:pt x="2974" y="1042"/>
                  </a:moveTo>
                  <a:lnTo>
                    <a:pt x="2973" y="1023"/>
                  </a:lnTo>
                  <a:lnTo>
                    <a:pt x="2968" y="1006"/>
                  </a:lnTo>
                  <a:lnTo>
                    <a:pt x="2870" y="1000"/>
                  </a:lnTo>
                  <a:lnTo>
                    <a:pt x="2771" y="994"/>
                  </a:lnTo>
                  <a:lnTo>
                    <a:pt x="2672" y="988"/>
                  </a:lnTo>
                  <a:lnTo>
                    <a:pt x="2573" y="982"/>
                  </a:lnTo>
                  <a:lnTo>
                    <a:pt x="2554" y="981"/>
                  </a:lnTo>
                  <a:lnTo>
                    <a:pt x="2535" y="979"/>
                  </a:lnTo>
                  <a:lnTo>
                    <a:pt x="2516" y="978"/>
                  </a:lnTo>
                  <a:lnTo>
                    <a:pt x="2497" y="976"/>
                  </a:lnTo>
                  <a:lnTo>
                    <a:pt x="2475" y="975"/>
                  </a:lnTo>
                  <a:lnTo>
                    <a:pt x="2454" y="973"/>
                  </a:lnTo>
                  <a:lnTo>
                    <a:pt x="2432" y="971"/>
                  </a:lnTo>
                  <a:lnTo>
                    <a:pt x="2411" y="970"/>
                  </a:lnTo>
                  <a:lnTo>
                    <a:pt x="2379" y="969"/>
                  </a:lnTo>
                  <a:lnTo>
                    <a:pt x="2334" y="968"/>
                  </a:lnTo>
                  <a:lnTo>
                    <a:pt x="2293" y="962"/>
                  </a:lnTo>
                  <a:lnTo>
                    <a:pt x="2272" y="949"/>
                  </a:lnTo>
                  <a:lnTo>
                    <a:pt x="2269" y="938"/>
                  </a:lnTo>
                  <a:lnTo>
                    <a:pt x="2266" y="928"/>
                  </a:lnTo>
                  <a:lnTo>
                    <a:pt x="2263" y="917"/>
                  </a:lnTo>
                  <a:lnTo>
                    <a:pt x="2260" y="907"/>
                  </a:lnTo>
                  <a:lnTo>
                    <a:pt x="2260" y="904"/>
                  </a:lnTo>
                  <a:lnTo>
                    <a:pt x="2263" y="903"/>
                  </a:lnTo>
                  <a:lnTo>
                    <a:pt x="2266" y="902"/>
                  </a:lnTo>
                  <a:lnTo>
                    <a:pt x="2268" y="899"/>
                  </a:lnTo>
                  <a:lnTo>
                    <a:pt x="2267" y="894"/>
                  </a:lnTo>
                  <a:lnTo>
                    <a:pt x="2266" y="889"/>
                  </a:lnTo>
                  <a:lnTo>
                    <a:pt x="2264" y="884"/>
                  </a:lnTo>
                  <a:lnTo>
                    <a:pt x="2263" y="879"/>
                  </a:lnTo>
                  <a:lnTo>
                    <a:pt x="2255" y="867"/>
                  </a:lnTo>
                  <a:lnTo>
                    <a:pt x="2239" y="858"/>
                  </a:lnTo>
                  <a:lnTo>
                    <a:pt x="2221" y="852"/>
                  </a:lnTo>
                  <a:lnTo>
                    <a:pt x="2206" y="847"/>
                  </a:lnTo>
                  <a:lnTo>
                    <a:pt x="2198" y="837"/>
                  </a:lnTo>
                  <a:lnTo>
                    <a:pt x="2190" y="827"/>
                  </a:lnTo>
                  <a:lnTo>
                    <a:pt x="2181" y="817"/>
                  </a:lnTo>
                  <a:lnTo>
                    <a:pt x="2171" y="808"/>
                  </a:lnTo>
                  <a:lnTo>
                    <a:pt x="2150" y="788"/>
                  </a:lnTo>
                  <a:lnTo>
                    <a:pt x="2131" y="766"/>
                  </a:lnTo>
                  <a:lnTo>
                    <a:pt x="2112" y="743"/>
                  </a:lnTo>
                  <a:lnTo>
                    <a:pt x="2093" y="721"/>
                  </a:lnTo>
                  <a:lnTo>
                    <a:pt x="2094" y="713"/>
                  </a:lnTo>
                  <a:lnTo>
                    <a:pt x="2095" y="705"/>
                  </a:lnTo>
                  <a:lnTo>
                    <a:pt x="2096" y="697"/>
                  </a:lnTo>
                  <a:lnTo>
                    <a:pt x="2100" y="690"/>
                  </a:lnTo>
                  <a:lnTo>
                    <a:pt x="2106" y="686"/>
                  </a:lnTo>
                  <a:lnTo>
                    <a:pt x="2113" y="683"/>
                  </a:lnTo>
                  <a:lnTo>
                    <a:pt x="2119" y="681"/>
                  </a:lnTo>
                  <a:lnTo>
                    <a:pt x="2124" y="677"/>
                  </a:lnTo>
                  <a:lnTo>
                    <a:pt x="2125" y="673"/>
                  </a:lnTo>
                  <a:lnTo>
                    <a:pt x="2126" y="666"/>
                  </a:lnTo>
                  <a:lnTo>
                    <a:pt x="2127" y="659"/>
                  </a:lnTo>
                  <a:lnTo>
                    <a:pt x="2127" y="653"/>
                  </a:lnTo>
                  <a:lnTo>
                    <a:pt x="2129" y="645"/>
                  </a:lnTo>
                  <a:lnTo>
                    <a:pt x="2130" y="636"/>
                  </a:lnTo>
                  <a:lnTo>
                    <a:pt x="2128" y="628"/>
                  </a:lnTo>
                  <a:lnTo>
                    <a:pt x="2122" y="622"/>
                  </a:lnTo>
                  <a:lnTo>
                    <a:pt x="2119" y="622"/>
                  </a:lnTo>
                  <a:lnTo>
                    <a:pt x="2113" y="623"/>
                  </a:lnTo>
                  <a:lnTo>
                    <a:pt x="2106" y="623"/>
                  </a:lnTo>
                  <a:lnTo>
                    <a:pt x="2101" y="623"/>
                  </a:lnTo>
                  <a:lnTo>
                    <a:pt x="2098" y="628"/>
                  </a:lnTo>
                  <a:lnTo>
                    <a:pt x="2101" y="634"/>
                  </a:lnTo>
                  <a:lnTo>
                    <a:pt x="2104" y="639"/>
                  </a:lnTo>
                  <a:lnTo>
                    <a:pt x="2099" y="641"/>
                  </a:lnTo>
                  <a:lnTo>
                    <a:pt x="2093" y="639"/>
                  </a:lnTo>
                  <a:lnTo>
                    <a:pt x="2086" y="635"/>
                  </a:lnTo>
                  <a:lnTo>
                    <a:pt x="2079" y="633"/>
                  </a:lnTo>
                  <a:lnTo>
                    <a:pt x="2074" y="636"/>
                  </a:lnTo>
                  <a:lnTo>
                    <a:pt x="2067" y="651"/>
                  </a:lnTo>
                  <a:lnTo>
                    <a:pt x="2059" y="661"/>
                  </a:lnTo>
                  <a:lnTo>
                    <a:pt x="2047" y="667"/>
                  </a:lnTo>
                  <a:lnTo>
                    <a:pt x="2028" y="670"/>
                  </a:lnTo>
                  <a:lnTo>
                    <a:pt x="2026" y="672"/>
                  </a:lnTo>
                  <a:lnTo>
                    <a:pt x="2024" y="674"/>
                  </a:lnTo>
                  <a:lnTo>
                    <a:pt x="2023" y="677"/>
                  </a:lnTo>
                  <a:lnTo>
                    <a:pt x="2023" y="682"/>
                  </a:lnTo>
                  <a:lnTo>
                    <a:pt x="2009" y="682"/>
                  </a:lnTo>
                  <a:lnTo>
                    <a:pt x="1994" y="682"/>
                  </a:lnTo>
                  <a:lnTo>
                    <a:pt x="1981" y="685"/>
                  </a:lnTo>
                  <a:lnTo>
                    <a:pt x="1968" y="693"/>
                  </a:lnTo>
                  <a:lnTo>
                    <a:pt x="1962" y="700"/>
                  </a:lnTo>
                  <a:lnTo>
                    <a:pt x="1957" y="708"/>
                  </a:lnTo>
                  <a:lnTo>
                    <a:pt x="1951" y="715"/>
                  </a:lnTo>
                  <a:lnTo>
                    <a:pt x="1944" y="717"/>
                  </a:lnTo>
                  <a:lnTo>
                    <a:pt x="1936" y="719"/>
                  </a:lnTo>
                  <a:lnTo>
                    <a:pt x="1925" y="725"/>
                  </a:lnTo>
                  <a:lnTo>
                    <a:pt x="1915" y="732"/>
                  </a:lnTo>
                  <a:lnTo>
                    <a:pt x="1906" y="736"/>
                  </a:lnTo>
                  <a:lnTo>
                    <a:pt x="1902" y="738"/>
                  </a:lnTo>
                  <a:lnTo>
                    <a:pt x="1900" y="740"/>
                  </a:lnTo>
                  <a:lnTo>
                    <a:pt x="1900" y="744"/>
                  </a:lnTo>
                  <a:lnTo>
                    <a:pt x="1900" y="748"/>
                  </a:lnTo>
                  <a:lnTo>
                    <a:pt x="1898" y="752"/>
                  </a:lnTo>
                  <a:lnTo>
                    <a:pt x="1894" y="754"/>
                  </a:lnTo>
                  <a:lnTo>
                    <a:pt x="1888" y="754"/>
                  </a:lnTo>
                  <a:lnTo>
                    <a:pt x="1882" y="755"/>
                  </a:lnTo>
                  <a:lnTo>
                    <a:pt x="1873" y="764"/>
                  </a:lnTo>
                  <a:lnTo>
                    <a:pt x="1866" y="765"/>
                  </a:lnTo>
                  <a:lnTo>
                    <a:pt x="1858" y="762"/>
                  </a:lnTo>
                  <a:lnTo>
                    <a:pt x="1849" y="759"/>
                  </a:lnTo>
                  <a:lnTo>
                    <a:pt x="1835" y="758"/>
                  </a:lnTo>
                  <a:lnTo>
                    <a:pt x="1823" y="762"/>
                  </a:lnTo>
                  <a:lnTo>
                    <a:pt x="1812" y="769"/>
                  </a:lnTo>
                  <a:lnTo>
                    <a:pt x="1798" y="773"/>
                  </a:lnTo>
                  <a:lnTo>
                    <a:pt x="1795" y="774"/>
                  </a:lnTo>
                  <a:lnTo>
                    <a:pt x="1793" y="774"/>
                  </a:lnTo>
                  <a:lnTo>
                    <a:pt x="1791" y="773"/>
                  </a:lnTo>
                  <a:lnTo>
                    <a:pt x="1789" y="771"/>
                  </a:lnTo>
                  <a:lnTo>
                    <a:pt x="1777" y="767"/>
                  </a:lnTo>
                  <a:lnTo>
                    <a:pt x="1766" y="765"/>
                  </a:lnTo>
                  <a:lnTo>
                    <a:pt x="1756" y="760"/>
                  </a:lnTo>
                  <a:lnTo>
                    <a:pt x="1749" y="751"/>
                  </a:lnTo>
                  <a:lnTo>
                    <a:pt x="1735" y="724"/>
                  </a:lnTo>
                  <a:lnTo>
                    <a:pt x="1722" y="697"/>
                  </a:lnTo>
                  <a:lnTo>
                    <a:pt x="1709" y="671"/>
                  </a:lnTo>
                  <a:lnTo>
                    <a:pt x="1695" y="644"/>
                  </a:lnTo>
                  <a:lnTo>
                    <a:pt x="1685" y="624"/>
                  </a:lnTo>
                  <a:lnTo>
                    <a:pt x="1678" y="606"/>
                  </a:lnTo>
                  <a:lnTo>
                    <a:pt x="1677" y="588"/>
                  </a:lnTo>
                  <a:lnTo>
                    <a:pt x="1684" y="567"/>
                  </a:lnTo>
                  <a:lnTo>
                    <a:pt x="1686" y="564"/>
                  </a:lnTo>
                  <a:lnTo>
                    <a:pt x="1687" y="561"/>
                  </a:lnTo>
                  <a:lnTo>
                    <a:pt x="1689" y="558"/>
                  </a:lnTo>
                  <a:lnTo>
                    <a:pt x="1691" y="555"/>
                  </a:lnTo>
                  <a:lnTo>
                    <a:pt x="1713" y="530"/>
                  </a:lnTo>
                  <a:lnTo>
                    <a:pt x="1733" y="506"/>
                  </a:lnTo>
                  <a:lnTo>
                    <a:pt x="1750" y="479"/>
                  </a:lnTo>
                  <a:lnTo>
                    <a:pt x="1762" y="447"/>
                  </a:lnTo>
                  <a:lnTo>
                    <a:pt x="1752" y="427"/>
                  </a:lnTo>
                  <a:lnTo>
                    <a:pt x="1743" y="405"/>
                  </a:lnTo>
                  <a:lnTo>
                    <a:pt x="1735" y="383"/>
                  </a:lnTo>
                  <a:lnTo>
                    <a:pt x="1723" y="365"/>
                  </a:lnTo>
                  <a:lnTo>
                    <a:pt x="1719" y="362"/>
                  </a:lnTo>
                  <a:lnTo>
                    <a:pt x="1714" y="359"/>
                  </a:lnTo>
                  <a:lnTo>
                    <a:pt x="1709" y="357"/>
                  </a:lnTo>
                  <a:lnTo>
                    <a:pt x="1704" y="355"/>
                  </a:lnTo>
                  <a:lnTo>
                    <a:pt x="1699" y="354"/>
                  </a:lnTo>
                  <a:lnTo>
                    <a:pt x="1693" y="353"/>
                  </a:lnTo>
                  <a:lnTo>
                    <a:pt x="1688" y="351"/>
                  </a:lnTo>
                  <a:lnTo>
                    <a:pt x="1683" y="350"/>
                  </a:lnTo>
                  <a:lnTo>
                    <a:pt x="1675" y="348"/>
                  </a:lnTo>
                  <a:lnTo>
                    <a:pt x="1668" y="346"/>
                  </a:lnTo>
                  <a:lnTo>
                    <a:pt x="1661" y="342"/>
                  </a:lnTo>
                  <a:lnTo>
                    <a:pt x="1654" y="338"/>
                  </a:lnTo>
                  <a:lnTo>
                    <a:pt x="1648" y="336"/>
                  </a:lnTo>
                  <a:lnTo>
                    <a:pt x="1641" y="335"/>
                  </a:lnTo>
                  <a:lnTo>
                    <a:pt x="1635" y="335"/>
                  </a:lnTo>
                  <a:lnTo>
                    <a:pt x="1628" y="337"/>
                  </a:lnTo>
                  <a:lnTo>
                    <a:pt x="1627" y="337"/>
                  </a:lnTo>
                  <a:lnTo>
                    <a:pt x="1626" y="338"/>
                  </a:lnTo>
                  <a:lnTo>
                    <a:pt x="1625" y="338"/>
                  </a:lnTo>
                  <a:lnTo>
                    <a:pt x="1624" y="338"/>
                  </a:lnTo>
                  <a:lnTo>
                    <a:pt x="1615" y="337"/>
                  </a:lnTo>
                  <a:lnTo>
                    <a:pt x="1605" y="337"/>
                  </a:lnTo>
                  <a:lnTo>
                    <a:pt x="1597" y="336"/>
                  </a:lnTo>
                  <a:lnTo>
                    <a:pt x="1589" y="333"/>
                  </a:lnTo>
                  <a:lnTo>
                    <a:pt x="1575" y="330"/>
                  </a:lnTo>
                  <a:lnTo>
                    <a:pt x="1567" y="331"/>
                  </a:lnTo>
                  <a:lnTo>
                    <a:pt x="1562" y="335"/>
                  </a:lnTo>
                  <a:lnTo>
                    <a:pt x="1555" y="346"/>
                  </a:lnTo>
                  <a:lnTo>
                    <a:pt x="1551" y="350"/>
                  </a:lnTo>
                  <a:lnTo>
                    <a:pt x="1543" y="352"/>
                  </a:lnTo>
                  <a:lnTo>
                    <a:pt x="1534" y="351"/>
                  </a:lnTo>
                  <a:lnTo>
                    <a:pt x="1526" y="349"/>
                  </a:lnTo>
                  <a:lnTo>
                    <a:pt x="1518" y="345"/>
                  </a:lnTo>
                  <a:lnTo>
                    <a:pt x="1512" y="338"/>
                  </a:lnTo>
                  <a:lnTo>
                    <a:pt x="1513" y="332"/>
                  </a:lnTo>
                  <a:lnTo>
                    <a:pt x="1515" y="327"/>
                  </a:lnTo>
                  <a:lnTo>
                    <a:pt x="1512" y="321"/>
                  </a:lnTo>
                  <a:lnTo>
                    <a:pt x="1506" y="320"/>
                  </a:lnTo>
                  <a:lnTo>
                    <a:pt x="1499" y="321"/>
                  </a:lnTo>
                  <a:lnTo>
                    <a:pt x="1491" y="322"/>
                  </a:lnTo>
                  <a:lnTo>
                    <a:pt x="1487" y="319"/>
                  </a:lnTo>
                  <a:lnTo>
                    <a:pt x="1483" y="317"/>
                  </a:lnTo>
                  <a:lnTo>
                    <a:pt x="1481" y="315"/>
                  </a:lnTo>
                  <a:lnTo>
                    <a:pt x="1475" y="311"/>
                  </a:lnTo>
                  <a:lnTo>
                    <a:pt x="1470" y="293"/>
                  </a:lnTo>
                  <a:lnTo>
                    <a:pt x="1467" y="273"/>
                  </a:lnTo>
                  <a:lnTo>
                    <a:pt x="1461" y="256"/>
                  </a:lnTo>
                  <a:lnTo>
                    <a:pt x="1455" y="246"/>
                  </a:lnTo>
                  <a:lnTo>
                    <a:pt x="1448" y="236"/>
                  </a:lnTo>
                  <a:lnTo>
                    <a:pt x="1440" y="228"/>
                  </a:lnTo>
                  <a:lnTo>
                    <a:pt x="1430" y="221"/>
                  </a:lnTo>
                  <a:lnTo>
                    <a:pt x="1425" y="218"/>
                  </a:lnTo>
                  <a:lnTo>
                    <a:pt x="1420" y="215"/>
                  </a:lnTo>
                  <a:lnTo>
                    <a:pt x="1415" y="212"/>
                  </a:lnTo>
                  <a:lnTo>
                    <a:pt x="1411" y="209"/>
                  </a:lnTo>
                  <a:lnTo>
                    <a:pt x="1394" y="188"/>
                  </a:lnTo>
                  <a:lnTo>
                    <a:pt x="1381" y="160"/>
                  </a:lnTo>
                  <a:lnTo>
                    <a:pt x="1371" y="131"/>
                  </a:lnTo>
                  <a:lnTo>
                    <a:pt x="1365" y="104"/>
                  </a:lnTo>
                  <a:lnTo>
                    <a:pt x="1359" y="87"/>
                  </a:lnTo>
                  <a:lnTo>
                    <a:pt x="1349" y="76"/>
                  </a:lnTo>
                  <a:lnTo>
                    <a:pt x="1335" y="70"/>
                  </a:lnTo>
                  <a:lnTo>
                    <a:pt x="1316" y="66"/>
                  </a:lnTo>
                  <a:lnTo>
                    <a:pt x="1287" y="60"/>
                  </a:lnTo>
                  <a:lnTo>
                    <a:pt x="1264" y="51"/>
                  </a:lnTo>
                  <a:lnTo>
                    <a:pt x="1242" y="38"/>
                  </a:lnTo>
                  <a:lnTo>
                    <a:pt x="1219" y="19"/>
                  </a:lnTo>
                  <a:lnTo>
                    <a:pt x="1214" y="14"/>
                  </a:lnTo>
                  <a:lnTo>
                    <a:pt x="1209" y="10"/>
                  </a:lnTo>
                  <a:lnTo>
                    <a:pt x="1204" y="5"/>
                  </a:lnTo>
                  <a:lnTo>
                    <a:pt x="1199" y="0"/>
                  </a:lnTo>
                  <a:lnTo>
                    <a:pt x="1203" y="20"/>
                  </a:lnTo>
                  <a:lnTo>
                    <a:pt x="1210" y="43"/>
                  </a:lnTo>
                  <a:lnTo>
                    <a:pt x="1216" y="66"/>
                  </a:lnTo>
                  <a:lnTo>
                    <a:pt x="1218" y="89"/>
                  </a:lnTo>
                  <a:lnTo>
                    <a:pt x="1212" y="109"/>
                  </a:lnTo>
                  <a:lnTo>
                    <a:pt x="1199" y="128"/>
                  </a:lnTo>
                  <a:lnTo>
                    <a:pt x="1183" y="146"/>
                  </a:lnTo>
                  <a:lnTo>
                    <a:pt x="1168" y="161"/>
                  </a:lnTo>
                  <a:lnTo>
                    <a:pt x="1166" y="164"/>
                  </a:lnTo>
                  <a:lnTo>
                    <a:pt x="1163" y="167"/>
                  </a:lnTo>
                  <a:lnTo>
                    <a:pt x="1161" y="170"/>
                  </a:lnTo>
                  <a:lnTo>
                    <a:pt x="1158" y="172"/>
                  </a:lnTo>
                  <a:lnTo>
                    <a:pt x="1156" y="186"/>
                  </a:lnTo>
                  <a:lnTo>
                    <a:pt x="1151" y="196"/>
                  </a:lnTo>
                  <a:lnTo>
                    <a:pt x="1145" y="207"/>
                  </a:lnTo>
                  <a:lnTo>
                    <a:pt x="1138" y="220"/>
                  </a:lnTo>
                  <a:lnTo>
                    <a:pt x="1133" y="233"/>
                  </a:lnTo>
                  <a:lnTo>
                    <a:pt x="1127" y="246"/>
                  </a:lnTo>
                  <a:lnTo>
                    <a:pt x="1120" y="256"/>
                  </a:lnTo>
                  <a:lnTo>
                    <a:pt x="1107" y="264"/>
                  </a:lnTo>
                  <a:lnTo>
                    <a:pt x="1104" y="267"/>
                  </a:lnTo>
                  <a:lnTo>
                    <a:pt x="1100" y="269"/>
                  </a:lnTo>
                  <a:lnTo>
                    <a:pt x="1096" y="271"/>
                  </a:lnTo>
                  <a:lnTo>
                    <a:pt x="1091" y="273"/>
                  </a:lnTo>
                  <a:lnTo>
                    <a:pt x="1081" y="276"/>
                  </a:lnTo>
                  <a:lnTo>
                    <a:pt x="1071" y="279"/>
                  </a:lnTo>
                  <a:lnTo>
                    <a:pt x="1061" y="283"/>
                  </a:lnTo>
                  <a:lnTo>
                    <a:pt x="1053" y="289"/>
                  </a:lnTo>
                  <a:lnTo>
                    <a:pt x="1051" y="291"/>
                  </a:lnTo>
                  <a:lnTo>
                    <a:pt x="1048" y="293"/>
                  </a:lnTo>
                  <a:lnTo>
                    <a:pt x="1046" y="296"/>
                  </a:lnTo>
                  <a:lnTo>
                    <a:pt x="1045" y="298"/>
                  </a:lnTo>
                  <a:lnTo>
                    <a:pt x="1041" y="301"/>
                  </a:lnTo>
                  <a:lnTo>
                    <a:pt x="1038" y="304"/>
                  </a:lnTo>
                  <a:lnTo>
                    <a:pt x="1035" y="307"/>
                  </a:lnTo>
                  <a:lnTo>
                    <a:pt x="1032" y="310"/>
                  </a:lnTo>
                  <a:lnTo>
                    <a:pt x="1029" y="314"/>
                  </a:lnTo>
                  <a:lnTo>
                    <a:pt x="1027" y="318"/>
                  </a:lnTo>
                  <a:lnTo>
                    <a:pt x="1024" y="322"/>
                  </a:lnTo>
                  <a:lnTo>
                    <a:pt x="1021" y="326"/>
                  </a:lnTo>
                  <a:lnTo>
                    <a:pt x="1020" y="326"/>
                  </a:lnTo>
                  <a:lnTo>
                    <a:pt x="1019" y="327"/>
                  </a:lnTo>
                  <a:lnTo>
                    <a:pt x="1019" y="328"/>
                  </a:lnTo>
                  <a:lnTo>
                    <a:pt x="1018" y="329"/>
                  </a:lnTo>
                  <a:lnTo>
                    <a:pt x="1016" y="335"/>
                  </a:lnTo>
                  <a:lnTo>
                    <a:pt x="1013" y="339"/>
                  </a:lnTo>
                  <a:lnTo>
                    <a:pt x="1010" y="344"/>
                  </a:lnTo>
                  <a:lnTo>
                    <a:pt x="1007" y="349"/>
                  </a:lnTo>
                  <a:lnTo>
                    <a:pt x="989" y="363"/>
                  </a:lnTo>
                  <a:lnTo>
                    <a:pt x="970" y="363"/>
                  </a:lnTo>
                  <a:lnTo>
                    <a:pt x="949" y="357"/>
                  </a:lnTo>
                  <a:lnTo>
                    <a:pt x="927" y="351"/>
                  </a:lnTo>
                  <a:lnTo>
                    <a:pt x="926" y="351"/>
                  </a:lnTo>
                  <a:lnTo>
                    <a:pt x="925" y="351"/>
                  </a:lnTo>
                  <a:lnTo>
                    <a:pt x="922" y="350"/>
                  </a:lnTo>
                  <a:lnTo>
                    <a:pt x="911" y="347"/>
                  </a:lnTo>
                  <a:lnTo>
                    <a:pt x="901" y="344"/>
                  </a:lnTo>
                  <a:lnTo>
                    <a:pt x="891" y="339"/>
                  </a:lnTo>
                  <a:lnTo>
                    <a:pt x="880" y="333"/>
                  </a:lnTo>
                  <a:lnTo>
                    <a:pt x="867" y="328"/>
                  </a:lnTo>
                  <a:lnTo>
                    <a:pt x="854" y="327"/>
                  </a:lnTo>
                  <a:lnTo>
                    <a:pt x="841" y="329"/>
                  </a:lnTo>
                  <a:lnTo>
                    <a:pt x="827" y="332"/>
                  </a:lnTo>
                  <a:lnTo>
                    <a:pt x="825" y="332"/>
                  </a:lnTo>
                  <a:lnTo>
                    <a:pt x="824" y="333"/>
                  </a:lnTo>
                  <a:lnTo>
                    <a:pt x="822" y="333"/>
                  </a:lnTo>
                  <a:lnTo>
                    <a:pt x="821" y="334"/>
                  </a:lnTo>
                  <a:lnTo>
                    <a:pt x="787" y="349"/>
                  </a:lnTo>
                  <a:lnTo>
                    <a:pt x="761" y="371"/>
                  </a:lnTo>
                  <a:lnTo>
                    <a:pt x="740" y="400"/>
                  </a:lnTo>
                  <a:lnTo>
                    <a:pt x="724" y="433"/>
                  </a:lnTo>
                  <a:lnTo>
                    <a:pt x="721" y="443"/>
                  </a:lnTo>
                  <a:lnTo>
                    <a:pt x="715" y="451"/>
                  </a:lnTo>
                  <a:lnTo>
                    <a:pt x="708" y="457"/>
                  </a:lnTo>
                  <a:lnTo>
                    <a:pt x="699" y="459"/>
                  </a:lnTo>
                  <a:lnTo>
                    <a:pt x="689" y="458"/>
                  </a:lnTo>
                  <a:lnTo>
                    <a:pt x="681" y="454"/>
                  </a:lnTo>
                  <a:lnTo>
                    <a:pt x="673" y="449"/>
                  </a:lnTo>
                  <a:lnTo>
                    <a:pt x="668" y="441"/>
                  </a:lnTo>
                  <a:lnTo>
                    <a:pt x="663" y="433"/>
                  </a:lnTo>
                  <a:lnTo>
                    <a:pt x="658" y="426"/>
                  </a:lnTo>
                  <a:lnTo>
                    <a:pt x="653" y="419"/>
                  </a:lnTo>
                  <a:lnTo>
                    <a:pt x="649" y="411"/>
                  </a:lnTo>
                  <a:lnTo>
                    <a:pt x="647" y="401"/>
                  </a:lnTo>
                  <a:lnTo>
                    <a:pt x="647" y="391"/>
                  </a:lnTo>
                  <a:lnTo>
                    <a:pt x="646" y="382"/>
                  </a:lnTo>
                  <a:lnTo>
                    <a:pt x="640" y="375"/>
                  </a:lnTo>
                  <a:lnTo>
                    <a:pt x="635" y="371"/>
                  </a:lnTo>
                  <a:lnTo>
                    <a:pt x="629" y="367"/>
                  </a:lnTo>
                  <a:lnTo>
                    <a:pt x="624" y="363"/>
                  </a:lnTo>
                  <a:lnTo>
                    <a:pt x="618" y="359"/>
                  </a:lnTo>
                  <a:lnTo>
                    <a:pt x="608" y="354"/>
                  </a:lnTo>
                  <a:lnTo>
                    <a:pt x="597" y="348"/>
                  </a:lnTo>
                  <a:lnTo>
                    <a:pt x="588" y="341"/>
                  </a:lnTo>
                  <a:lnTo>
                    <a:pt x="580" y="331"/>
                  </a:lnTo>
                  <a:lnTo>
                    <a:pt x="579" y="310"/>
                  </a:lnTo>
                  <a:lnTo>
                    <a:pt x="585" y="283"/>
                  </a:lnTo>
                  <a:lnTo>
                    <a:pt x="595" y="254"/>
                  </a:lnTo>
                  <a:lnTo>
                    <a:pt x="602" y="232"/>
                  </a:lnTo>
                  <a:lnTo>
                    <a:pt x="602" y="205"/>
                  </a:lnTo>
                  <a:lnTo>
                    <a:pt x="583" y="214"/>
                  </a:lnTo>
                  <a:lnTo>
                    <a:pt x="559" y="233"/>
                  </a:lnTo>
                  <a:lnTo>
                    <a:pt x="543" y="238"/>
                  </a:lnTo>
                  <a:lnTo>
                    <a:pt x="535" y="236"/>
                  </a:lnTo>
                  <a:lnTo>
                    <a:pt x="526" y="244"/>
                  </a:lnTo>
                  <a:lnTo>
                    <a:pt x="519" y="257"/>
                  </a:lnTo>
                  <a:lnTo>
                    <a:pt x="514" y="267"/>
                  </a:lnTo>
                  <a:lnTo>
                    <a:pt x="508" y="278"/>
                  </a:lnTo>
                  <a:lnTo>
                    <a:pt x="502" y="289"/>
                  </a:lnTo>
                  <a:lnTo>
                    <a:pt x="496" y="300"/>
                  </a:lnTo>
                  <a:lnTo>
                    <a:pt x="489" y="311"/>
                  </a:lnTo>
                  <a:lnTo>
                    <a:pt x="485" y="319"/>
                  </a:lnTo>
                  <a:lnTo>
                    <a:pt x="480" y="327"/>
                  </a:lnTo>
                  <a:lnTo>
                    <a:pt x="475" y="334"/>
                  </a:lnTo>
                  <a:lnTo>
                    <a:pt x="471" y="342"/>
                  </a:lnTo>
                  <a:lnTo>
                    <a:pt x="468" y="354"/>
                  </a:lnTo>
                  <a:lnTo>
                    <a:pt x="470" y="365"/>
                  </a:lnTo>
                  <a:lnTo>
                    <a:pt x="477" y="374"/>
                  </a:lnTo>
                  <a:lnTo>
                    <a:pt x="487" y="381"/>
                  </a:lnTo>
                  <a:lnTo>
                    <a:pt x="488" y="382"/>
                  </a:lnTo>
                  <a:lnTo>
                    <a:pt x="490" y="383"/>
                  </a:lnTo>
                  <a:lnTo>
                    <a:pt x="492" y="385"/>
                  </a:lnTo>
                  <a:lnTo>
                    <a:pt x="493" y="386"/>
                  </a:lnTo>
                  <a:lnTo>
                    <a:pt x="500" y="393"/>
                  </a:lnTo>
                  <a:lnTo>
                    <a:pt x="506" y="400"/>
                  </a:lnTo>
                  <a:lnTo>
                    <a:pt x="512" y="408"/>
                  </a:lnTo>
                  <a:lnTo>
                    <a:pt x="517" y="416"/>
                  </a:lnTo>
                  <a:lnTo>
                    <a:pt x="519" y="422"/>
                  </a:lnTo>
                  <a:lnTo>
                    <a:pt x="521" y="428"/>
                  </a:lnTo>
                  <a:lnTo>
                    <a:pt x="521" y="435"/>
                  </a:lnTo>
                  <a:lnTo>
                    <a:pt x="522" y="441"/>
                  </a:lnTo>
                  <a:lnTo>
                    <a:pt x="518" y="448"/>
                  </a:lnTo>
                  <a:lnTo>
                    <a:pt x="513" y="454"/>
                  </a:lnTo>
                  <a:lnTo>
                    <a:pt x="507" y="459"/>
                  </a:lnTo>
                  <a:lnTo>
                    <a:pt x="501" y="464"/>
                  </a:lnTo>
                  <a:lnTo>
                    <a:pt x="495" y="471"/>
                  </a:lnTo>
                  <a:lnTo>
                    <a:pt x="488" y="477"/>
                  </a:lnTo>
                  <a:lnTo>
                    <a:pt x="481" y="482"/>
                  </a:lnTo>
                  <a:lnTo>
                    <a:pt x="474" y="487"/>
                  </a:lnTo>
                  <a:lnTo>
                    <a:pt x="466" y="490"/>
                  </a:lnTo>
                  <a:lnTo>
                    <a:pt x="458" y="494"/>
                  </a:lnTo>
                  <a:lnTo>
                    <a:pt x="450" y="497"/>
                  </a:lnTo>
                  <a:lnTo>
                    <a:pt x="442" y="500"/>
                  </a:lnTo>
                  <a:lnTo>
                    <a:pt x="432" y="500"/>
                  </a:lnTo>
                  <a:lnTo>
                    <a:pt x="425" y="494"/>
                  </a:lnTo>
                  <a:lnTo>
                    <a:pt x="421" y="486"/>
                  </a:lnTo>
                  <a:lnTo>
                    <a:pt x="418" y="476"/>
                  </a:lnTo>
                  <a:lnTo>
                    <a:pt x="417" y="471"/>
                  </a:lnTo>
                  <a:lnTo>
                    <a:pt x="416" y="467"/>
                  </a:lnTo>
                  <a:lnTo>
                    <a:pt x="415" y="462"/>
                  </a:lnTo>
                  <a:lnTo>
                    <a:pt x="415" y="457"/>
                  </a:lnTo>
                  <a:lnTo>
                    <a:pt x="414" y="449"/>
                  </a:lnTo>
                  <a:lnTo>
                    <a:pt x="413" y="439"/>
                  </a:lnTo>
                  <a:lnTo>
                    <a:pt x="410" y="429"/>
                  </a:lnTo>
                  <a:lnTo>
                    <a:pt x="406" y="423"/>
                  </a:lnTo>
                  <a:lnTo>
                    <a:pt x="399" y="421"/>
                  </a:lnTo>
                  <a:lnTo>
                    <a:pt x="392" y="421"/>
                  </a:lnTo>
                  <a:lnTo>
                    <a:pt x="384" y="423"/>
                  </a:lnTo>
                  <a:lnTo>
                    <a:pt x="377" y="424"/>
                  </a:lnTo>
                  <a:lnTo>
                    <a:pt x="372" y="426"/>
                  </a:lnTo>
                  <a:lnTo>
                    <a:pt x="366" y="427"/>
                  </a:lnTo>
                  <a:lnTo>
                    <a:pt x="360" y="428"/>
                  </a:lnTo>
                  <a:lnTo>
                    <a:pt x="355" y="429"/>
                  </a:lnTo>
                  <a:lnTo>
                    <a:pt x="349" y="429"/>
                  </a:lnTo>
                  <a:lnTo>
                    <a:pt x="343" y="430"/>
                  </a:lnTo>
                  <a:lnTo>
                    <a:pt x="337" y="430"/>
                  </a:lnTo>
                  <a:lnTo>
                    <a:pt x="331" y="429"/>
                  </a:lnTo>
                  <a:lnTo>
                    <a:pt x="310" y="429"/>
                  </a:lnTo>
                  <a:lnTo>
                    <a:pt x="299" y="428"/>
                  </a:lnTo>
                  <a:lnTo>
                    <a:pt x="289" y="428"/>
                  </a:lnTo>
                  <a:lnTo>
                    <a:pt x="283" y="428"/>
                  </a:lnTo>
                  <a:lnTo>
                    <a:pt x="278" y="427"/>
                  </a:lnTo>
                  <a:lnTo>
                    <a:pt x="272" y="427"/>
                  </a:lnTo>
                  <a:lnTo>
                    <a:pt x="266" y="427"/>
                  </a:lnTo>
                  <a:lnTo>
                    <a:pt x="257" y="427"/>
                  </a:lnTo>
                  <a:lnTo>
                    <a:pt x="249" y="429"/>
                  </a:lnTo>
                  <a:lnTo>
                    <a:pt x="242" y="433"/>
                  </a:lnTo>
                  <a:lnTo>
                    <a:pt x="237" y="441"/>
                  </a:lnTo>
                  <a:lnTo>
                    <a:pt x="228" y="462"/>
                  </a:lnTo>
                  <a:lnTo>
                    <a:pt x="215" y="485"/>
                  </a:lnTo>
                  <a:lnTo>
                    <a:pt x="198" y="502"/>
                  </a:lnTo>
                  <a:lnTo>
                    <a:pt x="176" y="503"/>
                  </a:lnTo>
                  <a:lnTo>
                    <a:pt x="171" y="502"/>
                  </a:lnTo>
                  <a:lnTo>
                    <a:pt x="166" y="500"/>
                  </a:lnTo>
                  <a:lnTo>
                    <a:pt x="161" y="498"/>
                  </a:lnTo>
                  <a:lnTo>
                    <a:pt x="156" y="495"/>
                  </a:lnTo>
                  <a:lnTo>
                    <a:pt x="153" y="498"/>
                  </a:lnTo>
                  <a:lnTo>
                    <a:pt x="150" y="500"/>
                  </a:lnTo>
                  <a:lnTo>
                    <a:pt x="147" y="503"/>
                  </a:lnTo>
                  <a:lnTo>
                    <a:pt x="145" y="505"/>
                  </a:lnTo>
                  <a:lnTo>
                    <a:pt x="141" y="508"/>
                  </a:lnTo>
                  <a:lnTo>
                    <a:pt x="138" y="511"/>
                  </a:lnTo>
                  <a:lnTo>
                    <a:pt x="135" y="513"/>
                  </a:lnTo>
                  <a:lnTo>
                    <a:pt x="131" y="516"/>
                  </a:lnTo>
                  <a:lnTo>
                    <a:pt x="142" y="529"/>
                  </a:lnTo>
                  <a:lnTo>
                    <a:pt x="144" y="539"/>
                  </a:lnTo>
                  <a:lnTo>
                    <a:pt x="140" y="549"/>
                  </a:lnTo>
                  <a:lnTo>
                    <a:pt x="133" y="565"/>
                  </a:lnTo>
                  <a:lnTo>
                    <a:pt x="129" y="577"/>
                  </a:lnTo>
                  <a:lnTo>
                    <a:pt x="126" y="589"/>
                  </a:lnTo>
                  <a:lnTo>
                    <a:pt x="123" y="602"/>
                  </a:lnTo>
                  <a:lnTo>
                    <a:pt x="120" y="614"/>
                  </a:lnTo>
                  <a:lnTo>
                    <a:pt x="118" y="623"/>
                  </a:lnTo>
                  <a:lnTo>
                    <a:pt x="116" y="632"/>
                  </a:lnTo>
                  <a:lnTo>
                    <a:pt x="113" y="640"/>
                  </a:lnTo>
                  <a:lnTo>
                    <a:pt x="112" y="649"/>
                  </a:lnTo>
                  <a:lnTo>
                    <a:pt x="108" y="665"/>
                  </a:lnTo>
                  <a:lnTo>
                    <a:pt x="106" y="682"/>
                  </a:lnTo>
                  <a:lnTo>
                    <a:pt x="107" y="698"/>
                  </a:lnTo>
                  <a:lnTo>
                    <a:pt x="116" y="710"/>
                  </a:lnTo>
                  <a:lnTo>
                    <a:pt x="120" y="713"/>
                  </a:lnTo>
                  <a:lnTo>
                    <a:pt x="122" y="716"/>
                  </a:lnTo>
                  <a:lnTo>
                    <a:pt x="122" y="719"/>
                  </a:lnTo>
                  <a:lnTo>
                    <a:pt x="119" y="723"/>
                  </a:lnTo>
                  <a:lnTo>
                    <a:pt x="113" y="730"/>
                  </a:lnTo>
                  <a:lnTo>
                    <a:pt x="111" y="739"/>
                  </a:lnTo>
                  <a:lnTo>
                    <a:pt x="112" y="748"/>
                  </a:lnTo>
                  <a:lnTo>
                    <a:pt x="115" y="757"/>
                  </a:lnTo>
                  <a:lnTo>
                    <a:pt x="117" y="759"/>
                  </a:lnTo>
                  <a:lnTo>
                    <a:pt x="119" y="761"/>
                  </a:lnTo>
                  <a:lnTo>
                    <a:pt x="121" y="763"/>
                  </a:lnTo>
                  <a:lnTo>
                    <a:pt x="123" y="765"/>
                  </a:lnTo>
                  <a:lnTo>
                    <a:pt x="124" y="766"/>
                  </a:lnTo>
                  <a:lnTo>
                    <a:pt x="125" y="767"/>
                  </a:lnTo>
                  <a:lnTo>
                    <a:pt x="127" y="769"/>
                  </a:lnTo>
                  <a:lnTo>
                    <a:pt x="128" y="770"/>
                  </a:lnTo>
                  <a:lnTo>
                    <a:pt x="132" y="774"/>
                  </a:lnTo>
                  <a:lnTo>
                    <a:pt x="136" y="779"/>
                  </a:lnTo>
                  <a:lnTo>
                    <a:pt x="140" y="784"/>
                  </a:lnTo>
                  <a:lnTo>
                    <a:pt x="144" y="789"/>
                  </a:lnTo>
                  <a:lnTo>
                    <a:pt x="147" y="799"/>
                  </a:lnTo>
                  <a:lnTo>
                    <a:pt x="146" y="808"/>
                  </a:lnTo>
                  <a:lnTo>
                    <a:pt x="143" y="817"/>
                  </a:lnTo>
                  <a:lnTo>
                    <a:pt x="141" y="825"/>
                  </a:lnTo>
                  <a:lnTo>
                    <a:pt x="142" y="827"/>
                  </a:lnTo>
                  <a:lnTo>
                    <a:pt x="142" y="828"/>
                  </a:lnTo>
                  <a:lnTo>
                    <a:pt x="143" y="829"/>
                  </a:lnTo>
                  <a:lnTo>
                    <a:pt x="144" y="830"/>
                  </a:lnTo>
                  <a:lnTo>
                    <a:pt x="151" y="844"/>
                  </a:lnTo>
                  <a:lnTo>
                    <a:pt x="149" y="856"/>
                  </a:lnTo>
                  <a:lnTo>
                    <a:pt x="144" y="869"/>
                  </a:lnTo>
                  <a:lnTo>
                    <a:pt x="142" y="883"/>
                  </a:lnTo>
                  <a:lnTo>
                    <a:pt x="146" y="896"/>
                  </a:lnTo>
                  <a:lnTo>
                    <a:pt x="155" y="903"/>
                  </a:lnTo>
                  <a:lnTo>
                    <a:pt x="166" y="907"/>
                  </a:lnTo>
                  <a:lnTo>
                    <a:pt x="179" y="911"/>
                  </a:lnTo>
                  <a:lnTo>
                    <a:pt x="188" y="925"/>
                  </a:lnTo>
                  <a:lnTo>
                    <a:pt x="197" y="944"/>
                  </a:lnTo>
                  <a:lnTo>
                    <a:pt x="208" y="958"/>
                  </a:lnTo>
                  <a:lnTo>
                    <a:pt x="222" y="961"/>
                  </a:lnTo>
                  <a:lnTo>
                    <a:pt x="231" y="961"/>
                  </a:lnTo>
                  <a:lnTo>
                    <a:pt x="240" y="960"/>
                  </a:lnTo>
                  <a:lnTo>
                    <a:pt x="249" y="961"/>
                  </a:lnTo>
                  <a:lnTo>
                    <a:pt x="257" y="963"/>
                  </a:lnTo>
                  <a:lnTo>
                    <a:pt x="259" y="966"/>
                  </a:lnTo>
                  <a:lnTo>
                    <a:pt x="262" y="968"/>
                  </a:lnTo>
                  <a:lnTo>
                    <a:pt x="264" y="971"/>
                  </a:lnTo>
                  <a:lnTo>
                    <a:pt x="266" y="973"/>
                  </a:lnTo>
                  <a:lnTo>
                    <a:pt x="287" y="998"/>
                  </a:lnTo>
                  <a:lnTo>
                    <a:pt x="306" y="1023"/>
                  </a:lnTo>
                  <a:lnTo>
                    <a:pt x="325" y="1049"/>
                  </a:lnTo>
                  <a:lnTo>
                    <a:pt x="344" y="1075"/>
                  </a:lnTo>
                  <a:lnTo>
                    <a:pt x="348" y="1081"/>
                  </a:lnTo>
                  <a:lnTo>
                    <a:pt x="350" y="1088"/>
                  </a:lnTo>
                  <a:lnTo>
                    <a:pt x="351" y="1095"/>
                  </a:lnTo>
                  <a:lnTo>
                    <a:pt x="350" y="1103"/>
                  </a:lnTo>
                  <a:lnTo>
                    <a:pt x="348" y="1110"/>
                  </a:lnTo>
                  <a:lnTo>
                    <a:pt x="346" y="1117"/>
                  </a:lnTo>
                  <a:lnTo>
                    <a:pt x="344" y="1124"/>
                  </a:lnTo>
                  <a:lnTo>
                    <a:pt x="340" y="1130"/>
                  </a:lnTo>
                  <a:lnTo>
                    <a:pt x="335" y="1139"/>
                  </a:lnTo>
                  <a:lnTo>
                    <a:pt x="330" y="1148"/>
                  </a:lnTo>
                  <a:lnTo>
                    <a:pt x="324" y="1156"/>
                  </a:lnTo>
                  <a:lnTo>
                    <a:pt x="318" y="1164"/>
                  </a:lnTo>
                  <a:lnTo>
                    <a:pt x="315" y="1171"/>
                  </a:lnTo>
                  <a:lnTo>
                    <a:pt x="315" y="1177"/>
                  </a:lnTo>
                  <a:lnTo>
                    <a:pt x="315" y="1184"/>
                  </a:lnTo>
                  <a:lnTo>
                    <a:pt x="315" y="1192"/>
                  </a:lnTo>
                  <a:lnTo>
                    <a:pt x="313" y="1204"/>
                  </a:lnTo>
                  <a:lnTo>
                    <a:pt x="311" y="1216"/>
                  </a:lnTo>
                  <a:lnTo>
                    <a:pt x="309" y="1227"/>
                  </a:lnTo>
                  <a:lnTo>
                    <a:pt x="308" y="1239"/>
                  </a:lnTo>
                  <a:lnTo>
                    <a:pt x="306" y="1251"/>
                  </a:lnTo>
                  <a:lnTo>
                    <a:pt x="302" y="1259"/>
                  </a:lnTo>
                  <a:lnTo>
                    <a:pt x="296" y="1266"/>
                  </a:lnTo>
                  <a:lnTo>
                    <a:pt x="287" y="1272"/>
                  </a:lnTo>
                  <a:lnTo>
                    <a:pt x="286" y="1275"/>
                  </a:lnTo>
                  <a:lnTo>
                    <a:pt x="284" y="1277"/>
                  </a:lnTo>
                  <a:lnTo>
                    <a:pt x="283" y="1280"/>
                  </a:lnTo>
                  <a:lnTo>
                    <a:pt x="281" y="1282"/>
                  </a:lnTo>
                  <a:lnTo>
                    <a:pt x="278" y="1285"/>
                  </a:lnTo>
                  <a:lnTo>
                    <a:pt x="275" y="1287"/>
                  </a:lnTo>
                  <a:lnTo>
                    <a:pt x="271" y="1289"/>
                  </a:lnTo>
                  <a:lnTo>
                    <a:pt x="267" y="1291"/>
                  </a:lnTo>
                  <a:lnTo>
                    <a:pt x="258" y="1296"/>
                  </a:lnTo>
                  <a:lnTo>
                    <a:pt x="250" y="1299"/>
                  </a:lnTo>
                  <a:lnTo>
                    <a:pt x="242" y="1301"/>
                  </a:lnTo>
                  <a:lnTo>
                    <a:pt x="232" y="1299"/>
                  </a:lnTo>
                  <a:lnTo>
                    <a:pt x="223" y="1297"/>
                  </a:lnTo>
                  <a:lnTo>
                    <a:pt x="216" y="1297"/>
                  </a:lnTo>
                  <a:lnTo>
                    <a:pt x="208" y="1298"/>
                  </a:lnTo>
                  <a:lnTo>
                    <a:pt x="200" y="1301"/>
                  </a:lnTo>
                  <a:lnTo>
                    <a:pt x="204" y="1320"/>
                  </a:lnTo>
                  <a:lnTo>
                    <a:pt x="210" y="1338"/>
                  </a:lnTo>
                  <a:lnTo>
                    <a:pt x="213" y="1357"/>
                  </a:lnTo>
                  <a:lnTo>
                    <a:pt x="207" y="1376"/>
                  </a:lnTo>
                  <a:lnTo>
                    <a:pt x="206" y="1377"/>
                  </a:lnTo>
                  <a:lnTo>
                    <a:pt x="205" y="1379"/>
                  </a:lnTo>
                  <a:lnTo>
                    <a:pt x="204" y="1381"/>
                  </a:lnTo>
                  <a:lnTo>
                    <a:pt x="203" y="1383"/>
                  </a:lnTo>
                  <a:lnTo>
                    <a:pt x="190" y="1387"/>
                  </a:lnTo>
                  <a:lnTo>
                    <a:pt x="179" y="1387"/>
                  </a:lnTo>
                  <a:lnTo>
                    <a:pt x="169" y="1384"/>
                  </a:lnTo>
                  <a:lnTo>
                    <a:pt x="157" y="1383"/>
                  </a:lnTo>
                  <a:lnTo>
                    <a:pt x="141" y="1391"/>
                  </a:lnTo>
                  <a:lnTo>
                    <a:pt x="133" y="1403"/>
                  </a:lnTo>
                  <a:lnTo>
                    <a:pt x="133" y="1418"/>
                  </a:lnTo>
                  <a:lnTo>
                    <a:pt x="142" y="1434"/>
                  </a:lnTo>
                  <a:lnTo>
                    <a:pt x="152" y="1456"/>
                  </a:lnTo>
                  <a:lnTo>
                    <a:pt x="148" y="1476"/>
                  </a:lnTo>
                  <a:lnTo>
                    <a:pt x="135" y="1494"/>
                  </a:lnTo>
                  <a:lnTo>
                    <a:pt x="118" y="1510"/>
                  </a:lnTo>
                  <a:lnTo>
                    <a:pt x="103" y="1518"/>
                  </a:lnTo>
                  <a:lnTo>
                    <a:pt x="86" y="1521"/>
                  </a:lnTo>
                  <a:lnTo>
                    <a:pt x="69" y="1521"/>
                  </a:lnTo>
                  <a:lnTo>
                    <a:pt x="52" y="1522"/>
                  </a:lnTo>
                  <a:lnTo>
                    <a:pt x="35" y="1527"/>
                  </a:lnTo>
                  <a:lnTo>
                    <a:pt x="23" y="1532"/>
                  </a:lnTo>
                  <a:lnTo>
                    <a:pt x="12" y="1541"/>
                  </a:lnTo>
                  <a:lnTo>
                    <a:pt x="2" y="1551"/>
                  </a:lnTo>
                  <a:lnTo>
                    <a:pt x="0" y="1554"/>
                  </a:lnTo>
                  <a:lnTo>
                    <a:pt x="1" y="1556"/>
                  </a:lnTo>
                  <a:lnTo>
                    <a:pt x="6" y="1557"/>
                  </a:lnTo>
                  <a:lnTo>
                    <a:pt x="15" y="1559"/>
                  </a:lnTo>
                  <a:lnTo>
                    <a:pt x="30" y="1565"/>
                  </a:lnTo>
                  <a:lnTo>
                    <a:pt x="70" y="1580"/>
                  </a:lnTo>
                  <a:lnTo>
                    <a:pt x="152" y="1595"/>
                  </a:lnTo>
                  <a:lnTo>
                    <a:pt x="215" y="1615"/>
                  </a:lnTo>
                  <a:lnTo>
                    <a:pt x="227" y="1616"/>
                  </a:lnTo>
                  <a:lnTo>
                    <a:pt x="232" y="1615"/>
                  </a:lnTo>
                  <a:lnTo>
                    <a:pt x="236" y="1612"/>
                  </a:lnTo>
                  <a:lnTo>
                    <a:pt x="239" y="1609"/>
                  </a:lnTo>
                  <a:lnTo>
                    <a:pt x="239" y="1607"/>
                  </a:lnTo>
                  <a:lnTo>
                    <a:pt x="242" y="1609"/>
                  </a:lnTo>
                  <a:lnTo>
                    <a:pt x="245" y="1612"/>
                  </a:lnTo>
                  <a:lnTo>
                    <a:pt x="247" y="1615"/>
                  </a:lnTo>
                  <a:lnTo>
                    <a:pt x="248" y="1616"/>
                  </a:lnTo>
                  <a:lnTo>
                    <a:pt x="261" y="1620"/>
                  </a:lnTo>
                  <a:lnTo>
                    <a:pt x="274" y="1625"/>
                  </a:lnTo>
                  <a:lnTo>
                    <a:pt x="282" y="1619"/>
                  </a:lnTo>
                  <a:lnTo>
                    <a:pt x="290" y="1624"/>
                  </a:lnTo>
                  <a:lnTo>
                    <a:pt x="299" y="1631"/>
                  </a:lnTo>
                  <a:lnTo>
                    <a:pt x="309" y="1630"/>
                  </a:lnTo>
                  <a:lnTo>
                    <a:pt x="300" y="1638"/>
                  </a:lnTo>
                  <a:lnTo>
                    <a:pt x="280" y="1636"/>
                  </a:lnTo>
                  <a:lnTo>
                    <a:pt x="243" y="1625"/>
                  </a:lnTo>
                  <a:lnTo>
                    <a:pt x="254" y="1638"/>
                  </a:lnTo>
                  <a:lnTo>
                    <a:pt x="275" y="1647"/>
                  </a:lnTo>
                  <a:lnTo>
                    <a:pt x="298" y="1654"/>
                  </a:lnTo>
                  <a:lnTo>
                    <a:pt x="364" y="1691"/>
                  </a:lnTo>
                  <a:lnTo>
                    <a:pt x="387" y="1705"/>
                  </a:lnTo>
                  <a:lnTo>
                    <a:pt x="430" y="1736"/>
                  </a:lnTo>
                  <a:lnTo>
                    <a:pt x="440" y="1744"/>
                  </a:lnTo>
                  <a:lnTo>
                    <a:pt x="444" y="1746"/>
                  </a:lnTo>
                  <a:lnTo>
                    <a:pt x="450" y="1750"/>
                  </a:lnTo>
                  <a:lnTo>
                    <a:pt x="456" y="1756"/>
                  </a:lnTo>
                  <a:lnTo>
                    <a:pt x="472" y="1760"/>
                  </a:lnTo>
                  <a:lnTo>
                    <a:pt x="484" y="1770"/>
                  </a:lnTo>
                  <a:lnTo>
                    <a:pt x="496" y="1776"/>
                  </a:lnTo>
                  <a:lnTo>
                    <a:pt x="531" y="1783"/>
                  </a:lnTo>
                  <a:lnTo>
                    <a:pt x="554" y="1787"/>
                  </a:lnTo>
                  <a:lnTo>
                    <a:pt x="559" y="1783"/>
                  </a:lnTo>
                  <a:lnTo>
                    <a:pt x="568" y="1778"/>
                  </a:lnTo>
                  <a:lnTo>
                    <a:pt x="595" y="1778"/>
                  </a:lnTo>
                  <a:lnTo>
                    <a:pt x="633" y="1787"/>
                  </a:lnTo>
                  <a:lnTo>
                    <a:pt x="650" y="1783"/>
                  </a:lnTo>
                  <a:lnTo>
                    <a:pt x="695" y="1798"/>
                  </a:lnTo>
                  <a:lnTo>
                    <a:pt x="752" y="1805"/>
                  </a:lnTo>
                  <a:lnTo>
                    <a:pt x="767" y="1798"/>
                  </a:lnTo>
                  <a:lnTo>
                    <a:pt x="805" y="1805"/>
                  </a:lnTo>
                  <a:lnTo>
                    <a:pt x="817" y="1804"/>
                  </a:lnTo>
                  <a:lnTo>
                    <a:pt x="855" y="1815"/>
                  </a:lnTo>
                  <a:lnTo>
                    <a:pt x="884" y="1825"/>
                  </a:lnTo>
                  <a:lnTo>
                    <a:pt x="921" y="1848"/>
                  </a:lnTo>
                  <a:lnTo>
                    <a:pt x="938" y="1856"/>
                  </a:lnTo>
                  <a:lnTo>
                    <a:pt x="947" y="1855"/>
                  </a:lnTo>
                  <a:lnTo>
                    <a:pt x="957" y="1872"/>
                  </a:lnTo>
                  <a:lnTo>
                    <a:pt x="955" y="1875"/>
                  </a:lnTo>
                  <a:lnTo>
                    <a:pt x="972" y="1889"/>
                  </a:lnTo>
                  <a:lnTo>
                    <a:pt x="991" y="1893"/>
                  </a:lnTo>
                  <a:lnTo>
                    <a:pt x="1030" y="1905"/>
                  </a:lnTo>
                  <a:lnTo>
                    <a:pt x="1084" y="1938"/>
                  </a:lnTo>
                  <a:lnTo>
                    <a:pt x="1111" y="1938"/>
                  </a:lnTo>
                  <a:lnTo>
                    <a:pt x="1188" y="1953"/>
                  </a:lnTo>
                  <a:lnTo>
                    <a:pt x="1231" y="1972"/>
                  </a:lnTo>
                  <a:lnTo>
                    <a:pt x="1268" y="1986"/>
                  </a:lnTo>
                  <a:lnTo>
                    <a:pt x="1272" y="1982"/>
                  </a:lnTo>
                  <a:lnTo>
                    <a:pt x="1286" y="1985"/>
                  </a:lnTo>
                  <a:lnTo>
                    <a:pt x="1300" y="1986"/>
                  </a:lnTo>
                  <a:lnTo>
                    <a:pt x="1312" y="1985"/>
                  </a:lnTo>
                  <a:lnTo>
                    <a:pt x="1322" y="1977"/>
                  </a:lnTo>
                  <a:lnTo>
                    <a:pt x="1337" y="1971"/>
                  </a:lnTo>
                  <a:lnTo>
                    <a:pt x="1347" y="1962"/>
                  </a:lnTo>
                  <a:lnTo>
                    <a:pt x="1366" y="1964"/>
                  </a:lnTo>
                  <a:lnTo>
                    <a:pt x="1391" y="1969"/>
                  </a:lnTo>
                  <a:lnTo>
                    <a:pt x="1438" y="1968"/>
                  </a:lnTo>
                  <a:lnTo>
                    <a:pt x="1470" y="1970"/>
                  </a:lnTo>
                  <a:lnTo>
                    <a:pt x="1491" y="1957"/>
                  </a:lnTo>
                  <a:lnTo>
                    <a:pt x="1540" y="1934"/>
                  </a:lnTo>
                  <a:lnTo>
                    <a:pt x="1539" y="1925"/>
                  </a:lnTo>
                  <a:lnTo>
                    <a:pt x="1546" y="1918"/>
                  </a:lnTo>
                  <a:lnTo>
                    <a:pt x="1553" y="1921"/>
                  </a:lnTo>
                  <a:lnTo>
                    <a:pt x="1559" y="1918"/>
                  </a:lnTo>
                  <a:lnTo>
                    <a:pt x="1562" y="1914"/>
                  </a:lnTo>
                  <a:lnTo>
                    <a:pt x="1570" y="1913"/>
                  </a:lnTo>
                  <a:lnTo>
                    <a:pt x="1587" y="1902"/>
                  </a:lnTo>
                  <a:lnTo>
                    <a:pt x="1600" y="1899"/>
                  </a:lnTo>
                  <a:lnTo>
                    <a:pt x="1618" y="1888"/>
                  </a:lnTo>
                  <a:lnTo>
                    <a:pt x="1640" y="1882"/>
                  </a:lnTo>
                  <a:lnTo>
                    <a:pt x="1645" y="1875"/>
                  </a:lnTo>
                  <a:lnTo>
                    <a:pt x="1691" y="1865"/>
                  </a:lnTo>
                  <a:lnTo>
                    <a:pt x="1697" y="1860"/>
                  </a:lnTo>
                  <a:lnTo>
                    <a:pt x="1716" y="1855"/>
                  </a:lnTo>
                  <a:lnTo>
                    <a:pt x="1732" y="1851"/>
                  </a:lnTo>
                  <a:lnTo>
                    <a:pt x="1746" y="1847"/>
                  </a:lnTo>
                  <a:lnTo>
                    <a:pt x="1760" y="1845"/>
                  </a:lnTo>
                  <a:lnTo>
                    <a:pt x="1760" y="1838"/>
                  </a:lnTo>
                  <a:lnTo>
                    <a:pt x="1765" y="1834"/>
                  </a:lnTo>
                  <a:lnTo>
                    <a:pt x="1775" y="1828"/>
                  </a:lnTo>
                  <a:lnTo>
                    <a:pt x="1789" y="1826"/>
                  </a:lnTo>
                  <a:lnTo>
                    <a:pt x="1807" y="1822"/>
                  </a:lnTo>
                  <a:lnTo>
                    <a:pt x="1834" y="1820"/>
                  </a:lnTo>
                  <a:lnTo>
                    <a:pt x="1864" y="1809"/>
                  </a:lnTo>
                  <a:lnTo>
                    <a:pt x="1868" y="1801"/>
                  </a:lnTo>
                  <a:lnTo>
                    <a:pt x="1886" y="1798"/>
                  </a:lnTo>
                  <a:lnTo>
                    <a:pt x="1891" y="1791"/>
                  </a:lnTo>
                  <a:lnTo>
                    <a:pt x="1939" y="1785"/>
                  </a:lnTo>
                  <a:lnTo>
                    <a:pt x="1942" y="1779"/>
                  </a:lnTo>
                  <a:lnTo>
                    <a:pt x="1979" y="1779"/>
                  </a:lnTo>
                  <a:lnTo>
                    <a:pt x="1983" y="1772"/>
                  </a:lnTo>
                  <a:lnTo>
                    <a:pt x="1984" y="1763"/>
                  </a:lnTo>
                  <a:lnTo>
                    <a:pt x="2001" y="1757"/>
                  </a:lnTo>
                  <a:lnTo>
                    <a:pt x="2010" y="1748"/>
                  </a:lnTo>
                  <a:lnTo>
                    <a:pt x="2018" y="1744"/>
                  </a:lnTo>
                  <a:lnTo>
                    <a:pt x="2014" y="1731"/>
                  </a:lnTo>
                  <a:lnTo>
                    <a:pt x="2030" y="1710"/>
                  </a:lnTo>
                  <a:lnTo>
                    <a:pt x="2040" y="1704"/>
                  </a:lnTo>
                  <a:lnTo>
                    <a:pt x="2061" y="1701"/>
                  </a:lnTo>
                  <a:lnTo>
                    <a:pt x="2065" y="1696"/>
                  </a:lnTo>
                  <a:lnTo>
                    <a:pt x="2074" y="1694"/>
                  </a:lnTo>
                  <a:lnTo>
                    <a:pt x="2076" y="1691"/>
                  </a:lnTo>
                  <a:lnTo>
                    <a:pt x="2076" y="1684"/>
                  </a:lnTo>
                  <a:lnTo>
                    <a:pt x="2084" y="1678"/>
                  </a:lnTo>
                  <a:lnTo>
                    <a:pt x="2097" y="1674"/>
                  </a:lnTo>
                  <a:lnTo>
                    <a:pt x="2097" y="1666"/>
                  </a:lnTo>
                  <a:lnTo>
                    <a:pt x="2106" y="1659"/>
                  </a:lnTo>
                  <a:lnTo>
                    <a:pt x="2117" y="1659"/>
                  </a:lnTo>
                  <a:lnTo>
                    <a:pt x="2128" y="1659"/>
                  </a:lnTo>
                  <a:lnTo>
                    <a:pt x="2135" y="1653"/>
                  </a:lnTo>
                  <a:lnTo>
                    <a:pt x="2152" y="1655"/>
                  </a:lnTo>
                  <a:lnTo>
                    <a:pt x="2159" y="1652"/>
                  </a:lnTo>
                  <a:lnTo>
                    <a:pt x="2156" y="1647"/>
                  </a:lnTo>
                  <a:lnTo>
                    <a:pt x="2155" y="1643"/>
                  </a:lnTo>
                  <a:lnTo>
                    <a:pt x="2159" y="1640"/>
                  </a:lnTo>
                  <a:lnTo>
                    <a:pt x="2168" y="1639"/>
                  </a:lnTo>
                  <a:lnTo>
                    <a:pt x="2176" y="1639"/>
                  </a:lnTo>
                  <a:lnTo>
                    <a:pt x="2189" y="1642"/>
                  </a:lnTo>
                  <a:lnTo>
                    <a:pt x="2213" y="1642"/>
                  </a:lnTo>
                  <a:lnTo>
                    <a:pt x="2243" y="1638"/>
                  </a:lnTo>
                  <a:lnTo>
                    <a:pt x="2259" y="1634"/>
                  </a:lnTo>
                  <a:lnTo>
                    <a:pt x="2287" y="1630"/>
                  </a:lnTo>
                  <a:lnTo>
                    <a:pt x="2320" y="1624"/>
                  </a:lnTo>
                  <a:lnTo>
                    <a:pt x="2369" y="1622"/>
                  </a:lnTo>
                  <a:lnTo>
                    <a:pt x="2402" y="1632"/>
                  </a:lnTo>
                  <a:lnTo>
                    <a:pt x="2405" y="1629"/>
                  </a:lnTo>
                  <a:lnTo>
                    <a:pt x="2396" y="1614"/>
                  </a:lnTo>
                  <a:lnTo>
                    <a:pt x="2377" y="1607"/>
                  </a:lnTo>
                  <a:lnTo>
                    <a:pt x="2320" y="1609"/>
                  </a:lnTo>
                  <a:lnTo>
                    <a:pt x="2298" y="1602"/>
                  </a:lnTo>
                  <a:lnTo>
                    <a:pt x="2317" y="1601"/>
                  </a:lnTo>
                  <a:lnTo>
                    <a:pt x="2344" y="1594"/>
                  </a:lnTo>
                  <a:lnTo>
                    <a:pt x="2363" y="1585"/>
                  </a:lnTo>
                  <a:lnTo>
                    <a:pt x="2359" y="1575"/>
                  </a:lnTo>
                  <a:lnTo>
                    <a:pt x="2354" y="1576"/>
                  </a:lnTo>
                  <a:lnTo>
                    <a:pt x="2343" y="1589"/>
                  </a:lnTo>
                  <a:lnTo>
                    <a:pt x="2337" y="1593"/>
                  </a:lnTo>
                  <a:lnTo>
                    <a:pt x="2324" y="1596"/>
                  </a:lnTo>
                  <a:lnTo>
                    <a:pt x="2316" y="1597"/>
                  </a:lnTo>
                  <a:lnTo>
                    <a:pt x="2298" y="1599"/>
                  </a:lnTo>
                  <a:lnTo>
                    <a:pt x="2277" y="1600"/>
                  </a:lnTo>
                  <a:lnTo>
                    <a:pt x="2255" y="1598"/>
                  </a:lnTo>
                  <a:lnTo>
                    <a:pt x="2226" y="1591"/>
                  </a:lnTo>
                  <a:lnTo>
                    <a:pt x="2214" y="1586"/>
                  </a:lnTo>
                  <a:lnTo>
                    <a:pt x="2213" y="1580"/>
                  </a:lnTo>
                  <a:lnTo>
                    <a:pt x="2220" y="1569"/>
                  </a:lnTo>
                  <a:lnTo>
                    <a:pt x="2224" y="1565"/>
                  </a:lnTo>
                  <a:lnTo>
                    <a:pt x="2232" y="1564"/>
                  </a:lnTo>
                  <a:lnTo>
                    <a:pt x="2237" y="1560"/>
                  </a:lnTo>
                  <a:lnTo>
                    <a:pt x="2233" y="1548"/>
                  </a:lnTo>
                  <a:lnTo>
                    <a:pt x="2270" y="1548"/>
                  </a:lnTo>
                  <a:lnTo>
                    <a:pt x="2276" y="1544"/>
                  </a:lnTo>
                  <a:lnTo>
                    <a:pt x="2304" y="1503"/>
                  </a:lnTo>
                  <a:lnTo>
                    <a:pt x="2316" y="1492"/>
                  </a:lnTo>
                  <a:lnTo>
                    <a:pt x="2331" y="1484"/>
                  </a:lnTo>
                  <a:lnTo>
                    <a:pt x="2348" y="1481"/>
                  </a:lnTo>
                  <a:lnTo>
                    <a:pt x="2355" y="1484"/>
                  </a:lnTo>
                  <a:lnTo>
                    <a:pt x="2364" y="1490"/>
                  </a:lnTo>
                  <a:lnTo>
                    <a:pt x="2372" y="1498"/>
                  </a:lnTo>
                  <a:lnTo>
                    <a:pt x="2376" y="1503"/>
                  </a:lnTo>
                  <a:lnTo>
                    <a:pt x="2379" y="1513"/>
                  </a:lnTo>
                  <a:lnTo>
                    <a:pt x="2380" y="1520"/>
                  </a:lnTo>
                  <a:lnTo>
                    <a:pt x="2382" y="1527"/>
                  </a:lnTo>
                  <a:lnTo>
                    <a:pt x="2392" y="1537"/>
                  </a:lnTo>
                  <a:lnTo>
                    <a:pt x="2398" y="1548"/>
                  </a:lnTo>
                  <a:lnTo>
                    <a:pt x="2393" y="1555"/>
                  </a:lnTo>
                  <a:lnTo>
                    <a:pt x="2383" y="1560"/>
                  </a:lnTo>
                  <a:lnTo>
                    <a:pt x="2376" y="1567"/>
                  </a:lnTo>
                  <a:lnTo>
                    <a:pt x="2376" y="1575"/>
                  </a:lnTo>
                  <a:lnTo>
                    <a:pt x="2378" y="1582"/>
                  </a:lnTo>
                  <a:lnTo>
                    <a:pt x="2385" y="1593"/>
                  </a:lnTo>
                  <a:lnTo>
                    <a:pt x="2394" y="1587"/>
                  </a:lnTo>
                  <a:lnTo>
                    <a:pt x="2404" y="1570"/>
                  </a:lnTo>
                  <a:lnTo>
                    <a:pt x="2413" y="1567"/>
                  </a:lnTo>
                  <a:lnTo>
                    <a:pt x="2431" y="1558"/>
                  </a:lnTo>
                  <a:lnTo>
                    <a:pt x="2430" y="1555"/>
                  </a:lnTo>
                  <a:lnTo>
                    <a:pt x="2434" y="1551"/>
                  </a:lnTo>
                  <a:lnTo>
                    <a:pt x="2442" y="1544"/>
                  </a:lnTo>
                  <a:lnTo>
                    <a:pt x="2444" y="1543"/>
                  </a:lnTo>
                  <a:lnTo>
                    <a:pt x="2452" y="1541"/>
                  </a:lnTo>
                  <a:lnTo>
                    <a:pt x="2455" y="1539"/>
                  </a:lnTo>
                  <a:lnTo>
                    <a:pt x="2457" y="1536"/>
                  </a:lnTo>
                  <a:lnTo>
                    <a:pt x="2459" y="1526"/>
                  </a:lnTo>
                  <a:lnTo>
                    <a:pt x="2463" y="1524"/>
                  </a:lnTo>
                  <a:lnTo>
                    <a:pt x="2468" y="1523"/>
                  </a:lnTo>
                  <a:lnTo>
                    <a:pt x="2473" y="1524"/>
                  </a:lnTo>
                  <a:lnTo>
                    <a:pt x="2479" y="1528"/>
                  </a:lnTo>
                  <a:lnTo>
                    <a:pt x="2489" y="1534"/>
                  </a:lnTo>
                  <a:lnTo>
                    <a:pt x="2513" y="1541"/>
                  </a:lnTo>
                  <a:lnTo>
                    <a:pt x="2520" y="1548"/>
                  </a:lnTo>
                  <a:lnTo>
                    <a:pt x="2516" y="1577"/>
                  </a:lnTo>
                  <a:lnTo>
                    <a:pt x="2492" y="1594"/>
                  </a:lnTo>
                  <a:lnTo>
                    <a:pt x="2437" y="1611"/>
                  </a:lnTo>
                  <a:lnTo>
                    <a:pt x="2429" y="1618"/>
                  </a:lnTo>
                  <a:lnTo>
                    <a:pt x="2426" y="1625"/>
                  </a:lnTo>
                  <a:lnTo>
                    <a:pt x="2430" y="1631"/>
                  </a:lnTo>
                  <a:lnTo>
                    <a:pt x="2444" y="1634"/>
                  </a:lnTo>
                  <a:lnTo>
                    <a:pt x="2470" y="1635"/>
                  </a:lnTo>
                  <a:lnTo>
                    <a:pt x="2483" y="1634"/>
                  </a:lnTo>
                  <a:lnTo>
                    <a:pt x="2494" y="1630"/>
                  </a:lnTo>
                  <a:lnTo>
                    <a:pt x="2504" y="1636"/>
                  </a:lnTo>
                  <a:lnTo>
                    <a:pt x="2521" y="1638"/>
                  </a:lnTo>
                  <a:lnTo>
                    <a:pt x="2555" y="1638"/>
                  </a:lnTo>
                  <a:lnTo>
                    <a:pt x="2550" y="1638"/>
                  </a:lnTo>
                  <a:lnTo>
                    <a:pt x="2609" y="1640"/>
                  </a:lnTo>
                  <a:lnTo>
                    <a:pt x="2639" y="1646"/>
                  </a:lnTo>
                  <a:lnTo>
                    <a:pt x="2661" y="1659"/>
                  </a:lnTo>
                  <a:lnTo>
                    <a:pt x="2670" y="1666"/>
                  </a:lnTo>
                  <a:lnTo>
                    <a:pt x="2815" y="1725"/>
                  </a:lnTo>
                  <a:lnTo>
                    <a:pt x="2829" y="1698"/>
                  </a:lnTo>
                  <a:lnTo>
                    <a:pt x="2817" y="1693"/>
                  </a:lnTo>
                  <a:lnTo>
                    <a:pt x="2772" y="1683"/>
                  </a:lnTo>
                  <a:lnTo>
                    <a:pt x="2772" y="1679"/>
                  </a:lnTo>
                  <a:lnTo>
                    <a:pt x="2780" y="1679"/>
                  </a:lnTo>
                  <a:lnTo>
                    <a:pt x="2780" y="1674"/>
                  </a:lnTo>
                  <a:lnTo>
                    <a:pt x="2759" y="1661"/>
                  </a:lnTo>
                  <a:lnTo>
                    <a:pt x="2749" y="1657"/>
                  </a:lnTo>
                  <a:lnTo>
                    <a:pt x="2742" y="1655"/>
                  </a:lnTo>
                  <a:lnTo>
                    <a:pt x="2726" y="1656"/>
                  </a:lnTo>
                  <a:lnTo>
                    <a:pt x="2714" y="1654"/>
                  </a:lnTo>
                  <a:lnTo>
                    <a:pt x="2688" y="1644"/>
                  </a:lnTo>
                  <a:lnTo>
                    <a:pt x="2672" y="1643"/>
                  </a:lnTo>
                  <a:lnTo>
                    <a:pt x="2672" y="1647"/>
                  </a:lnTo>
                  <a:lnTo>
                    <a:pt x="2720" y="1665"/>
                  </a:lnTo>
                  <a:lnTo>
                    <a:pt x="2703" y="1670"/>
                  </a:lnTo>
                  <a:lnTo>
                    <a:pt x="2669" y="1655"/>
                  </a:lnTo>
                  <a:lnTo>
                    <a:pt x="2611" y="1616"/>
                  </a:lnTo>
                  <a:lnTo>
                    <a:pt x="2620" y="1616"/>
                  </a:lnTo>
                  <a:lnTo>
                    <a:pt x="2625" y="1612"/>
                  </a:lnTo>
                  <a:lnTo>
                    <a:pt x="2626" y="1609"/>
                  </a:lnTo>
                  <a:lnTo>
                    <a:pt x="2618" y="1607"/>
                  </a:lnTo>
                  <a:lnTo>
                    <a:pt x="2612" y="1605"/>
                  </a:lnTo>
                  <a:lnTo>
                    <a:pt x="2611" y="1601"/>
                  </a:lnTo>
                  <a:lnTo>
                    <a:pt x="2614" y="1599"/>
                  </a:lnTo>
                  <a:lnTo>
                    <a:pt x="2620" y="1602"/>
                  </a:lnTo>
                  <a:lnTo>
                    <a:pt x="2624" y="1602"/>
                  </a:lnTo>
                  <a:lnTo>
                    <a:pt x="2625" y="1592"/>
                  </a:lnTo>
                  <a:lnTo>
                    <a:pt x="2622" y="1580"/>
                  </a:lnTo>
                  <a:lnTo>
                    <a:pt x="2624" y="1571"/>
                  </a:lnTo>
                  <a:lnTo>
                    <a:pt x="2635" y="1567"/>
                  </a:lnTo>
                  <a:lnTo>
                    <a:pt x="2649" y="1569"/>
                  </a:lnTo>
                  <a:lnTo>
                    <a:pt x="2658" y="1574"/>
                  </a:lnTo>
                  <a:lnTo>
                    <a:pt x="2672" y="1589"/>
                  </a:lnTo>
                  <a:lnTo>
                    <a:pt x="2693" y="1607"/>
                  </a:lnTo>
                  <a:lnTo>
                    <a:pt x="2719" y="1621"/>
                  </a:lnTo>
                  <a:lnTo>
                    <a:pt x="2746" y="1629"/>
                  </a:lnTo>
                  <a:lnTo>
                    <a:pt x="2772" y="1625"/>
                  </a:lnTo>
                  <a:lnTo>
                    <a:pt x="2785" y="1618"/>
                  </a:lnTo>
                  <a:lnTo>
                    <a:pt x="2798" y="1614"/>
                  </a:lnTo>
                  <a:lnTo>
                    <a:pt x="2807" y="1618"/>
                  </a:lnTo>
                  <a:lnTo>
                    <a:pt x="2811" y="1636"/>
                  </a:lnTo>
                  <a:lnTo>
                    <a:pt x="2814" y="1645"/>
                  </a:lnTo>
                  <a:lnTo>
                    <a:pt x="2823" y="1655"/>
                  </a:lnTo>
                  <a:lnTo>
                    <a:pt x="2835" y="1665"/>
                  </a:lnTo>
                  <a:lnTo>
                    <a:pt x="2839" y="1658"/>
                  </a:lnTo>
                  <a:lnTo>
                    <a:pt x="2844" y="1649"/>
                  </a:lnTo>
                  <a:lnTo>
                    <a:pt x="2850" y="1641"/>
                  </a:lnTo>
                  <a:lnTo>
                    <a:pt x="2855" y="1632"/>
                  </a:lnTo>
                  <a:lnTo>
                    <a:pt x="2859" y="1621"/>
                  </a:lnTo>
                  <a:lnTo>
                    <a:pt x="2861" y="1608"/>
                  </a:lnTo>
                  <a:lnTo>
                    <a:pt x="2863" y="1595"/>
                  </a:lnTo>
                  <a:lnTo>
                    <a:pt x="2865" y="1583"/>
                  </a:lnTo>
                  <a:lnTo>
                    <a:pt x="2863" y="1564"/>
                  </a:lnTo>
                  <a:lnTo>
                    <a:pt x="2855" y="1542"/>
                  </a:lnTo>
                  <a:lnTo>
                    <a:pt x="2845" y="1520"/>
                  </a:lnTo>
                  <a:lnTo>
                    <a:pt x="2837" y="1503"/>
                  </a:lnTo>
                  <a:lnTo>
                    <a:pt x="2832" y="1491"/>
                  </a:lnTo>
                  <a:lnTo>
                    <a:pt x="2827" y="1478"/>
                  </a:lnTo>
                  <a:lnTo>
                    <a:pt x="2821" y="1466"/>
                  </a:lnTo>
                  <a:lnTo>
                    <a:pt x="2815" y="1455"/>
                  </a:lnTo>
                  <a:lnTo>
                    <a:pt x="2809" y="1428"/>
                  </a:lnTo>
                  <a:lnTo>
                    <a:pt x="2822" y="1401"/>
                  </a:lnTo>
                  <a:lnTo>
                    <a:pt x="2842" y="1375"/>
                  </a:lnTo>
                  <a:lnTo>
                    <a:pt x="2858" y="1353"/>
                  </a:lnTo>
                  <a:lnTo>
                    <a:pt x="2863" y="1340"/>
                  </a:lnTo>
                  <a:lnTo>
                    <a:pt x="2866" y="1327"/>
                  </a:lnTo>
                  <a:lnTo>
                    <a:pt x="2867" y="1314"/>
                  </a:lnTo>
                  <a:lnTo>
                    <a:pt x="2866" y="1300"/>
                  </a:lnTo>
                  <a:lnTo>
                    <a:pt x="2864" y="1286"/>
                  </a:lnTo>
                  <a:lnTo>
                    <a:pt x="2861" y="1268"/>
                  </a:lnTo>
                  <a:lnTo>
                    <a:pt x="2860" y="1250"/>
                  </a:lnTo>
                  <a:lnTo>
                    <a:pt x="2862" y="1237"/>
                  </a:lnTo>
                  <a:lnTo>
                    <a:pt x="2870" y="1228"/>
                  </a:lnTo>
                  <a:lnTo>
                    <a:pt x="2883" y="1220"/>
                  </a:lnTo>
                  <a:lnTo>
                    <a:pt x="2897" y="1213"/>
                  </a:lnTo>
                  <a:lnTo>
                    <a:pt x="2908" y="1207"/>
                  </a:lnTo>
                  <a:lnTo>
                    <a:pt x="2917" y="1201"/>
                  </a:lnTo>
                  <a:lnTo>
                    <a:pt x="2926" y="1195"/>
                  </a:lnTo>
                  <a:lnTo>
                    <a:pt x="2935" y="1190"/>
                  </a:lnTo>
                  <a:lnTo>
                    <a:pt x="2944" y="1184"/>
                  </a:lnTo>
                  <a:lnTo>
                    <a:pt x="2947" y="1176"/>
                  </a:lnTo>
                  <a:lnTo>
                    <a:pt x="2948" y="1163"/>
                  </a:lnTo>
                  <a:lnTo>
                    <a:pt x="2947" y="1149"/>
                  </a:lnTo>
                  <a:lnTo>
                    <a:pt x="2947" y="1140"/>
                  </a:lnTo>
                  <a:lnTo>
                    <a:pt x="2947" y="1123"/>
                  </a:lnTo>
                  <a:lnTo>
                    <a:pt x="2948" y="1105"/>
                  </a:lnTo>
                  <a:lnTo>
                    <a:pt x="2955" y="1094"/>
                  </a:lnTo>
                  <a:lnTo>
                    <a:pt x="2972" y="1097"/>
                  </a:lnTo>
                  <a:lnTo>
                    <a:pt x="2972" y="1093"/>
                  </a:lnTo>
                  <a:lnTo>
                    <a:pt x="2972" y="1088"/>
                  </a:lnTo>
                  <a:lnTo>
                    <a:pt x="2972" y="1083"/>
                  </a:lnTo>
                  <a:lnTo>
                    <a:pt x="2972" y="1078"/>
                  </a:lnTo>
                  <a:lnTo>
                    <a:pt x="2973" y="1061"/>
                  </a:lnTo>
                  <a:lnTo>
                    <a:pt x="2974" y="1042"/>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3" name="Freeform 31"/>
            <p:cNvSpPr>
              <a:spLocks noEditPoints="1"/>
            </p:cNvSpPr>
            <p:nvPr/>
          </p:nvSpPr>
          <p:spPr bwMode="auto">
            <a:xfrm>
              <a:off x="2070095" y="1933573"/>
              <a:ext cx="486409" cy="446404"/>
            </a:xfrm>
            <a:custGeom>
              <a:avLst/>
              <a:gdLst>
                <a:gd name="T0" fmla="*/ 286 w 1740"/>
                <a:gd name="T1" fmla="*/ 1186 h 1598"/>
                <a:gd name="T2" fmla="*/ 1697 w 1740"/>
                <a:gd name="T3" fmla="*/ 1109 h 1598"/>
                <a:gd name="T4" fmla="*/ 1609 w 1740"/>
                <a:gd name="T5" fmla="*/ 959 h 1598"/>
                <a:gd name="T6" fmla="*/ 1640 w 1740"/>
                <a:gd name="T7" fmla="*/ 864 h 1598"/>
                <a:gd name="T8" fmla="*/ 1519 w 1740"/>
                <a:gd name="T9" fmla="*/ 718 h 1598"/>
                <a:gd name="T10" fmla="*/ 1471 w 1740"/>
                <a:gd name="T11" fmla="*/ 595 h 1598"/>
                <a:gd name="T12" fmla="*/ 1507 w 1740"/>
                <a:gd name="T13" fmla="*/ 491 h 1598"/>
                <a:gd name="T14" fmla="*/ 1425 w 1740"/>
                <a:gd name="T15" fmla="*/ 414 h 1598"/>
                <a:gd name="T16" fmla="*/ 1306 w 1740"/>
                <a:gd name="T17" fmla="*/ 360 h 1598"/>
                <a:gd name="T18" fmla="*/ 1268 w 1740"/>
                <a:gd name="T19" fmla="*/ 272 h 1598"/>
                <a:gd name="T20" fmla="*/ 1138 w 1740"/>
                <a:gd name="T21" fmla="*/ 303 h 1598"/>
                <a:gd name="T22" fmla="*/ 1071 w 1740"/>
                <a:gd name="T23" fmla="*/ 282 h 1598"/>
                <a:gd name="T24" fmla="*/ 1122 w 1740"/>
                <a:gd name="T25" fmla="*/ 192 h 1598"/>
                <a:gd name="T26" fmla="*/ 1105 w 1740"/>
                <a:gd name="T27" fmla="*/ 83 h 1598"/>
                <a:gd name="T28" fmla="*/ 957 w 1740"/>
                <a:gd name="T29" fmla="*/ 4 h 1598"/>
                <a:gd name="T30" fmla="*/ 784 w 1740"/>
                <a:gd name="T31" fmla="*/ 9 h 1598"/>
                <a:gd name="T32" fmla="*/ 788 w 1740"/>
                <a:gd name="T33" fmla="*/ 78 h 1598"/>
                <a:gd name="T34" fmla="*/ 731 w 1740"/>
                <a:gd name="T35" fmla="*/ 140 h 1598"/>
                <a:gd name="T36" fmla="*/ 720 w 1740"/>
                <a:gd name="T37" fmla="*/ 201 h 1598"/>
                <a:gd name="T38" fmla="*/ 756 w 1740"/>
                <a:gd name="T39" fmla="*/ 237 h 1598"/>
                <a:gd name="T40" fmla="*/ 765 w 1740"/>
                <a:gd name="T41" fmla="*/ 263 h 1598"/>
                <a:gd name="T42" fmla="*/ 790 w 1740"/>
                <a:gd name="T43" fmla="*/ 357 h 1598"/>
                <a:gd name="T44" fmla="*/ 696 w 1740"/>
                <a:gd name="T45" fmla="*/ 337 h 1598"/>
                <a:gd name="T46" fmla="*/ 651 w 1740"/>
                <a:gd name="T47" fmla="*/ 381 h 1598"/>
                <a:gd name="T48" fmla="*/ 606 w 1740"/>
                <a:gd name="T49" fmla="*/ 364 h 1598"/>
                <a:gd name="T50" fmla="*/ 659 w 1740"/>
                <a:gd name="T51" fmla="*/ 713 h 1598"/>
                <a:gd name="T52" fmla="*/ 868 w 1740"/>
                <a:gd name="T53" fmla="*/ 1016 h 1598"/>
                <a:gd name="T54" fmla="*/ 939 w 1740"/>
                <a:gd name="T55" fmla="*/ 1043 h 1598"/>
                <a:gd name="T56" fmla="*/ 925 w 1740"/>
                <a:gd name="T57" fmla="*/ 1123 h 1598"/>
                <a:gd name="T58" fmla="*/ 923 w 1740"/>
                <a:gd name="T59" fmla="*/ 1306 h 1598"/>
                <a:gd name="T60" fmla="*/ 881 w 1740"/>
                <a:gd name="T61" fmla="*/ 1362 h 1598"/>
                <a:gd name="T62" fmla="*/ 836 w 1740"/>
                <a:gd name="T63" fmla="*/ 1416 h 1598"/>
                <a:gd name="T64" fmla="*/ 775 w 1740"/>
                <a:gd name="T65" fmla="*/ 1497 h 1598"/>
                <a:gd name="T66" fmla="*/ 725 w 1740"/>
                <a:gd name="T67" fmla="*/ 1542 h 1598"/>
                <a:gd name="T68" fmla="*/ 836 w 1740"/>
                <a:gd name="T69" fmla="*/ 1551 h 1598"/>
                <a:gd name="T70" fmla="*/ 914 w 1740"/>
                <a:gd name="T71" fmla="*/ 1566 h 1598"/>
                <a:gd name="T72" fmla="*/ 1034 w 1740"/>
                <a:gd name="T73" fmla="*/ 1428 h 1598"/>
                <a:gd name="T74" fmla="*/ 1060 w 1740"/>
                <a:gd name="T75" fmla="*/ 1438 h 1598"/>
                <a:gd name="T76" fmla="*/ 1146 w 1740"/>
                <a:gd name="T77" fmla="*/ 1414 h 1598"/>
                <a:gd name="T78" fmla="*/ 1236 w 1740"/>
                <a:gd name="T79" fmla="*/ 1376 h 1598"/>
                <a:gd name="T80" fmla="*/ 1279 w 1740"/>
                <a:gd name="T81" fmla="*/ 1410 h 1598"/>
                <a:gd name="T82" fmla="*/ 1373 w 1740"/>
                <a:gd name="T83" fmla="*/ 1448 h 1598"/>
                <a:gd name="T84" fmla="*/ 1453 w 1740"/>
                <a:gd name="T85" fmla="*/ 1524 h 1598"/>
                <a:gd name="T86" fmla="*/ 1525 w 1740"/>
                <a:gd name="T87" fmla="*/ 1578 h 1598"/>
                <a:gd name="T88" fmla="*/ 1528 w 1740"/>
                <a:gd name="T89" fmla="*/ 1498 h 1598"/>
                <a:gd name="T90" fmla="*/ 1563 w 1740"/>
                <a:gd name="T91" fmla="*/ 1416 h 1598"/>
                <a:gd name="T92" fmla="*/ 1576 w 1740"/>
                <a:gd name="T93" fmla="*/ 1353 h 1598"/>
                <a:gd name="T94" fmla="*/ 1563 w 1740"/>
                <a:gd name="T95" fmla="*/ 1271 h 1598"/>
                <a:gd name="T96" fmla="*/ 1680 w 1740"/>
                <a:gd name="T97" fmla="*/ 1237 h 1598"/>
                <a:gd name="T98" fmla="*/ 1735 w 1740"/>
                <a:gd name="T99" fmla="*/ 1129 h 1598"/>
                <a:gd name="T100" fmla="*/ 97 w 1740"/>
                <a:gd name="T101" fmla="*/ 947 h 1598"/>
                <a:gd name="T102" fmla="*/ 18 w 1740"/>
                <a:gd name="T103" fmla="*/ 916 h 1598"/>
                <a:gd name="T104" fmla="*/ 34 w 1740"/>
                <a:gd name="T105" fmla="*/ 962 h 1598"/>
                <a:gd name="T106" fmla="*/ 91 w 1740"/>
                <a:gd name="T107" fmla="*/ 1005 h 1598"/>
                <a:gd name="T108" fmla="*/ 103 w 1740"/>
                <a:gd name="T109" fmla="*/ 1009 h 1598"/>
                <a:gd name="T110" fmla="*/ 117 w 1740"/>
                <a:gd name="T111" fmla="*/ 977 h 1598"/>
                <a:gd name="T112" fmla="*/ 7 w 1740"/>
                <a:gd name="T113" fmla="*/ 861 h 1598"/>
                <a:gd name="T114" fmla="*/ 200 w 1740"/>
                <a:gd name="T115" fmla="*/ 1059 h 1598"/>
                <a:gd name="T116" fmla="*/ 137 w 1740"/>
                <a:gd name="T117" fmla="*/ 1058 h 1598"/>
                <a:gd name="T118" fmla="*/ 191 w 1740"/>
                <a:gd name="T119" fmla="*/ 1101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0" h="1598">
                  <a:moveTo>
                    <a:pt x="290" y="1159"/>
                  </a:moveTo>
                  <a:lnTo>
                    <a:pt x="283" y="1160"/>
                  </a:lnTo>
                  <a:lnTo>
                    <a:pt x="272" y="1159"/>
                  </a:lnTo>
                  <a:lnTo>
                    <a:pt x="260" y="1173"/>
                  </a:lnTo>
                  <a:lnTo>
                    <a:pt x="265" y="1182"/>
                  </a:lnTo>
                  <a:lnTo>
                    <a:pt x="280" y="1190"/>
                  </a:lnTo>
                  <a:lnTo>
                    <a:pt x="286" y="1186"/>
                  </a:lnTo>
                  <a:lnTo>
                    <a:pt x="292" y="1189"/>
                  </a:lnTo>
                  <a:lnTo>
                    <a:pt x="294" y="1177"/>
                  </a:lnTo>
                  <a:lnTo>
                    <a:pt x="295" y="1163"/>
                  </a:lnTo>
                  <a:lnTo>
                    <a:pt x="292" y="1160"/>
                  </a:lnTo>
                  <a:lnTo>
                    <a:pt x="290" y="1159"/>
                  </a:lnTo>
                  <a:close/>
                  <a:moveTo>
                    <a:pt x="1735" y="1129"/>
                  </a:moveTo>
                  <a:lnTo>
                    <a:pt x="1697" y="1109"/>
                  </a:lnTo>
                  <a:lnTo>
                    <a:pt x="1655" y="1085"/>
                  </a:lnTo>
                  <a:lnTo>
                    <a:pt x="1613" y="1060"/>
                  </a:lnTo>
                  <a:lnTo>
                    <a:pt x="1571" y="1034"/>
                  </a:lnTo>
                  <a:lnTo>
                    <a:pt x="1585" y="1017"/>
                  </a:lnTo>
                  <a:lnTo>
                    <a:pt x="1597" y="1000"/>
                  </a:lnTo>
                  <a:lnTo>
                    <a:pt x="1604" y="982"/>
                  </a:lnTo>
                  <a:lnTo>
                    <a:pt x="1609" y="959"/>
                  </a:lnTo>
                  <a:lnTo>
                    <a:pt x="1611" y="948"/>
                  </a:lnTo>
                  <a:lnTo>
                    <a:pt x="1613" y="937"/>
                  </a:lnTo>
                  <a:lnTo>
                    <a:pt x="1616" y="926"/>
                  </a:lnTo>
                  <a:lnTo>
                    <a:pt x="1620" y="916"/>
                  </a:lnTo>
                  <a:lnTo>
                    <a:pt x="1625" y="903"/>
                  </a:lnTo>
                  <a:lnTo>
                    <a:pt x="1633" y="883"/>
                  </a:lnTo>
                  <a:lnTo>
                    <a:pt x="1640" y="864"/>
                  </a:lnTo>
                  <a:lnTo>
                    <a:pt x="1642" y="854"/>
                  </a:lnTo>
                  <a:lnTo>
                    <a:pt x="1625" y="831"/>
                  </a:lnTo>
                  <a:lnTo>
                    <a:pt x="1607" y="808"/>
                  </a:lnTo>
                  <a:lnTo>
                    <a:pt x="1588" y="786"/>
                  </a:lnTo>
                  <a:lnTo>
                    <a:pt x="1568" y="765"/>
                  </a:lnTo>
                  <a:lnTo>
                    <a:pt x="1544" y="741"/>
                  </a:lnTo>
                  <a:lnTo>
                    <a:pt x="1519" y="718"/>
                  </a:lnTo>
                  <a:lnTo>
                    <a:pt x="1494" y="696"/>
                  </a:lnTo>
                  <a:lnTo>
                    <a:pt x="1469" y="674"/>
                  </a:lnTo>
                  <a:lnTo>
                    <a:pt x="1456" y="660"/>
                  </a:lnTo>
                  <a:lnTo>
                    <a:pt x="1452" y="650"/>
                  </a:lnTo>
                  <a:lnTo>
                    <a:pt x="1455" y="637"/>
                  </a:lnTo>
                  <a:lnTo>
                    <a:pt x="1463" y="618"/>
                  </a:lnTo>
                  <a:lnTo>
                    <a:pt x="1471" y="595"/>
                  </a:lnTo>
                  <a:lnTo>
                    <a:pt x="1479" y="573"/>
                  </a:lnTo>
                  <a:lnTo>
                    <a:pt x="1488" y="550"/>
                  </a:lnTo>
                  <a:lnTo>
                    <a:pt x="1496" y="528"/>
                  </a:lnTo>
                  <a:lnTo>
                    <a:pt x="1499" y="519"/>
                  </a:lnTo>
                  <a:lnTo>
                    <a:pt x="1503" y="509"/>
                  </a:lnTo>
                  <a:lnTo>
                    <a:pt x="1506" y="500"/>
                  </a:lnTo>
                  <a:lnTo>
                    <a:pt x="1507" y="491"/>
                  </a:lnTo>
                  <a:lnTo>
                    <a:pt x="1503" y="464"/>
                  </a:lnTo>
                  <a:lnTo>
                    <a:pt x="1500" y="438"/>
                  </a:lnTo>
                  <a:lnTo>
                    <a:pt x="1496" y="411"/>
                  </a:lnTo>
                  <a:lnTo>
                    <a:pt x="1493" y="384"/>
                  </a:lnTo>
                  <a:lnTo>
                    <a:pt x="1470" y="394"/>
                  </a:lnTo>
                  <a:lnTo>
                    <a:pt x="1447" y="404"/>
                  </a:lnTo>
                  <a:lnTo>
                    <a:pt x="1425" y="414"/>
                  </a:lnTo>
                  <a:lnTo>
                    <a:pt x="1402" y="424"/>
                  </a:lnTo>
                  <a:lnTo>
                    <a:pt x="1385" y="425"/>
                  </a:lnTo>
                  <a:lnTo>
                    <a:pt x="1367" y="417"/>
                  </a:lnTo>
                  <a:lnTo>
                    <a:pt x="1348" y="405"/>
                  </a:lnTo>
                  <a:lnTo>
                    <a:pt x="1332" y="395"/>
                  </a:lnTo>
                  <a:lnTo>
                    <a:pt x="1316" y="380"/>
                  </a:lnTo>
                  <a:lnTo>
                    <a:pt x="1306" y="360"/>
                  </a:lnTo>
                  <a:lnTo>
                    <a:pt x="1300" y="337"/>
                  </a:lnTo>
                  <a:lnTo>
                    <a:pt x="1295" y="314"/>
                  </a:lnTo>
                  <a:lnTo>
                    <a:pt x="1293" y="305"/>
                  </a:lnTo>
                  <a:lnTo>
                    <a:pt x="1290" y="296"/>
                  </a:lnTo>
                  <a:lnTo>
                    <a:pt x="1287" y="288"/>
                  </a:lnTo>
                  <a:lnTo>
                    <a:pt x="1281" y="281"/>
                  </a:lnTo>
                  <a:lnTo>
                    <a:pt x="1268" y="272"/>
                  </a:lnTo>
                  <a:lnTo>
                    <a:pt x="1247" y="259"/>
                  </a:lnTo>
                  <a:lnTo>
                    <a:pt x="1227" y="248"/>
                  </a:lnTo>
                  <a:lnTo>
                    <a:pt x="1214" y="247"/>
                  </a:lnTo>
                  <a:lnTo>
                    <a:pt x="1195" y="261"/>
                  </a:lnTo>
                  <a:lnTo>
                    <a:pt x="1176" y="275"/>
                  </a:lnTo>
                  <a:lnTo>
                    <a:pt x="1157" y="289"/>
                  </a:lnTo>
                  <a:lnTo>
                    <a:pt x="1138" y="303"/>
                  </a:lnTo>
                  <a:lnTo>
                    <a:pt x="1124" y="315"/>
                  </a:lnTo>
                  <a:lnTo>
                    <a:pt x="1107" y="329"/>
                  </a:lnTo>
                  <a:lnTo>
                    <a:pt x="1089" y="339"/>
                  </a:lnTo>
                  <a:lnTo>
                    <a:pt x="1073" y="338"/>
                  </a:lnTo>
                  <a:lnTo>
                    <a:pt x="1069" y="324"/>
                  </a:lnTo>
                  <a:lnTo>
                    <a:pt x="1069" y="304"/>
                  </a:lnTo>
                  <a:lnTo>
                    <a:pt x="1071" y="282"/>
                  </a:lnTo>
                  <a:lnTo>
                    <a:pt x="1073" y="265"/>
                  </a:lnTo>
                  <a:lnTo>
                    <a:pt x="1074" y="248"/>
                  </a:lnTo>
                  <a:lnTo>
                    <a:pt x="1078" y="236"/>
                  </a:lnTo>
                  <a:lnTo>
                    <a:pt x="1085" y="227"/>
                  </a:lnTo>
                  <a:lnTo>
                    <a:pt x="1097" y="215"/>
                  </a:lnTo>
                  <a:lnTo>
                    <a:pt x="1106" y="206"/>
                  </a:lnTo>
                  <a:lnTo>
                    <a:pt x="1122" y="192"/>
                  </a:lnTo>
                  <a:lnTo>
                    <a:pt x="1136" y="177"/>
                  </a:lnTo>
                  <a:lnTo>
                    <a:pt x="1141" y="169"/>
                  </a:lnTo>
                  <a:lnTo>
                    <a:pt x="1134" y="151"/>
                  </a:lnTo>
                  <a:lnTo>
                    <a:pt x="1127" y="133"/>
                  </a:lnTo>
                  <a:lnTo>
                    <a:pt x="1119" y="115"/>
                  </a:lnTo>
                  <a:lnTo>
                    <a:pt x="1112" y="97"/>
                  </a:lnTo>
                  <a:lnTo>
                    <a:pt x="1105" y="83"/>
                  </a:lnTo>
                  <a:lnTo>
                    <a:pt x="1099" y="74"/>
                  </a:lnTo>
                  <a:lnTo>
                    <a:pt x="1090" y="68"/>
                  </a:lnTo>
                  <a:lnTo>
                    <a:pt x="1077" y="60"/>
                  </a:lnTo>
                  <a:lnTo>
                    <a:pt x="1048" y="45"/>
                  </a:lnTo>
                  <a:lnTo>
                    <a:pt x="1018" y="29"/>
                  </a:lnTo>
                  <a:lnTo>
                    <a:pt x="987" y="14"/>
                  </a:lnTo>
                  <a:lnTo>
                    <a:pt x="957" y="4"/>
                  </a:lnTo>
                  <a:lnTo>
                    <a:pt x="925" y="0"/>
                  </a:lnTo>
                  <a:lnTo>
                    <a:pt x="891" y="0"/>
                  </a:lnTo>
                  <a:lnTo>
                    <a:pt x="857" y="2"/>
                  </a:lnTo>
                  <a:lnTo>
                    <a:pt x="824" y="3"/>
                  </a:lnTo>
                  <a:lnTo>
                    <a:pt x="808" y="1"/>
                  </a:lnTo>
                  <a:lnTo>
                    <a:pt x="795" y="3"/>
                  </a:lnTo>
                  <a:lnTo>
                    <a:pt x="784" y="9"/>
                  </a:lnTo>
                  <a:lnTo>
                    <a:pt x="776" y="22"/>
                  </a:lnTo>
                  <a:lnTo>
                    <a:pt x="772" y="35"/>
                  </a:lnTo>
                  <a:lnTo>
                    <a:pt x="771" y="44"/>
                  </a:lnTo>
                  <a:lnTo>
                    <a:pt x="774" y="51"/>
                  </a:lnTo>
                  <a:lnTo>
                    <a:pt x="780" y="63"/>
                  </a:lnTo>
                  <a:lnTo>
                    <a:pt x="785" y="72"/>
                  </a:lnTo>
                  <a:lnTo>
                    <a:pt x="788" y="78"/>
                  </a:lnTo>
                  <a:lnTo>
                    <a:pt x="789" y="84"/>
                  </a:lnTo>
                  <a:lnTo>
                    <a:pt x="784" y="93"/>
                  </a:lnTo>
                  <a:lnTo>
                    <a:pt x="775" y="102"/>
                  </a:lnTo>
                  <a:lnTo>
                    <a:pt x="763" y="112"/>
                  </a:lnTo>
                  <a:lnTo>
                    <a:pt x="751" y="121"/>
                  </a:lnTo>
                  <a:lnTo>
                    <a:pt x="741" y="130"/>
                  </a:lnTo>
                  <a:lnTo>
                    <a:pt x="731" y="140"/>
                  </a:lnTo>
                  <a:lnTo>
                    <a:pt x="718" y="154"/>
                  </a:lnTo>
                  <a:lnTo>
                    <a:pt x="708" y="169"/>
                  </a:lnTo>
                  <a:lnTo>
                    <a:pt x="705" y="183"/>
                  </a:lnTo>
                  <a:lnTo>
                    <a:pt x="707" y="189"/>
                  </a:lnTo>
                  <a:lnTo>
                    <a:pt x="710" y="194"/>
                  </a:lnTo>
                  <a:lnTo>
                    <a:pt x="715" y="198"/>
                  </a:lnTo>
                  <a:lnTo>
                    <a:pt x="720" y="201"/>
                  </a:lnTo>
                  <a:lnTo>
                    <a:pt x="727" y="206"/>
                  </a:lnTo>
                  <a:lnTo>
                    <a:pt x="731" y="210"/>
                  </a:lnTo>
                  <a:lnTo>
                    <a:pt x="735" y="216"/>
                  </a:lnTo>
                  <a:lnTo>
                    <a:pt x="738" y="225"/>
                  </a:lnTo>
                  <a:lnTo>
                    <a:pt x="743" y="232"/>
                  </a:lnTo>
                  <a:lnTo>
                    <a:pt x="750" y="235"/>
                  </a:lnTo>
                  <a:lnTo>
                    <a:pt x="756" y="237"/>
                  </a:lnTo>
                  <a:lnTo>
                    <a:pt x="762" y="242"/>
                  </a:lnTo>
                  <a:lnTo>
                    <a:pt x="762" y="245"/>
                  </a:lnTo>
                  <a:lnTo>
                    <a:pt x="761" y="250"/>
                  </a:lnTo>
                  <a:lnTo>
                    <a:pt x="759" y="255"/>
                  </a:lnTo>
                  <a:lnTo>
                    <a:pt x="759" y="260"/>
                  </a:lnTo>
                  <a:lnTo>
                    <a:pt x="761" y="262"/>
                  </a:lnTo>
                  <a:lnTo>
                    <a:pt x="765" y="263"/>
                  </a:lnTo>
                  <a:lnTo>
                    <a:pt x="769" y="264"/>
                  </a:lnTo>
                  <a:lnTo>
                    <a:pt x="771" y="266"/>
                  </a:lnTo>
                  <a:lnTo>
                    <a:pt x="777" y="282"/>
                  </a:lnTo>
                  <a:lnTo>
                    <a:pt x="782" y="299"/>
                  </a:lnTo>
                  <a:lnTo>
                    <a:pt x="787" y="317"/>
                  </a:lnTo>
                  <a:lnTo>
                    <a:pt x="791" y="333"/>
                  </a:lnTo>
                  <a:lnTo>
                    <a:pt x="790" y="357"/>
                  </a:lnTo>
                  <a:lnTo>
                    <a:pt x="775" y="371"/>
                  </a:lnTo>
                  <a:lnTo>
                    <a:pt x="754" y="374"/>
                  </a:lnTo>
                  <a:lnTo>
                    <a:pt x="733" y="367"/>
                  </a:lnTo>
                  <a:lnTo>
                    <a:pt x="724" y="360"/>
                  </a:lnTo>
                  <a:lnTo>
                    <a:pt x="715" y="351"/>
                  </a:lnTo>
                  <a:lnTo>
                    <a:pt x="706" y="344"/>
                  </a:lnTo>
                  <a:lnTo>
                    <a:pt x="696" y="337"/>
                  </a:lnTo>
                  <a:lnTo>
                    <a:pt x="682" y="334"/>
                  </a:lnTo>
                  <a:lnTo>
                    <a:pt x="668" y="337"/>
                  </a:lnTo>
                  <a:lnTo>
                    <a:pt x="655" y="341"/>
                  </a:lnTo>
                  <a:lnTo>
                    <a:pt x="641" y="343"/>
                  </a:lnTo>
                  <a:lnTo>
                    <a:pt x="645" y="355"/>
                  </a:lnTo>
                  <a:lnTo>
                    <a:pt x="649" y="368"/>
                  </a:lnTo>
                  <a:lnTo>
                    <a:pt x="651" y="381"/>
                  </a:lnTo>
                  <a:lnTo>
                    <a:pt x="650" y="393"/>
                  </a:lnTo>
                  <a:lnTo>
                    <a:pt x="640" y="402"/>
                  </a:lnTo>
                  <a:lnTo>
                    <a:pt x="629" y="391"/>
                  </a:lnTo>
                  <a:lnTo>
                    <a:pt x="618" y="373"/>
                  </a:lnTo>
                  <a:lnTo>
                    <a:pt x="612" y="361"/>
                  </a:lnTo>
                  <a:lnTo>
                    <a:pt x="612" y="361"/>
                  </a:lnTo>
                  <a:lnTo>
                    <a:pt x="606" y="364"/>
                  </a:lnTo>
                  <a:lnTo>
                    <a:pt x="614" y="386"/>
                  </a:lnTo>
                  <a:lnTo>
                    <a:pt x="623" y="421"/>
                  </a:lnTo>
                  <a:lnTo>
                    <a:pt x="638" y="472"/>
                  </a:lnTo>
                  <a:lnTo>
                    <a:pt x="655" y="533"/>
                  </a:lnTo>
                  <a:lnTo>
                    <a:pt x="660" y="578"/>
                  </a:lnTo>
                  <a:lnTo>
                    <a:pt x="654" y="676"/>
                  </a:lnTo>
                  <a:lnTo>
                    <a:pt x="659" y="713"/>
                  </a:lnTo>
                  <a:lnTo>
                    <a:pt x="670" y="738"/>
                  </a:lnTo>
                  <a:lnTo>
                    <a:pt x="722" y="823"/>
                  </a:lnTo>
                  <a:lnTo>
                    <a:pt x="777" y="931"/>
                  </a:lnTo>
                  <a:lnTo>
                    <a:pt x="786" y="958"/>
                  </a:lnTo>
                  <a:lnTo>
                    <a:pt x="808" y="979"/>
                  </a:lnTo>
                  <a:lnTo>
                    <a:pt x="823" y="987"/>
                  </a:lnTo>
                  <a:lnTo>
                    <a:pt x="868" y="1016"/>
                  </a:lnTo>
                  <a:lnTo>
                    <a:pt x="893" y="1028"/>
                  </a:lnTo>
                  <a:lnTo>
                    <a:pt x="904" y="1038"/>
                  </a:lnTo>
                  <a:lnTo>
                    <a:pt x="912" y="1037"/>
                  </a:lnTo>
                  <a:lnTo>
                    <a:pt x="916" y="1029"/>
                  </a:lnTo>
                  <a:lnTo>
                    <a:pt x="925" y="1030"/>
                  </a:lnTo>
                  <a:lnTo>
                    <a:pt x="933" y="1035"/>
                  </a:lnTo>
                  <a:lnTo>
                    <a:pt x="939" y="1043"/>
                  </a:lnTo>
                  <a:lnTo>
                    <a:pt x="944" y="1052"/>
                  </a:lnTo>
                  <a:lnTo>
                    <a:pt x="947" y="1066"/>
                  </a:lnTo>
                  <a:lnTo>
                    <a:pt x="952" y="1079"/>
                  </a:lnTo>
                  <a:lnTo>
                    <a:pt x="953" y="1086"/>
                  </a:lnTo>
                  <a:lnTo>
                    <a:pt x="942" y="1091"/>
                  </a:lnTo>
                  <a:lnTo>
                    <a:pt x="931" y="1110"/>
                  </a:lnTo>
                  <a:lnTo>
                    <a:pt x="925" y="1123"/>
                  </a:lnTo>
                  <a:lnTo>
                    <a:pt x="917" y="1154"/>
                  </a:lnTo>
                  <a:lnTo>
                    <a:pt x="928" y="1193"/>
                  </a:lnTo>
                  <a:lnTo>
                    <a:pt x="934" y="1247"/>
                  </a:lnTo>
                  <a:lnTo>
                    <a:pt x="923" y="1262"/>
                  </a:lnTo>
                  <a:lnTo>
                    <a:pt x="925" y="1281"/>
                  </a:lnTo>
                  <a:lnTo>
                    <a:pt x="919" y="1297"/>
                  </a:lnTo>
                  <a:lnTo>
                    <a:pt x="923" y="1306"/>
                  </a:lnTo>
                  <a:lnTo>
                    <a:pt x="925" y="1324"/>
                  </a:lnTo>
                  <a:lnTo>
                    <a:pt x="922" y="1344"/>
                  </a:lnTo>
                  <a:lnTo>
                    <a:pt x="912" y="1356"/>
                  </a:lnTo>
                  <a:lnTo>
                    <a:pt x="899" y="1368"/>
                  </a:lnTo>
                  <a:lnTo>
                    <a:pt x="893" y="1368"/>
                  </a:lnTo>
                  <a:lnTo>
                    <a:pt x="886" y="1367"/>
                  </a:lnTo>
                  <a:lnTo>
                    <a:pt x="881" y="1362"/>
                  </a:lnTo>
                  <a:lnTo>
                    <a:pt x="874" y="1365"/>
                  </a:lnTo>
                  <a:lnTo>
                    <a:pt x="869" y="1374"/>
                  </a:lnTo>
                  <a:lnTo>
                    <a:pt x="864" y="1383"/>
                  </a:lnTo>
                  <a:lnTo>
                    <a:pt x="859" y="1395"/>
                  </a:lnTo>
                  <a:lnTo>
                    <a:pt x="848" y="1405"/>
                  </a:lnTo>
                  <a:lnTo>
                    <a:pt x="844" y="1414"/>
                  </a:lnTo>
                  <a:lnTo>
                    <a:pt x="836" y="1416"/>
                  </a:lnTo>
                  <a:lnTo>
                    <a:pt x="815" y="1433"/>
                  </a:lnTo>
                  <a:lnTo>
                    <a:pt x="801" y="1460"/>
                  </a:lnTo>
                  <a:lnTo>
                    <a:pt x="792" y="1472"/>
                  </a:lnTo>
                  <a:lnTo>
                    <a:pt x="786" y="1471"/>
                  </a:lnTo>
                  <a:lnTo>
                    <a:pt x="782" y="1475"/>
                  </a:lnTo>
                  <a:lnTo>
                    <a:pt x="779" y="1483"/>
                  </a:lnTo>
                  <a:lnTo>
                    <a:pt x="775" y="1497"/>
                  </a:lnTo>
                  <a:lnTo>
                    <a:pt x="769" y="1507"/>
                  </a:lnTo>
                  <a:lnTo>
                    <a:pt x="762" y="1523"/>
                  </a:lnTo>
                  <a:lnTo>
                    <a:pt x="751" y="1530"/>
                  </a:lnTo>
                  <a:lnTo>
                    <a:pt x="745" y="1528"/>
                  </a:lnTo>
                  <a:lnTo>
                    <a:pt x="739" y="1527"/>
                  </a:lnTo>
                  <a:lnTo>
                    <a:pt x="731" y="1535"/>
                  </a:lnTo>
                  <a:lnTo>
                    <a:pt x="725" y="1542"/>
                  </a:lnTo>
                  <a:lnTo>
                    <a:pt x="733" y="1550"/>
                  </a:lnTo>
                  <a:lnTo>
                    <a:pt x="745" y="1540"/>
                  </a:lnTo>
                  <a:lnTo>
                    <a:pt x="767" y="1553"/>
                  </a:lnTo>
                  <a:lnTo>
                    <a:pt x="791" y="1555"/>
                  </a:lnTo>
                  <a:lnTo>
                    <a:pt x="810" y="1565"/>
                  </a:lnTo>
                  <a:lnTo>
                    <a:pt x="825" y="1561"/>
                  </a:lnTo>
                  <a:lnTo>
                    <a:pt x="836" y="1551"/>
                  </a:lnTo>
                  <a:lnTo>
                    <a:pt x="841" y="1545"/>
                  </a:lnTo>
                  <a:lnTo>
                    <a:pt x="854" y="1551"/>
                  </a:lnTo>
                  <a:lnTo>
                    <a:pt x="874" y="1569"/>
                  </a:lnTo>
                  <a:lnTo>
                    <a:pt x="886" y="1598"/>
                  </a:lnTo>
                  <a:lnTo>
                    <a:pt x="894" y="1594"/>
                  </a:lnTo>
                  <a:lnTo>
                    <a:pt x="901" y="1588"/>
                  </a:lnTo>
                  <a:lnTo>
                    <a:pt x="914" y="1566"/>
                  </a:lnTo>
                  <a:lnTo>
                    <a:pt x="930" y="1546"/>
                  </a:lnTo>
                  <a:lnTo>
                    <a:pt x="946" y="1526"/>
                  </a:lnTo>
                  <a:lnTo>
                    <a:pt x="960" y="1505"/>
                  </a:lnTo>
                  <a:lnTo>
                    <a:pt x="974" y="1481"/>
                  </a:lnTo>
                  <a:lnTo>
                    <a:pt x="991" y="1459"/>
                  </a:lnTo>
                  <a:lnTo>
                    <a:pt x="1011" y="1441"/>
                  </a:lnTo>
                  <a:lnTo>
                    <a:pt x="1034" y="1428"/>
                  </a:lnTo>
                  <a:lnTo>
                    <a:pt x="1043" y="1428"/>
                  </a:lnTo>
                  <a:lnTo>
                    <a:pt x="1046" y="1432"/>
                  </a:lnTo>
                  <a:lnTo>
                    <a:pt x="1047" y="1438"/>
                  </a:lnTo>
                  <a:lnTo>
                    <a:pt x="1050" y="1441"/>
                  </a:lnTo>
                  <a:lnTo>
                    <a:pt x="1053" y="1442"/>
                  </a:lnTo>
                  <a:lnTo>
                    <a:pt x="1057" y="1440"/>
                  </a:lnTo>
                  <a:lnTo>
                    <a:pt x="1060" y="1438"/>
                  </a:lnTo>
                  <a:lnTo>
                    <a:pt x="1063" y="1436"/>
                  </a:lnTo>
                  <a:lnTo>
                    <a:pt x="1068" y="1435"/>
                  </a:lnTo>
                  <a:lnTo>
                    <a:pt x="1075" y="1435"/>
                  </a:lnTo>
                  <a:lnTo>
                    <a:pt x="1081" y="1436"/>
                  </a:lnTo>
                  <a:lnTo>
                    <a:pt x="1087" y="1437"/>
                  </a:lnTo>
                  <a:lnTo>
                    <a:pt x="1119" y="1432"/>
                  </a:lnTo>
                  <a:lnTo>
                    <a:pt x="1146" y="1414"/>
                  </a:lnTo>
                  <a:lnTo>
                    <a:pt x="1172" y="1391"/>
                  </a:lnTo>
                  <a:lnTo>
                    <a:pt x="1199" y="1373"/>
                  </a:lnTo>
                  <a:lnTo>
                    <a:pt x="1205" y="1372"/>
                  </a:lnTo>
                  <a:lnTo>
                    <a:pt x="1212" y="1371"/>
                  </a:lnTo>
                  <a:lnTo>
                    <a:pt x="1218" y="1372"/>
                  </a:lnTo>
                  <a:lnTo>
                    <a:pt x="1224" y="1373"/>
                  </a:lnTo>
                  <a:lnTo>
                    <a:pt x="1236" y="1376"/>
                  </a:lnTo>
                  <a:lnTo>
                    <a:pt x="1243" y="1379"/>
                  </a:lnTo>
                  <a:lnTo>
                    <a:pt x="1249" y="1383"/>
                  </a:lnTo>
                  <a:lnTo>
                    <a:pt x="1258" y="1391"/>
                  </a:lnTo>
                  <a:lnTo>
                    <a:pt x="1263" y="1396"/>
                  </a:lnTo>
                  <a:lnTo>
                    <a:pt x="1268" y="1401"/>
                  </a:lnTo>
                  <a:lnTo>
                    <a:pt x="1273" y="1405"/>
                  </a:lnTo>
                  <a:lnTo>
                    <a:pt x="1279" y="1410"/>
                  </a:lnTo>
                  <a:lnTo>
                    <a:pt x="1289" y="1420"/>
                  </a:lnTo>
                  <a:lnTo>
                    <a:pt x="1299" y="1430"/>
                  </a:lnTo>
                  <a:lnTo>
                    <a:pt x="1311" y="1437"/>
                  </a:lnTo>
                  <a:lnTo>
                    <a:pt x="1325" y="1439"/>
                  </a:lnTo>
                  <a:lnTo>
                    <a:pt x="1344" y="1439"/>
                  </a:lnTo>
                  <a:lnTo>
                    <a:pt x="1360" y="1441"/>
                  </a:lnTo>
                  <a:lnTo>
                    <a:pt x="1373" y="1448"/>
                  </a:lnTo>
                  <a:lnTo>
                    <a:pt x="1386" y="1466"/>
                  </a:lnTo>
                  <a:lnTo>
                    <a:pt x="1394" y="1480"/>
                  </a:lnTo>
                  <a:lnTo>
                    <a:pt x="1402" y="1490"/>
                  </a:lnTo>
                  <a:lnTo>
                    <a:pt x="1412" y="1500"/>
                  </a:lnTo>
                  <a:lnTo>
                    <a:pt x="1424" y="1508"/>
                  </a:lnTo>
                  <a:lnTo>
                    <a:pt x="1438" y="1516"/>
                  </a:lnTo>
                  <a:lnTo>
                    <a:pt x="1453" y="1524"/>
                  </a:lnTo>
                  <a:lnTo>
                    <a:pt x="1465" y="1534"/>
                  </a:lnTo>
                  <a:lnTo>
                    <a:pt x="1473" y="1548"/>
                  </a:lnTo>
                  <a:lnTo>
                    <a:pt x="1481" y="1558"/>
                  </a:lnTo>
                  <a:lnTo>
                    <a:pt x="1495" y="1566"/>
                  </a:lnTo>
                  <a:lnTo>
                    <a:pt x="1511" y="1574"/>
                  </a:lnTo>
                  <a:lnTo>
                    <a:pt x="1524" y="1582"/>
                  </a:lnTo>
                  <a:lnTo>
                    <a:pt x="1525" y="1578"/>
                  </a:lnTo>
                  <a:lnTo>
                    <a:pt x="1526" y="1573"/>
                  </a:lnTo>
                  <a:lnTo>
                    <a:pt x="1526" y="1568"/>
                  </a:lnTo>
                  <a:lnTo>
                    <a:pt x="1526" y="1564"/>
                  </a:lnTo>
                  <a:lnTo>
                    <a:pt x="1526" y="1553"/>
                  </a:lnTo>
                  <a:lnTo>
                    <a:pt x="1525" y="1542"/>
                  </a:lnTo>
                  <a:lnTo>
                    <a:pt x="1525" y="1520"/>
                  </a:lnTo>
                  <a:lnTo>
                    <a:pt x="1528" y="1498"/>
                  </a:lnTo>
                  <a:lnTo>
                    <a:pt x="1533" y="1479"/>
                  </a:lnTo>
                  <a:lnTo>
                    <a:pt x="1540" y="1461"/>
                  </a:lnTo>
                  <a:lnTo>
                    <a:pt x="1550" y="1441"/>
                  </a:lnTo>
                  <a:lnTo>
                    <a:pt x="1553" y="1435"/>
                  </a:lnTo>
                  <a:lnTo>
                    <a:pt x="1557" y="1429"/>
                  </a:lnTo>
                  <a:lnTo>
                    <a:pt x="1560" y="1423"/>
                  </a:lnTo>
                  <a:lnTo>
                    <a:pt x="1563" y="1416"/>
                  </a:lnTo>
                  <a:lnTo>
                    <a:pt x="1570" y="1404"/>
                  </a:lnTo>
                  <a:lnTo>
                    <a:pt x="1573" y="1390"/>
                  </a:lnTo>
                  <a:lnTo>
                    <a:pt x="1574" y="1375"/>
                  </a:lnTo>
                  <a:lnTo>
                    <a:pt x="1575" y="1361"/>
                  </a:lnTo>
                  <a:lnTo>
                    <a:pt x="1575" y="1358"/>
                  </a:lnTo>
                  <a:lnTo>
                    <a:pt x="1575" y="1355"/>
                  </a:lnTo>
                  <a:lnTo>
                    <a:pt x="1576" y="1353"/>
                  </a:lnTo>
                  <a:lnTo>
                    <a:pt x="1576" y="1350"/>
                  </a:lnTo>
                  <a:lnTo>
                    <a:pt x="1575" y="1338"/>
                  </a:lnTo>
                  <a:lnTo>
                    <a:pt x="1573" y="1324"/>
                  </a:lnTo>
                  <a:lnTo>
                    <a:pt x="1572" y="1311"/>
                  </a:lnTo>
                  <a:lnTo>
                    <a:pt x="1569" y="1299"/>
                  </a:lnTo>
                  <a:lnTo>
                    <a:pt x="1564" y="1283"/>
                  </a:lnTo>
                  <a:lnTo>
                    <a:pt x="1563" y="1271"/>
                  </a:lnTo>
                  <a:lnTo>
                    <a:pt x="1568" y="1263"/>
                  </a:lnTo>
                  <a:lnTo>
                    <a:pt x="1577" y="1251"/>
                  </a:lnTo>
                  <a:lnTo>
                    <a:pt x="1581" y="1251"/>
                  </a:lnTo>
                  <a:lnTo>
                    <a:pt x="1603" y="1248"/>
                  </a:lnTo>
                  <a:lnTo>
                    <a:pt x="1653" y="1247"/>
                  </a:lnTo>
                  <a:lnTo>
                    <a:pt x="1667" y="1244"/>
                  </a:lnTo>
                  <a:lnTo>
                    <a:pt x="1680" y="1237"/>
                  </a:lnTo>
                  <a:lnTo>
                    <a:pt x="1716" y="1202"/>
                  </a:lnTo>
                  <a:lnTo>
                    <a:pt x="1725" y="1191"/>
                  </a:lnTo>
                  <a:lnTo>
                    <a:pt x="1728" y="1180"/>
                  </a:lnTo>
                  <a:lnTo>
                    <a:pt x="1729" y="1151"/>
                  </a:lnTo>
                  <a:lnTo>
                    <a:pt x="1732" y="1138"/>
                  </a:lnTo>
                  <a:lnTo>
                    <a:pt x="1740" y="1132"/>
                  </a:lnTo>
                  <a:lnTo>
                    <a:pt x="1735" y="1129"/>
                  </a:lnTo>
                  <a:close/>
                  <a:moveTo>
                    <a:pt x="117" y="977"/>
                  </a:moveTo>
                  <a:lnTo>
                    <a:pt x="114" y="976"/>
                  </a:lnTo>
                  <a:lnTo>
                    <a:pt x="111" y="973"/>
                  </a:lnTo>
                  <a:lnTo>
                    <a:pt x="108" y="968"/>
                  </a:lnTo>
                  <a:lnTo>
                    <a:pt x="103" y="963"/>
                  </a:lnTo>
                  <a:lnTo>
                    <a:pt x="95" y="955"/>
                  </a:lnTo>
                  <a:lnTo>
                    <a:pt x="97" y="947"/>
                  </a:lnTo>
                  <a:lnTo>
                    <a:pt x="98" y="940"/>
                  </a:lnTo>
                  <a:lnTo>
                    <a:pt x="89" y="933"/>
                  </a:lnTo>
                  <a:lnTo>
                    <a:pt x="64" y="922"/>
                  </a:lnTo>
                  <a:lnTo>
                    <a:pt x="56" y="917"/>
                  </a:lnTo>
                  <a:lnTo>
                    <a:pt x="43" y="918"/>
                  </a:lnTo>
                  <a:lnTo>
                    <a:pt x="30" y="914"/>
                  </a:lnTo>
                  <a:lnTo>
                    <a:pt x="18" y="916"/>
                  </a:lnTo>
                  <a:lnTo>
                    <a:pt x="24" y="922"/>
                  </a:lnTo>
                  <a:lnTo>
                    <a:pt x="25" y="930"/>
                  </a:lnTo>
                  <a:lnTo>
                    <a:pt x="25" y="937"/>
                  </a:lnTo>
                  <a:lnTo>
                    <a:pt x="21" y="940"/>
                  </a:lnTo>
                  <a:lnTo>
                    <a:pt x="24" y="944"/>
                  </a:lnTo>
                  <a:lnTo>
                    <a:pt x="30" y="953"/>
                  </a:lnTo>
                  <a:lnTo>
                    <a:pt x="34" y="962"/>
                  </a:lnTo>
                  <a:lnTo>
                    <a:pt x="38" y="968"/>
                  </a:lnTo>
                  <a:lnTo>
                    <a:pt x="38" y="973"/>
                  </a:lnTo>
                  <a:lnTo>
                    <a:pt x="37" y="976"/>
                  </a:lnTo>
                  <a:lnTo>
                    <a:pt x="37" y="979"/>
                  </a:lnTo>
                  <a:lnTo>
                    <a:pt x="62" y="995"/>
                  </a:lnTo>
                  <a:lnTo>
                    <a:pt x="87" y="1004"/>
                  </a:lnTo>
                  <a:lnTo>
                    <a:pt x="91" y="1005"/>
                  </a:lnTo>
                  <a:lnTo>
                    <a:pt x="96" y="1010"/>
                  </a:lnTo>
                  <a:lnTo>
                    <a:pt x="94" y="1014"/>
                  </a:lnTo>
                  <a:lnTo>
                    <a:pt x="93" y="1018"/>
                  </a:lnTo>
                  <a:lnTo>
                    <a:pt x="96" y="1017"/>
                  </a:lnTo>
                  <a:lnTo>
                    <a:pt x="99" y="1019"/>
                  </a:lnTo>
                  <a:lnTo>
                    <a:pt x="99" y="1013"/>
                  </a:lnTo>
                  <a:lnTo>
                    <a:pt x="103" y="1009"/>
                  </a:lnTo>
                  <a:lnTo>
                    <a:pt x="106" y="1005"/>
                  </a:lnTo>
                  <a:lnTo>
                    <a:pt x="107" y="1001"/>
                  </a:lnTo>
                  <a:lnTo>
                    <a:pt x="112" y="998"/>
                  </a:lnTo>
                  <a:lnTo>
                    <a:pt x="111" y="994"/>
                  </a:lnTo>
                  <a:lnTo>
                    <a:pt x="110" y="987"/>
                  </a:lnTo>
                  <a:lnTo>
                    <a:pt x="112" y="981"/>
                  </a:lnTo>
                  <a:lnTo>
                    <a:pt x="117" y="977"/>
                  </a:lnTo>
                  <a:close/>
                  <a:moveTo>
                    <a:pt x="16" y="880"/>
                  </a:moveTo>
                  <a:lnTo>
                    <a:pt x="21" y="875"/>
                  </a:lnTo>
                  <a:lnTo>
                    <a:pt x="20" y="866"/>
                  </a:lnTo>
                  <a:lnTo>
                    <a:pt x="16" y="864"/>
                  </a:lnTo>
                  <a:lnTo>
                    <a:pt x="16" y="859"/>
                  </a:lnTo>
                  <a:lnTo>
                    <a:pt x="11" y="863"/>
                  </a:lnTo>
                  <a:lnTo>
                    <a:pt x="7" y="861"/>
                  </a:lnTo>
                  <a:lnTo>
                    <a:pt x="3" y="870"/>
                  </a:lnTo>
                  <a:lnTo>
                    <a:pt x="0" y="880"/>
                  </a:lnTo>
                  <a:lnTo>
                    <a:pt x="6" y="893"/>
                  </a:lnTo>
                  <a:lnTo>
                    <a:pt x="20" y="885"/>
                  </a:lnTo>
                  <a:lnTo>
                    <a:pt x="16" y="880"/>
                  </a:lnTo>
                  <a:close/>
                  <a:moveTo>
                    <a:pt x="201" y="1066"/>
                  </a:moveTo>
                  <a:lnTo>
                    <a:pt x="200" y="1059"/>
                  </a:lnTo>
                  <a:lnTo>
                    <a:pt x="192" y="1059"/>
                  </a:lnTo>
                  <a:lnTo>
                    <a:pt x="180" y="1058"/>
                  </a:lnTo>
                  <a:lnTo>
                    <a:pt x="167" y="1055"/>
                  </a:lnTo>
                  <a:lnTo>
                    <a:pt x="160" y="1050"/>
                  </a:lnTo>
                  <a:lnTo>
                    <a:pt x="152" y="1052"/>
                  </a:lnTo>
                  <a:lnTo>
                    <a:pt x="145" y="1051"/>
                  </a:lnTo>
                  <a:lnTo>
                    <a:pt x="137" y="1058"/>
                  </a:lnTo>
                  <a:lnTo>
                    <a:pt x="124" y="1068"/>
                  </a:lnTo>
                  <a:lnTo>
                    <a:pt x="133" y="1080"/>
                  </a:lnTo>
                  <a:lnTo>
                    <a:pt x="146" y="1082"/>
                  </a:lnTo>
                  <a:lnTo>
                    <a:pt x="155" y="1090"/>
                  </a:lnTo>
                  <a:lnTo>
                    <a:pt x="165" y="1091"/>
                  </a:lnTo>
                  <a:lnTo>
                    <a:pt x="181" y="1099"/>
                  </a:lnTo>
                  <a:lnTo>
                    <a:pt x="191" y="1101"/>
                  </a:lnTo>
                  <a:lnTo>
                    <a:pt x="193" y="1094"/>
                  </a:lnTo>
                  <a:lnTo>
                    <a:pt x="195" y="1083"/>
                  </a:lnTo>
                  <a:lnTo>
                    <a:pt x="207" y="1078"/>
                  </a:lnTo>
                  <a:lnTo>
                    <a:pt x="207" y="1071"/>
                  </a:lnTo>
                  <a:lnTo>
                    <a:pt x="201" y="106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04" name="Freeform 32"/>
            <p:cNvSpPr>
              <a:spLocks noEditPoints="1"/>
            </p:cNvSpPr>
            <p:nvPr/>
          </p:nvSpPr>
          <p:spPr bwMode="auto">
            <a:xfrm>
              <a:off x="2070095" y="1933573"/>
              <a:ext cx="486409" cy="446404"/>
            </a:xfrm>
            <a:custGeom>
              <a:avLst/>
              <a:gdLst>
                <a:gd name="T0" fmla="*/ 286 w 1740"/>
                <a:gd name="T1" fmla="*/ 1186 h 1598"/>
                <a:gd name="T2" fmla="*/ 1697 w 1740"/>
                <a:gd name="T3" fmla="*/ 1109 h 1598"/>
                <a:gd name="T4" fmla="*/ 1609 w 1740"/>
                <a:gd name="T5" fmla="*/ 959 h 1598"/>
                <a:gd name="T6" fmla="*/ 1640 w 1740"/>
                <a:gd name="T7" fmla="*/ 864 h 1598"/>
                <a:gd name="T8" fmla="*/ 1519 w 1740"/>
                <a:gd name="T9" fmla="*/ 718 h 1598"/>
                <a:gd name="T10" fmla="*/ 1471 w 1740"/>
                <a:gd name="T11" fmla="*/ 595 h 1598"/>
                <a:gd name="T12" fmla="*/ 1507 w 1740"/>
                <a:gd name="T13" fmla="*/ 491 h 1598"/>
                <a:gd name="T14" fmla="*/ 1425 w 1740"/>
                <a:gd name="T15" fmla="*/ 414 h 1598"/>
                <a:gd name="T16" fmla="*/ 1306 w 1740"/>
                <a:gd name="T17" fmla="*/ 360 h 1598"/>
                <a:gd name="T18" fmla="*/ 1268 w 1740"/>
                <a:gd name="T19" fmla="*/ 272 h 1598"/>
                <a:gd name="T20" fmla="*/ 1138 w 1740"/>
                <a:gd name="T21" fmla="*/ 303 h 1598"/>
                <a:gd name="T22" fmla="*/ 1071 w 1740"/>
                <a:gd name="T23" fmla="*/ 282 h 1598"/>
                <a:gd name="T24" fmla="*/ 1122 w 1740"/>
                <a:gd name="T25" fmla="*/ 192 h 1598"/>
                <a:gd name="T26" fmla="*/ 1105 w 1740"/>
                <a:gd name="T27" fmla="*/ 83 h 1598"/>
                <a:gd name="T28" fmla="*/ 957 w 1740"/>
                <a:gd name="T29" fmla="*/ 4 h 1598"/>
                <a:gd name="T30" fmla="*/ 784 w 1740"/>
                <a:gd name="T31" fmla="*/ 9 h 1598"/>
                <a:gd name="T32" fmla="*/ 788 w 1740"/>
                <a:gd name="T33" fmla="*/ 78 h 1598"/>
                <a:gd name="T34" fmla="*/ 731 w 1740"/>
                <a:gd name="T35" fmla="*/ 140 h 1598"/>
                <a:gd name="T36" fmla="*/ 720 w 1740"/>
                <a:gd name="T37" fmla="*/ 201 h 1598"/>
                <a:gd name="T38" fmla="*/ 756 w 1740"/>
                <a:gd name="T39" fmla="*/ 237 h 1598"/>
                <a:gd name="T40" fmla="*/ 765 w 1740"/>
                <a:gd name="T41" fmla="*/ 263 h 1598"/>
                <a:gd name="T42" fmla="*/ 790 w 1740"/>
                <a:gd name="T43" fmla="*/ 357 h 1598"/>
                <a:gd name="T44" fmla="*/ 696 w 1740"/>
                <a:gd name="T45" fmla="*/ 337 h 1598"/>
                <a:gd name="T46" fmla="*/ 651 w 1740"/>
                <a:gd name="T47" fmla="*/ 381 h 1598"/>
                <a:gd name="T48" fmla="*/ 606 w 1740"/>
                <a:gd name="T49" fmla="*/ 364 h 1598"/>
                <a:gd name="T50" fmla="*/ 659 w 1740"/>
                <a:gd name="T51" fmla="*/ 713 h 1598"/>
                <a:gd name="T52" fmla="*/ 868 w 1740"/>
                <a:gd name="T53" fmla="*/ 1016 h 1598"/>
                <a:gd name="T54" fmla="*/ 939 w 1740"/>
                <a:gd name="T55" fmla="*/ 1043 h 1598"/>
                <a:gd name="T56" fmla="*/ 925 w 1740"/>
                <a:gd name="T57" fmla="*/ 1123 h 1598"/>
                <a:gd name="T58" fmla="*/ 923 w 1740"/>
                <a:gd name="T59" fmla="*/ 1306 h 1598"/>
                <a:gd name="T60" fmla="*/ 881 w 1740"/>
                <a:gd name="T61" fmla="*/ 1362 h 1598"/>
                <a:gd name="T62" fmla="*/ 836 w 1740"/>
                <a:gd name="T63" fmla="*/ 1416 h 1598"/>
                <a:gd name="T64" fmla="*/ 775 w 1740"/>
                <a:gd name="T65" fmla="*/ 1497 h 1598"/>
                <a:gd name="T66" fmla="*/ 725 w 1740"/>
                <a:gd name="T67" fmla="*/ 1542 h 1598"/>
                <a:gd name="T68" fmla="*/ 836 w 1740"/>
                <a:gd name="T69" fmla="*/ 1551 h 1598"/>
                <a:gd name="T70" fmla="*/ 914 w 1740"/>
                <a:gd name="T71" fmla="*/ 1566 h 1598"/>
                <a:gd name="T72" fmla="*/ 1034 w 1740"/>
                <a:gd name="T73" fmla="*/ 1428 h 1598"/>
                <a:gd name="T74" fmla="*/ 1060 w 1740"/>
                <a:gd name="T75" fmla="*/ 1438 h 1598"/>
                <a:gd name="T76" fmla="*/ 1146 w 1740"/>
                <a:gd name="T77" fmla="*/ 1414 h 1598"/>
                <a:gd name="T78" fmla="*/ 1236 w 1740"/>
                <a:gd name="T79" fmla="*/ 1376 h 1598"/>
                <a:gd name="T80" fmla="*/ 1279 w 1740"/>
                <a:gd name="T81" fmla="*/ 1410 h 1598"/>
                <a:gd name="T82" fmla="*/ 1373 w 1740"/>
                <a:gd name="T83" fmla="*/ 1448 h 1598"/>
                <a:gd name="T84" fmla="*/ 1453 w 1740"/>
                <a:gd name="T85" fmla="*/ 1524 h 1598"/>
                <a:gd name="T86" fmla="*/ 1525 w 1740"/>
                <a:gd name="T87" fmla="*/ 1578 h 1598"/>
                <a:gd name="T88" fmla="*/ 1528 w 1740"/>
                <a:gd name="T89" fmla="*/ 1498 h 1598"/>
                <a:gd name="T90" fmla="*/ 1563 w 1740"/>
                <a:gd name="T91" fmla="*/ 1416 h 1598"/>
                <a:gd name="T92" fmla="*/ 1576 w 1740"/>
                <a:gd name="T93" fmla="*/ 1353 h 1598"/>
                <a:gd name="T94" fmla="*/ 1563 w 1740"/>
                <a:gd name="T95" fmla="*/ 1271 h 1598"/>
                <a:gd name="T96" fmla="*/ 1680 w 1740"/>
                <a:gd name="T97" fmla="*/ 1237 h 1598"/>
                <a:gd name="T98" fmla="*/ 1735 w 1740"/>
                <a:gd name="T99" fmla="*/ 1129 h 1598"/>
                <a:gd name="T100" fmla="*/ 97 w 1740"/>
                <a:gd name="T101" fmla="*/ 947 h 1598"/>
                <a:gd name="T102" fmla="*/ 18 w 1740"/>
                <a:gd name="T103" fmla="*/ 916 h 1598"/>
                <a:gd name="T104" fmla="*/ 34 w 1740"/>
                <a:gd name="T105" fmla="*/ 962 h 1598"/>
                <a:gd name="T106" fmla="*/ 91 w 1740"/>
                <a:gd name="T107" fmla="*/ 1005 h 1598"/>
                <a:gd name="T108" fmla="*/ 103 w 1740"/>
                <a:gd name="T109" fmla="*/ 1009 h 1598"/>
                <a:gd name="T110" fmla="*/ 117 w 1740"/>
                <a:gd name="T111" fmla="*/ 977 h 1598"/>
                <a:gd name="T112" fmla="*/ 7 w 1740"/>
                <a:gd name="T113" fmla="*/ 861 h 1598"/>
                <a:gd name="T114" fmla="*/ 200 w 1740"/>
                <a:gd name="T115" fmla="*/ 1059 h 1598"/>
                <a:gd name="T116" fmla="*/ 137 w 1740"/>
                <a:gd name="T117" fmla="*/ 1058 h 1598"/>
                <a:gd name="T118" fmla="*/ 191 w 1740"/>
                <a:gd name="T119" fmla="*/ 1101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0" h="1598">
                  <a:moveTo>
                    <a:pt x="290" y="1159"/>
                  </a:moveTo>
                  <a:lnTo>
                    <a:pt x="283" y="1160"/>
                  </a:lnTo>
                  <a:lnTo>
                    <a:pt x="272" y="1159"/>
                  </a:lnTo>
                  <a:lnTo>
                    <a:pt x="260" y="1173"/>
                  </a:lnTo>
                  <a:lnTo>
                    <a:pt x="265" y="1182"/>
                  </a:lnTo>
                  <a:lnTo>
                    <a:pt x="280" y="1190"/>
                  </a:lnTo>
                  <a:lnTo>
                    <a:pt x="286" y="1186"/>
                  </a:lnTo>
                  <a:lnTo>
                    <a:pt x="292" y="1189"/>
                  </a:lnTo>
                  <a:lnTo>
                    <a:pt x="294" y="1177"/>
                  </a:lnTo>
                  <a:lnTo>
                    <a:pt x="295" y="1163"/>
                  </a:lnTo>
                  <a:lnTo>
                    <a:pt x="292" y="1160"/>
                  </a:lnTo>
                  <a:lnTo>
                    <a:pt x="290" y="1159"/>
                  </a:lnTo>
                  <a:close/>
                  <a:moveTo>
                    <a:pt x="1735" y="1129"/>
                  </a:moveTo>
                  <a:lnTo>
                    <a:pt x="1697" y="1109"/>
                  </a:lnTo>
                  <a:lnTo>
                    <a:pt x="1655" y="1085"/>
                  </a:lnTo>
                  <a:lnTo>
                    <a:pt x="1613" y="1060"/>
                  </a:lnTo>
                  <a:lnTo>
                    <a:pt x="1571" y="1034"/>
                  </a:lnTo>
                  <a:lnTo>
                    <a:pt x="1585" y="1017"/>
                  </a:lnTo>
                  <a:lnTo>
                    <a:pt x="1597" y="1000"/>
                  </a:lnTo>
                  <a:lnTo>
                    <a:pt x="1604" y="982"/>
                  </a:lnTo>
                  <a:lnTo>
                    <a:pt x="1609" y="959"/>
                  </a:lnTo>
                  <a:lnTo>
                    <a:pt x="1611" y="948"/>
                  </a:lnTo>
                  <a:lnTo>
                    <a:pt x="1613" y="937"/>
                  </a:lnTo>
                  <a:lnTo>
                    <a:pt x="1616" y="926"/>
                  </a:lnTo>
                  <a:lnTo>
                    <a:pt x="1620" y="916"/>
                  </a:lnTo>
                  <a:lnTo>
                    <a:pt x="1625" y="903"/>
                  </a:lnTo>
                  <a:lnTo>
                    <a:pt x="1633" y="883"/>
                  </a:lnTo>
                  <a:lnTo>
                    <a:pt x="1640" y="864"/>
                  </a:lnTo>
                  <a:lnTo>
                    <a:pt x="1642" y="854"/>
                  </a:lnTo>
                  <a:lnTo>
                    <a:pt x="1625" y="831"/>
                  </a:lnTo>
                  <a:lnTo>
                    <a:pt x="1607" y="808"/>
                  </a:lnTo>
                  <a:lnTo>
                    <a:pt x="1588" y="786"/>
                  </a:lnTo>
                  <a:lnTo>
                    <a:pt x="1568" y="765"/>
                  </a:lnTo>
                  <a:lnTo>
                    <a:pt x="1544" y="741"/>
                  </a:lnTo>
                  <a:lnTo>
                    <a:pt x="1519" y="718"/>
                  </a:lnTo>
                  <a:lnTo>
                    <a:pt x="1494" y="696"/>
                  </a:lnTo>
                  <a:lnTo>
                    <a:pt x="1469" y="674"/>
                  </a:lnTo>
                  <a:lnTo>
                    <a:pt x="1456" y="660"/>
                  </a:lnTo>
                  <a:lnTo>
                    <a:pt x="1452" y="650"/>
                  </a:lnTo>
                  <a:lnTo>
                    <a:pt x="1455" y="637"/>
                  </a:lnTo>
                  <a:lnTo>
                    <a:pt x="1463" y="618"/>
                  </a:lnTo>
                  <a:lnTo>
                    <a:pt x="1471" y="595"/>
                  </a:lnTo>
                  <a:lnTo>
                    <a:pt x="1479" y="573"/>
                  </a:lnTo>
                  <a:lnTo>
                    <a:pt x="1488" y="550"/>
                  </a:lnTo>
                  <a:lnTo>
                    <a:pt x="1496" y="528"/>
                  </a:lnTo>
                  <a:lnTo>
                    <a:pt x="1499" y="519"/>
                  </a:lnTo>
                  <a:lnTo>
                    <a:pt x="1503" y="509"/>
                  </a:lnTo>
                  <a:lnTo>
                    <a:pt x="1506" y="500"/>
                  </a:lnTo>
                  <a:lnTo>
                    <a:pt x="1507" y="491"/>
                  </a:lnTo>
                  <a:lnTo>
                    <a:pt x="1503" y="464"/>
                  </a:lnTo>
                  <a:lnTo>
                    <a:pt x="1500" y="438"/>
                  </a:lnTo>
                  <a:lnTo>
                    <a:pt x="1496" y="411"/>
                  </a:lnTo>
                  <a:lnTo>
                    <a:pt x="1493" y="384"/>
                  </a:lnTo>
                  <a:lnTo>
                    <a:pt x="1470" y="394"/>
                  </a:lnTo>
                  <a:lnTo>
                    <a:pt x="1447" y="404"/>
                  </a:lnTo>
                  <a:lnTo>
                    <a:pt x="1425" y="414"/>
                  </a:lnTo>
                  <a:lnTo>
                    <a:pt x="1402" y="424"/>
                  </a:lnTo>
                  <a:lnTo>
                    <a:pt x="1385" y="425"/>
                  </a:lnTo>
                  <a:lnTo>
                    <a:pt x="1367" y="417"/>
                  </a:lnTo>
                  <a:lnTo>
                    <a:pt x="1348" y="405"/>
                  </a:lnTo>
                  <a:lnTo>
                    <a:pt x="1332" y="395"/>
                  </a:lnTo>
                  <a:lnTo>
                    <a:pt x="1316" y="380"/>
                  </a:lnTo>
                  <a:lnTo>
                    <a:pt x="1306" y="360"/>
                  </a:lnTo>
                  <a:lnTo>
                    <a:pt x="1300" y="337"/>
                  </a:lnTo>
                  <a:lnTo>
                    <a:pt x="1295" y="314"/>
                  </a:lnTo>
                  <a:lnTo>
                    <a:pt x="1293" y="305"/>
                  </a:lnTo>
                  <a:lnTo>
                    <a:pt x="1290" y="296"/>
                  </a:lnTo>
                  <a:lnTo>
                    <a:pt x="1287" y="288"/>
                  </a:lnTo>
                  <a:lnTo>
                    <a:pt x="1281" y="281"/>
                  </a:lnTo>
                  <a:lnTo>
                    <a:pt x="1268" y="272"/>
                  </a:lnTo>
                  <a:lnTo>
                    <a:pt x="1247" y="259"/>
                  </a:lnTo>
                  <a:lnTo>
                    <a:pt x="1227" y="248"/>
                  </a:lnTo>
                  <a:lnTo>
                    <a:pt x="1214" y="247"/>
                  </a:lnTo>
                  <a:lnTo>
                    <a:pt x="1195" y="261"/>
                  </a:lnTo>
                  <a:lnTo>
                    <a:pt x="1176" y="275"/>
                  </a:lnTo>
                  <a:lnTo>
                    <a:pt x="1157" y="289"/>
                  </a:lnTo>
                  <a:lnTo>
                    <a:pt x="1138" y="303"/>
                  </a:lnTo>
                  <a:lnTo>
                    <a:pt x="1124" y="315"/>
                  </a:lnTo>
                  <a:lnTo>
                    <a:pt x="1107" y="329"/>
                  </a:lnTo>
                  <a:lnTo>
                    <a:pt x="1089" y="339"/>
                  </a:lnTo>
                  <a:lnTo>
                    <a:pt x="1073" y="338"/>
                  </a:lnTo>
                  <a:lnTo>
                    <a:pt x="1069" y="324"/>
                  </a:lnTo>
                  <a:lnTo>
                    <a:pt x="1069" y="304"/>
                  </a:lnTo>
                  <a:lnTo>
                    <a:pt x="1071" y="282"/>
                  </a:lnTo>
                  <a:lnTo>
                    <a:pt x="1073" y="265"/>
                  </a:lnTo>
                  <a:lnTo>
                    <a:pt x="1074" y="248"/>
                  </a:lnTo>
                  <a:lnTo>
                    <a:pt x="1078" y="236"/>
                  </a:lnTo>
                  <a:lnTo>
                    <a:pt x="1085" y="227"/>
                  </a:lnTo>
                  <a:lnTo>
                    <a:pt x="1097" y="215"/>
                  </a:lnTo>
                  <a:lnTo>
                    <a:pt x="1106" y="206"/>
                  </a:lnTo>
                  <a:lnTo>
                    <a:pt x="1122" y="192"/>
                  </a:lnTo>
                  <a:lnTo>
                    <a:pt x="1136" y="177"/>
                  </a:lnTo>
                  <a:lnTo>
                    <a:pt x="1141" y="169"/>
                  </a:lnTo>
                  <a:lnTo>
                    <a:pt x="1134" y="151"/>
                  </a:lnTo>
                  <a:lnTo>
                    <a:pt x="1127" y="133"/>
                  </a:lnTo>
                  <a:lnTo>
                    <a:pt x="1119" y="115"/>
                  </a:lnTo>
                  <a:lnTo>
                    <a:pt x="1112" y="97"/>
                  </a:lnTo>
                  <a:lnTo>
                    <a:pt x="1105" y="83"/>
                  </a:lnTo>
                  <a:lnTo>
                    <a:pt x="1099" y="74"/>
                  </a:lnTo>
                  <a:lnTo>
                    <a:pt x="1090" y="68"/>
                  </a:lnTo>
                  <a:lnTo>
                    <a:pt x="1077" y="60"/>
                  </a:lnTo>
                  <a:lnTo>
                    <a:pt x="1048" y="45"/>
                  </a:lnTo>
                  <a:lnTo>
                    <a:pt x="1018" y="29"/>
                  </a:lnTo>
                  <a:lnTo>
                    <a:pt x="987" y="14"/>
                  </a:lnTo>
                  <a:lnTo>
                    <a:pt x="957" y="4"/>
                  </a:lnTo>
                  <a:lnTo>
                    <a:pt x="925" y="0"/>
                  </a:lnTo>
                  <a:lnTo>
                    <a:pt x="891" y="0"/>
                  </a:lnTo>
                  <a:lnTo>
                    <a:pt x="857" y="2"/>
                  </a:lnTo>
                  <a:lnTo>
                    <a:pt x="824" y="3"/>
                  </a:lnTo>
                  <a:lnTo>
                    <a:pt x="808" y="1"/>
                  </a:lnTo>
                  <a:lnTo>
                    <a:pt x="795" y="3"/>
                  </a:lnTo>
                  <a:lnTo>
                    <a:pt x="784" y="9"/>
                  </a:lnTo>
                  <a:lnTo>
                    <a:pt x="776" y="22"/>
                  </a:lnTo>
                  <a:lnTo>
                    <a:pt x="772" y="35"/>
                  </a:lnTo>
                  <a:lnTo>
                    <a:pt x="771" y="44"/>
                  </a:lnTo>
                  <a:lnTo>
                    <a:pt x="774" y="51"/>
                  </a:lnTo>
                  <a:lnTo>
                    <a:pt x="780" y="63"/>
                  </a:lnTo>
                  <a:lnTo>
                    <a:pt x="785" y="72"/>
                  </a:lnTo>
                  <a:lnTo>
                    <a:pt x="788" y="78"/>
                  </a:lnTo>
                  <a:lnTo>
                    <a:pt x="789" y="84"/>
                  </a:lnTo>
                  <a:lnTo>
                    <a:pt x="784" y="93"/>
                  </a:lnTo>
                  <a:lnTo>
                    <a:pt x="775" y="102"/>
                  </a:lnTo>
                  <a:lnTo>
                    <a:pt x="763" y="112"/>
                  </a:lnTo>
                  <a:lnTo>
                    <a:pt x="751" y="121"/>
                  </a:lnTo>
                  <a:lnTo>
                    <a:pt x="741" y="130"/>
                  </a:lnTo>
                  <a:lnTo>
                    <a:pt x="731" y="140"/>
                  </a:lnTo>
                  <a:lnTo>
                    <a:pt x="718" y="154"/>
                  </a:lnTo>
                  <a:lnTo>
                    <a:pt x="708" y="169"/>
                  </a:lnTo>
                  <a:lnTo>
                    <a:pt x="705" y="183"/>
                  </a:lnTo>
                  <a:lnTo>
                    <a:pt x="707" y="189"/>
                  </a:lnTo>
                  <a:lnTo>
                    <a:pt x="710" y="194"/>
                  </a:lnTo>
                  <a:lnTo>
                    <a:pt x="715" y="198"/>
                  </a:lnTo>
                  <a:lnTo>
                    <a:pt x="720" y="201"/>
                  </a:lnTo>
                  <a:lnTo>
                    <a:pt x="727" y="206"/>
                  </a:lnTo>
                  <a:lnTo>
                    <a:pt x="731" y="210"/>
                  </a:lnTo>
                  <a:lnTo>
                    <a:pt x="735" y="216"/>
                  </a:lnTo>
                  <a:lnTo>
                    <a:pt x="738" y="225"/>
                  </a:lnTo>
                  <a:lnTo>
                    <a:pt x="743" y="232"/>
                  </a:lnTo>
                  <a:lnTo>
                    <a:pt x="750" y="235"/>
                  </a:lnTo>
                  <a:lnTo>
                    <a:pt x="756" y="237"/>
                  </a:lnTo>
                  <a:lnTo>
                    <a:pt x="762" y="242"/>
                  </a:lnTo>
                  <a:lnTo>
                    <a:pt x="762" y="245"/>
                  </a:lnTo>
                  <a:lnTo>
                    <a:pt x="761" y="250"/>
                  </a:lnTo>
                  <a:lnTo>
                    <a:pt x="759" y="255"/>
                  </a:lnTo>
                  <a:lnTo>
                    <a:pt x="759" y="260"/>
                  </a:lnTo>
                  <a:lnTo>
                    <a:pt x="761" y="262"/>
                  </a:lnTo>
                  <a:lnTo>
                    <a:pt x="765" y="263"/>
                  </a:lnTo>
                  <a:lnTo>
                    <a:pt x="769" y="264"/>
                  </a:lnTo>
                  <a:lnTo>
                    <a:pt x="771" y="266"/>
                  </a:lnTo>
                  <a:lnTo>
                    <a:pt x="777" y="282"/>
                  </a:lnTo>
                  <a:lnTo>
                    <a:pt x="782" y="299"/>
                  </a:lnTo>
                  <a:lnTo>
                    <a:pt x="787" y="317"/>
                  </a:lnTo>
                  <a:lnTo>
                    <a:pt x="791" y="333"/>
                  </a:lnTo>
                  <a:lnTo>
                    <a:pt x="790" y="357"/>
                  </a:lnTo>
                  <a:lnTo>
                    <a:pt x="775" y="371"/>
                  </a:lnTo>
                  <a:lnTo>
                    <a:pt x="754" y="374"/>
                  </a:lnTo>
                  <a:lnTo>
                    <a:pt x="733" y="367"/>
                  </a:lnTo>
                  <a:lnTo>
                    <a:pt x="724" y="360"/>
                  </a:lnTo>
                  <a:lnTo>
                    <a:pt x="715" y="351"/>
                  </a:lnTo>
                  <a:lnTo>
                    <a:pt x="706" y="344"/>
                  </a:lnTo>
                  <a:lnTo>
                    <a:pt x="696" y="337"/>
                  </a:lnTo>
                  <a:lnTo>
                    <a:pt x="682" y="334"/>
                  </a:lnTo>
                  <a:lnTo>
                    <a:pt x="668" y="337"/>
                  </a:lnTo>
                  <a:lnTo>
                    <a:pt x="655" y="341"/>
                  </a:lnTo>
                  <a:lnTo>
                    <a:pt x="641" y="343"/>
                  </a:lnTo>
                  <a:lnTo>
                    <a:pt x="645" y="355"/>
                  </a:lnTo>
                  <a:lnTo>
                    <a:pt x="649" y="368"/>
                  </a:lnTo>
                  <a:lnTo>
                    <a:pt x="651" y="381"/>
                  </a:lnTo>
                  <a:lnTo>
                    <a:pt x="650" y="393"/>
                  </a:lnTo>
                  <a:lnTo>
                    <a:pt x="640" y="402"/>
                  </a:lnTo>
                  <a:lnTo>
                    <a:pt x="629" y="391"/>
                  </a:lnTo>
                  <a:lnTo>
                    <a:pt x="618" y="373"/>
                  </a:lnTo>
                  <a:lnTo>
                    <a:pt x="612" y="361"/>
                  </a:lnTo>
                  <a:lnTo>
                    <a:pt x="612" y="361"/>
                  </a:lnTo>
                  <a:lnTo>
                    <a:pt x="606" y="364"/>
                  </a:lnTo>
                  <a:lnTo>
                    <a:pt x="614" y="386"/>
                  </a:lnTo>
                  <a:lnTo>
                    <a:pt x="623" y="421"/>
                  </a:lnTo>
                  <a:lnTo>
                    <a:pt x="638" y="472"/>
                  </a:lnTo>
                  <a:lnTo>
                    <a:pt x="655" y="533"/>
                  </a:lnTo>
                  <a:lnTo>
                    <a:pt x="660" y="578"/>
                  </a:lnTo>
                  <a:lnTo>
                    <a:pt x="654" y="676"/>
                  </a:lnTo>
                  <a:lnTo>
                    <a:pt x="659" y="713"/>
                  </a:lnTo>
                  <a:lnTo>
                    <a:pt x="670" y="738"/>
                  </a:lnTo>
                  <a:lnTo>
                    <a:pt x="722" y="823"/>
                  </a:lnTo>
                  <a:lnTo>
                    <a:pt x="777" y="931"/>
                  </a:lnTo>
                  <a:lnTo>
                    <a:pt x="786" y="958"/>
                  </a:lnTo>
                  <a:lnTo>
                    <a:pt x="808" y="979"/>
                  </a:lnTo>
                  <a:lnTo>
                    <a:pt x="823" y="987"/>
                  </a:lnTo>
                  <a:lnTo>
                    <a:pt x="868" y="1016"/>
                  </a:lnTo>
                  <a:lnTo>
                    <a:pt x="893" y="1028"/>
                  </a:lnTo>
                  <a:lnTo>
                    <a:pt x="904" y="1038"/>
                  </a:lnTo>
                  <a:lnTo>
                    <a:pt x="912" y="1037"/>
                  </a:lnTo>
                  <a:lnTo>
                    <a:pt x="916" y="1029"/>
                  </a:lnTo>
                  <a:lnTo>
                    <a:pt x="925" y="1030"/>
                  </a:lnTo>
                  <a:lnTo>
                    <a:pt x="933" y="1035"/>
                  </a:lnTo>
                  <a:lnTo>
                    <a:pt x="939" y="1043"/>
                  </a:lnTo>
                  <a:lnTo>
                    <a:pt x="944" y="1052"/>
                  </a:lnTo>
                  <a:lnTo>
                    <a:pt x="947" y="1066"/>
                  </a:lnTo>
                  <a:lnTo>
                    <a:pt x="952" y="1079"/>
                  </a:lnTo>
                  <a:lnTo>
                    <a:pt x="953" y="1086"/>
                  </a:lnTo>
                  <a:lnTo>
                    <a:pt x="942" y="1091"/>
                  </a:lnTo>
                  <a:lnTo>
                    <a:pt x="931" y="1110"/>
                  </a:lnTo>
                  <a:lnTo>
                    <a:pt x="925" y="1123"/>
                  </a:lnTo>
                  <a:lnTo>
                    <a:pt x="917" y="1154"/>
                  </a:lnTo>
                  <a:lnTo>
                    <a:pt x="928" y="1193"/>
                  </a:lnTo>
                  <a:lnTo>
                    <a:pt x="934" y="1247"/>
                  </a:lnTo>
                  <a:lnTo>
                    <a:pt x="923" y="1262"/>
                  </a:lnTo>
                  <a:lnTo>
                    <a:pt x="925" y="1281"/>
                  </a:lnTo>
                  <a:lnTo>
                    <a:pt x="919" y="1297"/>
                  </a:lnTo>
                  <a:lnTo>
                    <a:pt x="923" y="1306"/>
                  </a:lnTo>
                  <a:lnTo>
                    <a:pt x="925" y="1324"/>
                  </a:lnTo>
                  <a:lnTo>
                    <a:pt x="922" y="1344"/>
                  </a:lnTo>
                  <a:lnTo>
                    <a:pt x="912" y="1356"/>
                  </a:lnTo>
                  <a:lnTo>
                    <a:pt x="899" y="1368"/>
                  </a:lnTo>
                  <a:lnTo>
                    <a:pt x="893" y="1368"/>
                  </a:lnTo>
                  <a:lnTo>
                    <a:pt x="886" y="1367"/>
                  </a:lnTo>
                  <a:lnTo>
                    <a:pt x="881" y="1362"/>
                  </a:lnTo>
                  <a:lnTo>
                    <a:pt x="874" y="1365"/>
                  </a:lnTo>
                  <a:lnTo>
                    <a:pt x="869" y="1374"/>
                  </a:lnTo>
                  <a:lnTo>
                    <a:pt x="864" y="1383"/>
                  </a:lnTo>
                  <a:lnTo>
                    <a:pt x="859" y="1395"/>
                  </a:lnTo>
                  <a:lnTo>
                    <a:pt x="848" y="1405"/>
                  </a:lnTo>
                  <a:lnTo>
                    <a:pt x="844" y="1414"/>
                  </a:lnTo>
                  <a:lnTo>
                    <a:pt x="836" y="1416"/>
                  </a:lnTo>
                  <a:lnTo>
                    <a:pt x="815" y="1433"/>
                  </a:lnTo>
                  <a:lnTo>
                    <a:pt x="801" y="1460"/>
                  </a:lnTo>
                  <a:lnTo>
                    <a:pt x="792" y="1472"/>
                  </a:lnTo>
                  <a:lnTo>
                    <a:pt x="786" y="1471"/>
                  </a:lnTo>
                  <a:lnTo>
                    <a:pt x="782" y="1475"/>
                  </a:lnTo>
                  <a:lnTo>
                    <a:pt x="779" y="1483"/>
                  </a:lnTo>
                  <a:lnTo>
                    <a:pt x="775" y="1497"/>
                  </a:lnTo>
                  <a:lnTo>
                    <a:pt x="769" y="1507"/>
                  </a:lnTo>
                  <a:lnTo>
                    <a:pt x="762" y="1523"/>
                  </a:lnTo>
                  <a:lnTo>
                    <a:pt x="751" y="1530"/>
                  </a:lnTo>
                  <a:lnTo>
                    <a:pt x="745" y="1528"/>
                  </a:lnTo>
                  <a:lnTo>
                    <a:pt x="739" y="1527"/>
                  </a:lnTo>
                  <a:lnTo>
                    <a:pt x="731" y="1535"/>
                  </a:lnTo>
                  <a:lnTo>
                    <a:pt x="725" y="1542"/>
                  </a:lnTo>
                  <a:lnTo>
                    <a:pt x="733" y="1550"/>
                  </a:lnTo>
                  <a:lnTo>
                    <a:pt x="745" y="1540"/>
                  </a:lnTo>
                  <a:lnTo>
                    <a:pt x="767" y="1553"/>
                  </a:lnTo>
                  <a:lnTo>
                    <a:pt x="791" y="1555"/>
                  </a:lnTo>
                  <a:lnTo>
                    <a:pt x="810" y="1565"/>
                  </a:lnTo>
                  <a:lnTo>
                    <a:pt x="825" y="1561"/>
                  </a:lnTo>
                  <a:lnTo>
                    <a:pt x="836" y="1551"/>
                  </a:lnTo>
                  <a:lnTo>
                    <a:pt x="841" y="1545"/>
                  </a:lnTo>
                  <a:lnTo>
                    <a:pt x="854" y="1551"/>
                  </a:lnTo>
                  <a:lnTo>
                    <a:pt x="874" y="1569"/>
                  </a:lnTo>
                  <a:lnTo>
                    <a:pt x="886" y="1598"/>
                  </a:lnTo>
                  <a:lnTo>
                    <a:pt x="894" y="1594"/>
                  </a:lnTo>
                  <a:lnTo>
                    <a:pt x="901" y="1588"/>
                  </a:lnTo>
                  <a:lnTo>
                    <a:pt x="914" y="1566"/>
                  </a:lnTo>
                  <a:lnTo>
                    <a:pt x="930" y="1546"/>
                  </a:lnTo>
                  <a:lnTo>
                    <a:pt x="946" y="1526"/>
                  </a:lnTo>
                  <a:lnTo>
                    <a:pt x="960" y="1505"/>
                  </a:lnTo>
                  <a:lnTo>
                    <a:pt x="974" y="1481"/>
                  </a:lnTo>
                  <a:lnTo>
                    <a:pt x="991" y="1459"/>
                  </a:lnTo>
                  <a:lnTo>
                    <a:pt x="1011" y="1441"/>
                  </a:lnTo>
                  <a:lnTo>
                    <a:pt x="1034" y="1428"/>
                  </a:lnTo>
                  <a:lnTo>
                    <a:pt x="1043" y="1428"/>
                  </a:lnTo>
                  <a:lnTo>
                    <a:pt x="1046" y="1432"/>
                  </a:lnTo>
                  <a:lnTo>
                    <a:pt x="1047" y="1438"/>
                  </a:lnTo>
                  <a:lnTo>
                    <a:pt x="1050" y="1441"/>
                  </a:lnTo>
                  <a:lnTo>
                    <a:pt x="1053" y="1442"/>
                  </a:lnTo>
                  <a:lnTo>
                    <a:pt x="1057" y="1440"/>
                  </a:lnTo>
                  <a:lnTo>
                    <a:pt x="1060" y="1438"/>
                  </a:lnTo>
                  <a:lnTo>
                    <a:pt x="1063" y="1436"/>
                  </a:lnTo>
                  <a:lnTo>
                    <a:pt x="1068" y="1435"/>
                  </a:lnTo>
                  <a:lnTo>
                    <a:pt x="1075" y="1435"/>
                  </a:lnTo>
                  <a:lnTo>
                    <a:pt x="1081" y="1436"/>
                  </a:lnTo>
                  <a:lnTo>
                    <a:pt x="1087" y="1437"/>
                  </a:lnTo>
                  <a:lnTo>
                    <a:pt x="1119" y="1432"/>
                  </a:lnTo>
                  <a:lnTo>
                    <a:pt x="1146" y="1414"/>
                  </a:lnTo>
                  <a:lnTo>
                    <a:pt x="1172" y="1391"/>
                  </a:lnTo>
                  <a:lnTo>
                    <a:pt x="1199" y="1373"/>
                  </a:lnTo>
                  <a:lnTo>
                    <a:pt x="1205" y="1372"/>
                  </a:lnTo>
                  <a:lnTo>
                    <a:pt x="1212" y="1371"/>
                  </a:lnTo>
                  <a:lnTo>
                    <a:pt x="1218" y="1372"/>
                  </a:lnTo>
                  <a:lnTo>
                    <a:pt x="1224" y="1373"/>
                  </a:lnTo>
                  <a:lnTo>
                    <a:pt x="1236" y="1376"/>
                  </a:lnTo>
                  <a:lnTo>
                    <a:pt x="1243" y="1379"/>
                  </a:lnTo>
                  <a:lnTo>
                    <a:pt x="1249" y="1383"/>
                  </a:lnTo>
                  <a:lnTo>
                    <a:pt x="1258" y="1391"/>
                  </a:lnTo>
                  <a:lnTo>
                    <a:pt x="1263" y="1396"/>
                  </a:lnTo>
                  <a:lnTo>
                    <a:pt x="1268" y="1401"/>
                  </a:lnTo>
                  <a:lnTo>
                    <a:pt x="1273" y="1405"/>
                  </a:lnTo>
                  <a:lnTo>
                    <a:pt x="1279" y="1410"/>
                  </a:lnTo>
                  <a:lnTo>
                    <a:pt x="1289" y="1420"/>
                  </a:lnTo>
                  <a:lnTo>
                    <a:pt x="1299" y="1430"/>
                  </a:lnTo>
                  <a:lnTo>
                    <a:pt x="1311" y="1437"/>
                  </a:lnTo>
                  <a:lnTo>
                    <a:pt x="1325" y="1439"/>
                  </a:lnTo>
                  <a:lnTo>
                    <a:pt x="1344" y="1439"/>
                  </a:lnTo>
                  <a:lnTo>
                    <a:pt x="1360" y="1441"/>
                  </a:lnTo>
                  <a:lnTo>
                    <a:pt x="1373" y="1448"/>
                  </a:lnTo>
                  <a:lnTo>
                    <a:pt x="1386" y="1466"/>
                  </a:lnTo>
                  <a:lnTo>
                    <a:pt x="1394" y="1480"/>
                  </a:lnTo>
                  <a:lnTo>
                    <a:pt x="1402" y="1490"/>
                  </a:lnTo>
                  <a:lnTo>
                    <a:pt x="1412" y="1500"/>
                  </a:lnTo>
                  <a:lnTo>
                    <a:pt x="1424" y="1508"/>
                  </a:lnTo>
                  <a:lnTo>
                    <a:pt x="1438" y="1516"/>
                  </a:lnTo>
                  <a:lnTo>
                    <a:pt x="1453" y="1524"/>
                  </a:lnTo>
                  <a:lnTo>
                    <a:pt x="1465" y="1534"/>
                  </a:lnTo>
                  <a:lnTo>
                    <a:pt x="1473" y="1548"/>
                  </a:lnTo>
                  <a:lnTo>
                    <a:pt x="1481" y="1558"/>
                  </a:lnTo>
                  <a:lnTo>
                    <a:pt x="1495" y="1566"/>
                  </a:lnTo>
                  <a:lnTo>
                    <a:pt x="1511" y="1574"/>
                  </a:lnTo>
                  <a:lnTo>
                    <a:pt x="1524" y="1582"/>
                  </a:lnTo>
                  <a:lnTo>
                    <a:pt x="1525" y="1578"/>
                  </a:lnTo>
                  <a:lnTo>
                    <a:pt x="1526" y="1573"/>
                  </a:lnTo>
                  <a:lnTo>
                    <a:pt x="1526" y="1568"/>
                  </a:lnTo>
                  <a:lnTo>
                    <a:pt x="1526" y="1564"/>
                  </a:lnTo>
                  <a:lnTo>
                    <a:pt x="1526" y="1553"/>
                  </a:lnTo>
                  <a:lnTo>
                    <a:pt x="1525" y="1542"/>
                  </a:lnTo>
                  <a:lnTo>
                    <a:pt x="1525" y="1520"/>
                  </a:lnTo>
                  <a:lnTo>
                    <a:pt x="1528" y="1498"/>
                  </a:lnTo>
                  <a:lnTo>
                    <a:pt x="1533" y="1479"/>
                  </a:lnTo>
                  <a:lnTo>
                    <a:pt x="1540" y="1461"/>
                  </a:lnTo>
                  <a:lnTo>
                    <a:pt x="1550" y="1441"/>
                  </a:lnTo>
                  <a:lnTo>
                    <a:pt x="1553" y="1435"/>
                  </a:lnTo>
                  <a:lnTo>
                    <a:pt x="1557" y="1429"/>
                  </a:lnTo>
                  <a:lnTo>
                    <a:pt x="1560" y="1423"/>
                  </a:lnTo>
                  <a:lnTo>
                    <a:pt x="1563" y="1416"/>
                  </a:lnTo>
                  <a:lnTo>
                    <a:pt x="1570" y="1404"/>
                  </a:lnTo>
                  <a:lnTo>
                    <a:pt x="1573" y="1390"/>
                  </a:lnTo>
                  <a:lnTo>
                    <a:pt x="1574" y="1375"/>
                  </a:lnTo>
                  <a:lnTo>
                    <a:pt x="1575" y="1361"/>
                  </a:lnTo>
                  <a:lnTo>
                    <a:pt x="1575" y="1358"/>
                  </a:lnTo>
                  <a:lnTo>
                    <a:pt x="1575" y="1355"/>
                  </a:lnTo>
                  <a:lnTo>
                    <a:pt x="1576" y="1353"/>
                  </a:lnTo>
                  <a:lnTo>
                    <a:pt x="1576" y="1350"/>
                  </a:lnTo>
                  <a:lnTo>
                    <a:pt x="1575" y="1338"/>
                  </a:lnTo>
                  <a:lnTo>
                    <a:pt x="1573" y="1324"/>
                  </a:lnTo>
                  <a:lnTo>
                    <a:pt x="1572" y="1311"/>
                  </a:lnTo>
                  <a:lnTo>
                    <a:pt x="1569" y="1299"/>
                  </a:lnTo>
                  <a:lnTo>
                    <a:pt x="1564" y="1283"/>
                  </a:lnTo>
                  <a:lnTo>
                    <a:pt x="1563" y="1271"/>
                  </a:lnTo>
                  <a:lnTo>
                    <a:pt x="1568" y="1263"/>
                  </a:lnTo>
                  <a:lnTo>
                    <a:pt x="1577" y="1251"/>
                  </a:lnTo>
                  <a:lnTo>
                    <a:pt x="1581" y="1251"/>
                  </a:lnTo>
                  <a:lnTo>
                    <a:pt x="1603" y="1248"/>
                  </a:lnTo>
                  <a:lnTo>
                    <a:pt x="1653" y="1247"/>
                  </a:lnTo>
                  <a:lnTo>
                    <a:pt x="1667" y="1244"/>
                  </a:lnTo>
                  <a:lnTo>
                    <a:pt x="1680" y="1237"/>
                  </a:lnTo>
                  <a:lnTo>
                    <a:pt x="1716" y="1202"/>
                  </a:lnTo>
                  <a:lnTo>
                    <a:pt x="1725" y="1191"/>
                  </a:lnTo>
                  <a:lnTo>
                    <a:pt x="1728" y="1180"/>
                  </a:lnTo>
                  <a:lnTo>
                    <a:pt x="1729" y="1151"/>
                  </a:lnTo>
                  <a:lnTo>
                    <a:pt x="1732" y="1138"/>
                  </a:lnTo>
                  <a:lnTo>
                    <a:pt x="1740" y="1132"/>
                  </a:lnTo>
                  <a:lnTo>
                    <a:pt x="1735" y="1129"/>
                  </a:lnTo>
                  <a:close/>
                  <a:moveTo>
                    <a:pt x="117" y="977"/>
                  </a:moveTo>
                  <a:lnTo>
                    <a:pt x="114" y="976"/>
                  </a:lnTo>
                  <a:lnTo>
                    <a:pt x="111" y="973"/>
                  </a:lnTo>
                  <a:lnTo>
                    <a:pt x="108" y="968"/>
                  </a:lnTo>
                  <a:lnTo>
                    <a:pt x="103" y="963"/>
                  </a:lnTo>
                  <a:lnTo>
                    <a:pt x="95" y="955"/>
                  </a:lnTo>
                  <a:lnTo>
                    <a:pt x="97" y="947"/>
                  </a:lnTo>
                  <a:lnTo>
                    <a:pt x="98" y="940"/>
                  </a:lnTo>
                  <a:lnTo>
                    <a:pt x="89" y="933"/>
                  </a:lnTo>
                  <a:lnTo>
                    <a:pt x="64" y="922"/>
                  </a:lnTo>
                  <a:lnTo>
                    <a:pt x="56" y="917"/>
                  </a:lnTo>
                  <a:lnTo>
                    <a:pt x="43" y="918"/>
                  </a:lnTo>
                  <a:lnTo>
                    <a:pt x="30" y="914"/>
                  </a:lnTo>
                  <a:lnTo>
                    <a:pt x="18" y="916"/>
                  </a:lnTo>
                  <a:lnTo>
                    <a:pt x="24" y="922"/>
                  </a:lnTo>
                  <a:lnTo>
                    <a:pt x="25" y="930"/>
                  </a:lnTo>
                  <a:lnTo>
                    <a:pt x="25" y="937"/>
                  </a:lnTo>
                  <a:lnTo>
                    <a:pt x="21" y="940"/>
                  </a:lnTo>
                  <a:lnTo>
                    <a:pt x="24" y="944"/>
                  </a:lnTo>
                  <a:lnTo>
                    <a:pt x="30" y="953"/>
                  </a:lnTo>
                  <a:lnTo>
                    <a:pt x="34" y="962"/>
                  </a:lnTo>
                  <a:lnTo>
                    <a:pt x="38" y="968"/>
                  </a:lnTo>
                  <a:lnTo>
                    <a:pt x="38" y="973"/>
                  </a:lnTo>
                  <a:lnTo>
                    <a:pt x="37" y="976"/>
                  </a:lnTo>
                  <a:lnTo>
                    <a:pt x="37" y="979"/>
                  </a:lnTo>
                  <a:lnTo>
                    <a:pt x="62" y="995"/>
                  </a:lnTo>
                  <a:lnTo>
                    <a:pt x="87" y="1004"/>
                  </a:lnTo>
                  <a:lnTo>
                    <a:pt x="91" y="1005"/>
                  </a:lnTo>
                  <a:lnTo>
                    <a:pt x="96" y="1010"/>
                  </a:lnTo>
                  <a:lnTo>
                    <a:pt x="94" y="1014"/>
                  </a:lnTo>
                  <a:lnTo>
                    <a:pt x="93" y="1018"/>
                  </a:lnTo>
                  <a:lnTo>
                    <a:pt x="96" y="1017"/>
                  </a:lnTo>
                  <a:lnTo>
                    <a:pt x="99" y="1019"/>
                  </a:lnTo>
                  <a:lnTo>
                    <a:pt x="99" y="1013"/>
                  </a:lnTo>
                  <a:lnTo>
                    <a:pt x="103" y="1009"/>
                  </a:lnTo>
                  <a:lnTo>
                    <a:pt x="106" y="1005"/>
                  </a:lnTo>
                  <a:lnTo>
                    <a:pt x="107" y="1001"/>
                  </a:lnTo>
                  <a:lnTo>
                    <a:pt x="112" y="998"/>
                  </a:lnTo>
                  <a:lnTo>
                    <a:pt x="111" y="994"/>
                  </a:lnTo>
                  <a:lnTo>
                    <a:pt x="110" y="987"/>
                  </a:lnTo>
                  <a:lnTo>
                    <a:pt x="112" y="981"/>
                  </a:lnTo>
                  <a:lnTo>
                    <a:pt x="117" y="977"/>
                  </a:lnTo>
                  <a:close/>
                  <a:moveTo>
                    <a:pt x="16" y="880"/>
                  </a:moveTo>
                  <a:lnTo>
                    <a:pt x="21" y="875"/>
                  </a:lnTo>
                  <a:lnTo>
                    <a:pt x="20" y="866"/>
                  </a:lnTo>
                  <a:lnTo>
                    <a:pt x="16" y="864"/>
                  </a:lnTo>
                  <a:lnTo>
                    <a:pt x="16" y="859"/>
                  </a:lnTo>
                  <a:lnTo>
                    <a:pt x="11" y="863"/>
                  </a:lnTo>
                  <a:lnTo>
                    <a:pt x="7" y="861"/>
                  </a:lnTo>
                  <a:lnTo>
                    <a:pt x="3" y="870"/>
                  </a:lnTo>
                  <a:lnTo>
                    <a:pt x="0" y="880"/>
                  </a:lnTo>
                  <a:lnTo>
                    <a:pt x="6" y="893"/>
                  </a:lnTo>
                  <a:lnTo>
                    <a:pt x="20" y="885"/>
                  </a:lnTo>
                  <a:lnTo>
                    <a:pt x="16" y="880"/>
                  </a:lnTo>
                  <a:close/>
                  <a:moveTo>
                    <a:pt x="201" y="1066"/>
                  </a:moveTo>
                  <a:lnTo>
                    <a:pt x="200" y="1059"/>
                  </a:lnTo>
                  <a:lnTo>
                    <a:pt x="192" y="1059"/>
                  </a:lnTo>
                  <a:lnTo>
                    <a:pt x="180" y="1058"/>
                  </a:lnTo>
                  <a:lnTo>
                    <a:pt x="167" y="1055"/>
                  </a:lnTo>
                  <a:lnTo>
                    <a:pt x="160" y="1050"/>
                  </a:lnTo>
                  <a:lnTo>
                    <a:pt x="152" y="1052"/>
                  </a:lnTo>
                  <a:lnTo>
                    <a:pt x="145" y="1051"/>
                  </a:lnTo>
                  <a:lnTo>
                    <a:pt x="137" y="1058"/>
                  </a:lnTo>
                  <a:lnTo>
                    <a:pt x="124" y="1068"/>
                  </a:lnTo>
                  <a:lnTo>
                    <a:pt x="133" y="1080"/>
                  </a:lnTo>
                  <a:lnTo>
                    <a:pt x="146" y="1082"/>
                  </a:lnTo>
                  <a:lnTo>
                    <a:pt x="155" y="1090"/>
                  </a:lnTo>
                  <a:lnTo>
                    <a:pt x="165" y="1091"/>
                  </a:lnTo>
                  <a:lnTo>
                    <a:pt x="181" y="1099"/>
                  </a:lnTo>
                  <a:lnTo>
                    <a:pt x="191" y="1101"/>
                  </a:lnTo>
                  <a:lnTo>
                    <a:pt x="193" y="1094"/>
                  </a:lnTo>
                  <a:lnTo>
                    <a:pt x="195" y="1083"/>
                  </a:lnTo>
                  <a:lnTo>
                    <a:pt x="207" y="1078"/>
                  </a:lnTo>
                  <a:lnTo>
                    <a:pt x="207" y="1071"/>
                  </a:lnTo>
                  <a:lnTo>
                    <a:pt x="201" y="106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5" name="Freeform 33"/>
            <p:cNvSpPr>
              <a:spLocks/>
            </p:cNvSpPr>
            <p:nvPr/>
          </p:nvSpPr>
          <p:spPr bwMode="auto">
            <a:xfrm>
              <a:off x="3341996" y="2668901"/>
              <a:ext cx="153035" cy="147320"/>
            </a:xfrm>
            <a:custGeom>
              <a:avLst/>
              <a:gdLst>
                <a:gd name="T0" fmla="*/ 538 w 548"/>
                <a:gd name="T1" fmla="*/ 85 h 527"/>
                <a:gd name="T2" fmla="*/ 512 w 548"/>
                <a:gd name="T3" fmla="*/ 107 h 527"/>
                <a:gd name="T4" fmla="*/ 483 w 548"/>
                <a:gd name="T5" fmla="*/ 121 h 527"/>
                <a:gd name="T6" fmla="*/ 454 w 548"/>
                <a:gd name="T7" fmla="*/ 117 h 527"/>
                <a:gd name="T8" fmla="*/ 440 w 548"/>
                <a:gd name="T9" fmla="*/ 106 h 527"/>
                <a:gd name="T10" fmla="*/ 438 w 548"/>
                <a:gd name="T11" fmla="*/ 102 h 527"/>
                <a:gd name="T12" fmla="*/ 431 w 548"/>
                <a:gd name="T13" fmla="*/ 79 h 527"/>
                <a:gd name="T14" fmla="*/ 429 w 548"/>
                <a:gd name="T15" fmla="*/ 71 h 527"/>
                <a:gd name="T16" fmla="*/ 413 w 548"/>
                <a:gd name="T17" fmla="*/ 67 h 527"/>
                <a:gd name="T18" fmla="*/ 392 w 548"/>
                <a:gd name="T19" fmla="*/ 46 h 527"/>
                <a:gd name="T20" fmla="*/ 387 w 548"/>
                <a:gd name="T21" fmla="*/ 44 h 527"/>
                <a:gd name="T22" fmla="*/ 347 w 548"/>
                <a:gd name="T23" fmla="*/ 35 h 527"/>
                <a:gd name="T24" fmla="*/ 313 w 548"/>
                <a:gd name="T25" fmla="*/ 37 h 527"/>
                <a:gd name="T26" fmla="*/ 289 w 548"/>
                <a:gd name="T27" fmla="*/ 53 h 527"/>
                <a:gd name="T28" fmla="*/ 241 w 548"/>
                <a:gd name="T29" fmla="*/ 31 h 527"/>
                <a:gd name="T30" fmla="*/ 222 w 548"/>
                <a:gd name="T31" fmla="*/ 29 h 527"/>
                <a:gd name="T32" fmla="*/ 143 w 548"/>
                <a:gd name="T33" fmla="*/ 0 h 527"/>
                <a:gd name="T34" fmla="*/ 119 w 548"/>
                <a:gd name="T35" fmla="*/ 25 h 527"/>
                <a:gd name="T36" fmla="*/ 130 w 548"/>
                <a:gd name="T37" fmla="*/ 63 h 527"/>
                <a:gd name="T38" fmla="*/ 115 w 548"/>
                <a:gd name="T39" fmla="*/ 95 h 527"/>
                <a:gd name="T40" fmla="*/ 130 w 548"/>
                <a:gd name="T41" fmla="*/ 109 h 527"/>
                <a:gd name="T42" fmla="*/ 104 w 548"/>
                <a:gd name="T43" fmla="*/ 154 h 527"/>
                <a:gd name="T44" fmla="*/ 76 w 548"/>
                <a:gd name="T45" fmla="*/ 164 h 527"/>
                <a:gd name="T46" fmla="*/ 53 w 548"/>
                <a:gd name="T47" fmla="*/ 204 h 527"/>
                <a:gd name="T48" fmla="*/ 24 w 548"/>
                <a:gd name="T49" fmla="*/ 228 h 527"/>
                <a:gd name="T50" fmla="*/ 24 w 548"/>
                <a:gd name="T51" fmla="*/ 232 h 527"/>
                <a:gd name="T52" fmla="*/ 11 w 548"/>
                <a:gd name="T53" fmla="*/ 310 h 527"/>
                <a:gd name="T54" fmla="*/ 10 w 548"/>
                <a:gd name="T55" fmla="*/ 312 h 527"/>
                <a:gd name="T56" fmla="*/ 15 w 548"/>
                <a:gd name="T57" fmla="*/ 349 h 527"/>
                <a:gd name="T58" fmla="*/ 47 w 548"/>
                <a:gd name="T59" fmla="*/ 378 h 527"/>
                <a:gd name="T60" fmla="*/ 64 w 548"/>
                <a:gd name="T61" fmla="*/ 409 h 527"/>
                <a:gd name="T62" fmla="*/ 94 w 548"/>
                <a:gd name="T63" fmla="*/ 428 h 527"/>
                <a:gd name="T64" fmla="*/ 114 w 548"/>
                <a:gd name="T65" fmla="*/ 459 h 527"/>
                <a:gd name="T66" fmla="*/ 169 w 548"/>
                <a:gd name="T67" fmla="*/ 458 h 527"/>
                <a:gd name="T68" fmla="*/ 175 w 548"/>
                <a:gd name="T69" fmla="*/ 426 h 527"/>
                <a:gd name="T70" fmla="*/ 216 w 548"/>
                <a:gd name="T71" fmla="*/ 391 h 527"/>
                <a:gd name="T72" fmla="*/ 229 w 548"/>
                <a:gd name="T73" fmla="*/ 406 h 527"/>
                <a:gd name="T74" fmla="*/ 239 w 548"/>
                <a:gd name="T75" fmla="*/ 436 h 527"/>
                <a:gd name="T76" fmla="*/ 251 w 548"/>
                <a:gd name="T77" fmla="*/ 457 h 527"/>
                <a:gd name="T78" fmla="*/ 292 w 548"/>
                <a:gd name="T79" fmla="*/ 527 h 527"/>
                <a:gd name="T80" fmla="*/ 350 w 548"/>
                <a:gd name="T81" fmla="*/ 499 h 527"/>
                <a:gd name="T82" fmla="*/ 378 w 548"/>
                <a:gd name="T83" fmla="*/ 461 h 527"/>
                <a:gd name="T84" fmla="*/ 380 w 548"/>
                <a:gd name="T85" fmla="*/ 461 h 527"/>
                <a:gd name="T86" fmla="*/ 401 w 548"/>
                <a:gd name="T87" fmla="*/ 441 h 527"/>
                <a:gd name="T88" fmla="*/ 434 w 548"/>
                <a:gd name="T89" fmla="*/ 432 h 527"/>
                <a:gd name="T90" fmla="*/ 478 w 548"/>
                <a:gd name="T91" fmla="*/ 449 h 527"/>
                <a:gd name="T92" fmla="*/ 529 w 548"/>
                <a:gd name="T93" fmla="*/ 476 h 527"/>
                <a:gd name="T94" fmla="*/ 521 w 548"/>
                <a:gd name="T95" fmla="*/ 431 h 527"/>
                <a:gd name="T96" fmla="*/ 498 w 548"/>
                <a:gd name="T97" fmla="*/ 373 h 527"/>
                <a:gd name="T98" fmla="*/ 495 w 548"/>
                <a:gd name="T99" fmla="*/ 367 h 527"/>
                <a:gd name="T100" fmla="*/ 487 w 548"/>
                <a:gd name="T101" fmla="*/ 327 h 527"/>
                <a:gd name="T102" fmla="*/ 482 w 548"/>
                <a:gd name="T103" fmla="*/ 300 h 527"/>
                <a:gd name="T104" fmla="*/ 531 w 548"/>
                <a:gd name="T105" fmla="*/ 305 h 527"/>
                <a:gd name="T106" fmla="*/ 536 w 548"/>
                <a:gd name="T107" fmla="*/ 293 h 527"/>
                <a:gd name="T108" fmla="*/ 517 w 548"/>
                <a:gd name="T109" fmla="*/ 258 h 527"/>
                <a:gd name="T110" fmla="*/ 510 w 548"/>
                <a:gd name="T111" fmla="*/ 251 h 527"/>
                <a:gd name="T112" fmla="*/ 507 w 548"/>
                <a:gd name="T113" fmla="*/ 235 h 527"/>
                <a:gd name="T114" fmla="*/ 508 w 548"/>
                <a:gd name="T115" fmla="*/ 229 h 527"/>
                <a:gd name="T116" fmla="*/ 493 w 548"/>
                <a:gd name="T117" fmla="*/ 220 h 527"/>
                <a:gd name="T118" fmla="*/ 529 w 548"/>
                <a:gd name="T119" fmla="*/ 176 h 527"/>
                <a:gd name="T120" fmla="*/ 529 w 548"/>
                <a:gd name="T121" fmla="*/ 134 h 527"/>
                <a:gd name="T122" fmla="*/ 545 w 548"/>
                <a:gd name="T123" fmla="*/ 122 h 527"/>
                <a:gd name="T124" fmla="*/ 548 w 548"/>
                <a:gd name="T125" fmla="*/ 79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8" h="527">
                  <a:moveTo>
                    <a:pt x="546" y="81"/>
                  </a:moveTo>
                  <a:lnTo>
                    <a:pt x="543" y="82"/>
                  </a:lnTo>
                  <a:lnTo>
                    <a:pt x="540" y="83"/>
                  </a:lnTo>
                  <a:lnTo>
                    <a:pt x="538" y="85"/>
                  </a:lnTo>
                  <a:lnTo>
                    <a:pt x="529" y="89"/>
                  </a:lnTo>
                  <a:lnTo>
                    <a:pt x="521" y="93"/>
                  </a:lnTo>
                  <a:lnTo>
                    <a:pt x="515" y="98"/>
                  </a:lnTo>
                  <a:lnTo>
                    <a:pt x="512" y="107"/>
                  </a:lnTo>
                  <a:lnTo>
                    <a:pt x="508" y="115"/>
                  </a:lnTo>
                  <a:lnTo>
                    <a:pt x="501" y="118"/>
                  </a:lnTo>
                  <a:lnTo>
                    <a:pt x="493" y="120"/>
                  </a:lnTo>
                  <a:lnTo>
                    <a:pt x="483" y="121"/>
                  </a:lnTo>
                  <a:lnTo>
                    <a:pt x="475" y="121"/>
                  </a:lnTo>
                  <a:lnTo>
                    <a:pt x="468" y="119"/>
                  </a:lnTo>
                  <a:lnTo>
                    <a:pt x="461" y="118"/>
                  </a:lnTo>
                  <a:lnTo>
                    <a:pt x="454" y="117"/>
                  </a:lnTo>
                  <a:lnTo>
                    <a:pt x="448" y="117"/>
                  </a:lnTo>
                  <a:lnTo>
                    <a:pt x="444" y="116"/>
                  </a:lnTo>
                  <a:lnTo>
                    <a:pt x="441" y="112"/>
                  </a:lnTo>
                  <a:lnTo>
                    <a:pt x="440" y="106"/>
                  </a:lnTo>
                  <a:lnTo>
                    <a:pt x="440" y="105"/>
                  </a:lnTo>
                  <a:lnTo>
                    <a:pt x="439" y="104"/>
                  </a:lnTo>
                  <a:lnTo>
                    <a:pt x="439" y="103"/>
                  </a:lnTo>
                  <a:lnTo>
                    <a:pt x="438" y="102"/>
                  </a:lnTo>
                  <a:lnTo>
                    <a:pt x="436" y="96"/>
                  </a:lnTo>
                  <a:lnTo>
                    <a:pt x="434" y="90"/>
                  </a:lnTo>
                  <a:lnTo>
                    <a:pt x="432" y="85"/>
                  </a:lnTo>
                  <a:lnTo>
                    <a:pt x="431" y="79"/>
                  </a:lnTo>
                  <a:lnTo>
                    <a:pt x="430" y="77"/>
                  </a:lnTo>
                  <a:lnTo>
                    <a:pt x="430" y="75"/>
                  </a:lnTo>
                  <a:lnTo>
                    <a:pt x="429" y="73"/>
                  </a:lnTo>
                  <a:lnTo>
                    <a:pt x="429" y="71"/>
                  </a:lnTo>
                  <a:lnTo>
                    <a:pt x="425" y="65"/>
                  </a:lnTo>
                  <a:lnTo>
                    <a:pt x="422" y="65"/>
                  </a:lnTo>
                  <a:lnTo>
                    <a:pt x="418" y="67"/>
                  </a:lnTo>
                  <a:lnTo>
                    <a:pt x="413" y="67"/>
                  </a:lnTo>
                  <a:lnTo>
                    <a:pt x="407" y="62"/>
                  </a:lnTo>
                  <a:lnTo>
                    <a:pt x="402" y="57"/>
                  </a:lnTo>
                  <a:lnTo>
                    <a:pt x="397" y="52"/>
                  </a:lnTo>
                  <a:lnTo>
                    <a:pt x="392" y="46"/>
                  </a:lnTo>
                  <a:lnTo>
                    <a:pt x="391" y="46"/>
                  </a:lnTo>
                  <a:lnTo>
                    <a:pt x="389" y="45"/>
                  </a:lnTo>
                  <a:lnTo>
                    <a:pt x="388" y="45"/>
                  </a:lnTo>
                  <a:lnTo>
                    <a:pt x="387" y="44"/>
                  </a:lnTo>
                  <a:lnTo>
                    <a:pt x="377" y="41"/>
                  </a:lnTo>
                  <a:lnTo>
                    <a:pt x="366" y="40"/>
                  </a:lnTo>
                  <a:lnTo>
                    <a:pt x="355" y="38"/>
                  </a:lnTo>
                  <a:lnTo>
                    <a:pt x="347" y="35"/>
                  </a:lnTo>
                  <a:lnTo>
                    <a:pt x="339" y="36"/>
                  </a:lnTo>
                  <a:lnTo>
                    <a:pt x="330" y="35"/>
                  </a:lnTo>
                  <a:lnTo>
                    <a:pt x="320" y="35"/>
                  </a:lnTo>
                  <a:lnTo>
                    <a:pt x="313" y="37"/>
                  </a:lnTo>
                  <a:lnTo>
                    <a:pt x="307" y="43"/>
                  </a:lnTo>
                  <a:lnTo>
                    <a:pt x="302" y="51"/>
                  </a:lnTo>
                  <a:lnTo>
                    <a:pt x="297" y="56"/>
                  </a:lnTo>
                  <a:lnTo>
                    <a:pt x="289" y="53"/>
                  </a:lnTo>
                  <a:lnTo>
                    <a:pt x="278" y="45"/>
                  </a:lnTo>
                  <a:lnTo>
                    <a:pt x="267" y="39"/>
                  </a:lnTo>
                  <a:lnTo>
                    <a:pt x="254" y="34"/>
                  </a:lnTo>
                  <a:lnTo>
                    <a:pt x="241" y="31"/>
                  </a:lnTo>
                  <a:lnTo>
                    <a:pt x="236" y="31"/>
                  </a:lnTo>
                  <a:lnTo>
                    <a:pt x="231" y="30"/>
                  </a:lnTo>
                  <a:lnTo>
                    <a:pt x="226" y="29"/>
                  </a:lnTo>
                  <a:lnTo>
                    <a:pt x="222" y="29"/>
                  </a:lnTo>
                  <a:lnTo>
                    <a:pt x="201" y="26"/>
                  </a:lnTo>
                  <a:lnTo>
                    <a:pt x="179" y="22"/>
                  </a:lnTo>
                  <a:lnTo>
                    <a:pt x="158" y="14"/>
                  </a:lnTo>
                  <a:lnTo>
                    <a:pt x="143" y="0"/>
                  </a:lnTo>
                  <a:lnTo>
                    <a:pt x="138" y="7"/>
                  </a:lnTo>
                  <a:lnTo>
                    <a:pt x="132" y="13"/>
                  </a:lnTo>
                  <a:lnTo>
                    <a:pt x="126" y="19"/>
                  </a:lnTo>
                  <a:lnTo>
                    <a:pt x="119" y="25"/>
                  </a:lnTo>
                  <a:lnTo>
                    <a:pt x="113" y="36"/>
                  </a:lnTo>
                  <a:lnTo>
                    <a:pt x="115" y="45"/>
                  </a:lnTo>
                  <a:lnTo>
                    <a:pt x="122" y="55"/>
                  </a:lnTo>
                  <a:lnTo>
                    <a:pt x="130" y="63"/>
                  </a:lnTo>
                  <a:lnTo>
                    <a:pt x="120" y="69"/>
                  </a:lnTo>
                  <a:lnTo>
                    <a:pt x="112" y="75"/>
                  </a:lnTo>
                  <a:lnTo>
                    <a:pt x="110" y="83"/>
                  </a:lnTo>
                  <a:lnTo>
                    <a:pt x="115" y="95"/>
                  </a:lnTo>
                  <a:lnTo>
                    <a:pt x="119" y="99"/>
                  </a:lnTo>
                  <a:lnTo>
                    <a:pt x="122" y="102"/>
                  </a:lnTo>
                  <a:lnTo>
                    <a:pt x="126" y="106"/>
                  </a:lnTo>
                  <a:lnTo>
                    <a:pt x="130" y="109"/>
                  </a:lnTo>
                  <a:lnTo>
                    <a:pt x="133" y="127"/>
                  </a:lnTo>
                  <a:lnTo>
                    <a:pt x="129" y="138"/>
                  </a:lnTo>
                  <a:lnTo>
                    <a:pt x="119" y="146"/>
                  </a:lnTo>
                  <a:lnTo>
                    <a:pt x="104" y="154"/>
                  </a:lnTo>
                  <a:lnTo>
                    <a:pt x="97" y="156"/>
                  </a:lnTo>
                  <a:lnTo>
                    <a:pt x="90" y="158"/>
                  </a:lnTo>
                  <a:lnTo>
                    <a:pt x="83" y="161"/>
                  </a:lnTo>
                  <a:lnTo>
                    <a:pt x="76" y="164"/>
                  </a:lnTo>
                  <a:lnTo>
                    <a:pt x="68" y="172"/>
                  </a:lnTo>
                  <a:lnTo>
                    <a:pt x="62" y="182"/>
                  </a:lnTo>
                  <a:lnTo>
                    <a:pt x="57" y="194"/>
                  </a:lnTo>
                  <a:lnTo>
                    <a:pt x="53" y="204"/>
                  </a:lnTo>
                  <a:lnTo>
                    <a:pt x="47" y="212"/>
                  </a:lnTo>
                  <a:lnTo>
                    <a:pt x="38" y="217"/>
                  </a:lnTo>
                  <a:lnTo>
                    <a:pt x="30" y="222"/>
                  </a:lnTo>
                  <a:lnTo>
                    <a:pt x="24" y="228"/>
                  </a:lnTo>
                  <a:lnTo>
                    <a:pt x="24" y="229"/>
                  </a:lnTo>
                  <a:lnTo>
                    <a:pt x="24" y="230"/>
                  </a:lnTo>
                  <a:lnTo>
                    <a:pt x="24" y="231"/>
                  </a:lnTo>
                  <a:lnTo>
                    <a:pt x="24" y="232"/>
                  </a:lnTo>
                  <a:lnTo>
                    <a:pt x="23" y="251"/>
                  </a:lnTo>
                  <a:lnTo>
                    <a:pt x="20" y="270"/>
                  </a:lnTo>
                  <a:lnTo>
                    <a:pt x="15" y="290"/>
                  </a:lnTo>
                  <a:lnTo>
                    <a:pt x="11" y="310"/>
                  </a:lnTo>
                  <a:lnTo>
                    <a:pt x="10" y="310"/>
                  </a:lnTo>
                  <a:lnTo>
                    <a:pt x="10" y="311"/>
                  </a:lnTo>
                  <a:lnTo>
                    <a:pt x="10" y="311"/>
                  </a:lnTo>
                  <a:lnTo>
                    <a:pt x="10" y="312"/>
                  </a:lnTo>
                  <a:lnTo>
                    <a:pt x="4" y="324"/>
                  </a:lnTo>
                  <a:lnTo>
                    <a:pt x="0" y="336"/>
                  </a:lnTo>
                  <a:lnTo>
                    <a:pt x="2" y="345"/>
                  </a:lnTo>
                  <a:lnTo>
                    <a:pt x="15" y="349"/>
                  </a:lnTo>
                  <a:lnTo>
                    <a:pt x="27" y="351"/>
                  </a:lnTo>
                  <a:lnTo>
                    <a:pt x="30" y="362"/>
                  </a:lnTo>
                  <a:lnTo>
                    <a:pt x="34" y="374"/>
                  </a:lnTo>
                  <a:lnTo>
                    <a:pt x="47" y="378"/>
                  </a:lnTo>
                  <a:lnTo>
                    <a:pt x="51" y="385"/>
                  </a:lnTo>
                  <a:lnTo>
                    <a:pt x="55" y="393"/>
                  </a:lnTo>
                  <a:lnTo>
                    <a:pt x="60" y="401"/>
                  </a:lnTo>
                  <a:lnTo>
                    <a:pt x="64" y="409"/>
                  </a:lnTo>
                  <a:lnTo>
                    <a:pt x="70" y="417"/>
                  </a:lnTo>
                  <a:lnTo>
                    <a:pt x="77" y="424"/>
                  </a:lnTo>
                  <a:lnTo>
                    <a:pt x="85" y="428"/>
                  </a:lnTo>
                  <a:lnTo>
                    <a:pt x="94" y="428"/>
                  </a:lnTo>
                  <a:lnTo>
                    <a:pt x="106" y="429"/>
                  </a:lnTo>
                  <a:lnTo>
                    <a:pt x="109" y="440"/>
                  </a:lnTo>
                  <a:lnTo>
                    <a:pt x="110" y="453"/>
                  </a:lnTo>
                  <a:lnTo>
                    <a:pt x="114" y="459"/>
                  </a:lnTo>
                  <a:lnTo>
                    <a:pt x="128" y="459"/>
                  </a:lnTo>
                  <a:lnTo>
                    <a:pt x="141" y="460"/>
                  </a:lnTo>
                  <a:lnTo>
                    <a:pt x="155" y="460"/>
                  </a:lnTo>
                  <a:lnTo>
                    <a:pt x="169" y="458"/>
                  </a:lnTo>
                  <a:lnTo>
                    <a:pt x="171" y="452"/>
                  </a:lnTo>
                  <a:lnTo>
                    <a:pt x="173" y="443"/>
                  </a:lnTo>
                  <a:lnTo>
                    <a:pt x="174" y="435"/>
                  </a:lnTo>
                  <a:lnTo>
                    <a:pt x="175" y="426"/>
                  </a:lnTo>
                  <a:lnTo>
                    <a:pt x="179" y="410"/>
                  </a:lnTo>
                  <a:lnTo>
                    <a:pt x="187" y="397"/>
                  </a:lnTo>
                  <a:lnTo>
                    <a:pt x="199" y="389"/>
                  </a:lnTo>
                  <a:lnTo>
                    <a:pt x="216" y="391"/>
                  </a:lnTo>
                  <a:lnTo>
                    <a:pt x="222" y="392"/>
                  </a:lnTo>
                  <a:lnTo>
                    <a:pt x="226" y="395"/>
                  </a:lnTo>
                  <a:lnTo>
                    <a:pt x="229" y="399"/>
                  </a:lnTo>
                  <a:lnTo>
                    <a:pt x="229" y="406"/>
                  </a:lnTo>
                  <a:lnTo>
                    <a:pt x="231" y="414"/>
                  </a:lnTo>
                  <a:lnTo>
                    <a:pt x="232" y="422"/>
                  </a:lnTo>
                  <a:lnTo>
                    <a:pt x="234" y="430"/>
                  </a:lnTo>
                  <a:lnTo>
                    <a:pt x="239" y="436"/>
                  </a:lnTo>
                  <a:lnTo>
                    <a:pt x="243" y="441"/>
                  </a:lnTo>
                  <a:lnTo>
                    <a:pt x="247" y="445"/>
                  </a:lnTo>
                  <a:lnTo>
                    <a:pt x="250" y="450"/>
                  </a:lnTo>
                  <a:lnTo>
                    <a:pt x="251" y="457"/>
                  </a:lnTo>
                  <a:lnTo>
                    <a:pt x="259" y="475"/>
                  </a:lnTo>
                  <a:lnTo>
                    <a:pt x="273" y="489"/>
                  </a:lnTo>
                  <a:lnTo>
                    <a:pt x="287" y="504"/>
                  </a:lnTo>
                  <a:lnTo>
                    <a:pt x="292" y="527"/>
                  </a:lnTo>
                  <a:lnTo>
                    <a:pt x="306" y="516"/>
                  </a:lnTo>
                  <a:lnTo>
                    <a:pt x="319" y="509"/>
                  </a:lnTo>
                  <a:lnTo>
                    <a:pt x="333" y="503"/>
                  </a:lnTo>
                  <a:lnTo>
                    <a:pt x="350" y="499"/>
                  </a:lnTo>
                  <a:lnTo>
                    <a:pt x="362" y="492"/>
                  </a:lnTo>
                  <a:lnTo>
                    <a:pt x="366" y="481"/>
                  </a:lnTo>
                  <a:lnTo>
                    <a:pt x="369" y="469"/>
                  </a:lnTo>
                  <a:lnTo>
                    <a:pt x="378" y="461"/>
                  </a:lnTo>
                  <a:lnTo>
                    <a:pt x="379" y="461"/>
                  </a:lnTo>
                  <a:lnTo>
                    <a:pt x="379" y="461"/>
                  </a:lnTo>
                  <a:lnTo>
                    <a:pt x="380" y="461"/>
                  </a:lnTo>
                  <a:lnTo>
                    <a:pt x="380" y="461"/>
                  </a:lnTo>
                  <a:lnTo>
                    <a:pt x="388" y="458"/>
                  </a:lnTo>
                  <a:lnTo>
                    <a:pt x="392" y="452"/>
                  </a:lnTo>
                  <a:lnTo>
                    <a:pt x="396" y="446"/>
                  </a:lnTo>
                  <a:lnTo>
                    <a:pt x="401" y="441"/>
                  </a:lnTo>
                  <a:lnTo>
                    <a:pt x="409" y="438"/>
                  </a:lnTo>
                  <a:lnTo>
                    <a:pt x="417" y="436"/>
                  </a:lnTo>
                  <a:lnTo>
                    <a:pt x="426" y="434"/>
                  </a:lnTo>
                  <a:lnTo>
                    <a:pt x="434" y="432"/>
                  </a:lnTo>
                  <a:lnTo>
                    <a:pt x="446" y="431"/>
                  </a:lnTo>
                  <a:lnTo>
                    <a:pt x="458" y="435"/>
                  </a:lnTo>
                  <a:lnTo>
                    <a:pt x="469" y="441"/>
                  </a:lnTo>
                  <a:lnTo>
                    <a:pt x="478" y="449"/>
                  </a:lnTo>
                  <a:lnTo>
                    <a:pt x="489" y="459"/>
                  </a:lnTo>
                  <a:lnTo>
                    <a:pt x="503" y="471"/>
                  </a:lnTo>
                  <a:lnTo>
                    <a:pt x="517" y="479"/>
                  </a:lnTo>
                  <a:lnTo>
                    <a:pt x="529" y="476"/>
                  </a:lnTo>
                  <a:lnTo>
                    <a:pt x="530" y="468"/>
                  </a:lnTo>
                  <a:lnTo>
                    <a:pt x="527" y="454"/>
                  </a:lnTo>
                  <a:lnTo>
                    <a:pt x="524" y="441"/>
                  </a:lnTo>
                  <a:lnTo>
                    <a:pt x="521" y="431"/>
                  </a:lnTo>
                  <a:lnTo>
                    <a:pt x="517" y="416"/>
                  </a:lnTo>
                  <a:lnTo>
                    <a:pt x="512" y="400"/>
                  </a:lnTo>
                  <a:lnTo>
                    <a:pt x="506" y="385"/>
                  </a:lnTo>
                  <a:lnTo>
                    <a:pt x="498" y="373"/>
                  </a:lnTo>
                  <a:lnTo>
                    <a:pt x="497" y="371"/>
                  </a:lnTo>
                  <a:lnTo>
                    <a:pt x="497" y="370"/>
                  </a:lnTo>
                  <a:lnTo>
                    <a:pt x="496" y="368"/>
                  </a:lnTo>
                  <a:lnTo>
                    <a:pt x="495" y="367"/>
                  </a:lnTo>
                  <a:lnTo>
                    <a:pt x="493" y="357"/>
                  </a:lnTo>
                  <a:lnTo>
                    <a:pt x="492" y="346"/>
                  </a:lnTo>
                  <a:lnTo>
                    <a:pt x="490" y="336"/>
                  </a:lnTo>
                  <a:lnTo>
                    <a:pt x="487" y="327"/>
                  </a:lnTo>
                  <a:lnTo>
                    <a:pt x="485" y="320"/>
                  </a:lnTo>
                  <a:lnTo>
                    <a:pt x="484" y="313"/>
                  </a:lnTo>
                  <a:lnTo>
                    <a:pt x="483" y="307"/>
                  </a:lnTo>
                  <a:lnTo>
                    <a:pt x="482" y="300"/>
                  </a:lnTo>
                  <a:lnTo>
                    <a:pt x="495" y="302"/>
                  </a:lnTo>
                  <a:lnTo>
                    <a:pt x="507" y="305"/>
                  </a:lnTo>
                  <a:lnTo>
                    <a:pt x="520" y="306"/>
                  </a:lnTo>
                  <a:lnTo>
                    <a:pt x="531" y="305"/>
                  </a:lnTo>
                  <a:lnTo>
                    <a:pt x="534" y="303"/>
                  </a:lnTo>
                  <a:lnTo>
                    <a:pt x="536" y="300"/>
                  </a:lnTo>
                  <a:lnTo>
                    <a:pt x="536" y="297"/>
                  </a:lnTo>
                  <a:lnTo>
                    <a:pt x="536" y="293"/>
                  </a:lnTo>
                  <a:lnTo>
                    <a:pt x="533" y="284"/>
                  </a:lnTo>
                  <a:lnTo>
                    <a:pt x="528" y="275"/>
                  </a:lnTo>
                  <a:lnTo>
                    <a:pt x="523" y="266"/>
                  </a:lnTo>
                  <a:lnTo>
                    <a:pt x="517" y="258"/>
                  </a:lnTo>
                  <a:lnTo>
                    <a:pt x="515" y="256"/>
                  </a:lnTo>
                  <a:lnTo>
                    <a:pt x="514" y="254"/>
                  </a:lnTo>
                  <a:lnTo>
                    <a:pt x="512" y="253"/>
                  </a:lnTo>
                  <a:lnTo>
                    <a:pt x="510" y="251"/>
                  </a:lnTo>
                  <a:lnTo>
                    <a:pt x="507" y="248"/>
                  </a:lnTo>
                  <a:lnTo>
                    <a:pt x="505" y="244"/>
                  </a:lnTo>
                  <a:lnTo>
                    <a:pt x="505" y="240"/>
                  </a:lnTo>
                  <a:lnTo>
                    <a:pt x="507" y="235"/>
                  </a:lnTo>
                  <a:lnTo>
                    <a:pt x="507" y="234"/>
                  </a:lnTo>
                  <a:lnTo>
                    <a:pt x="507" y="232"/>
                  </a:lnTo>
                  <a:lnTo>
                    <a:pt x="507" y="230"/>
                  </a:lnTo>
                  <a:lnTo>
                    <a:pt x="508" y="229"/>
                  </a:lnTo>
                  <a:lnTo>
                    <a:pt x="504" y="227"/>
                  </a:lnTo>
                  <a:lnTo>
                    <a:pt x="500" y="225"/>
                  </a:lnTo>
                  <a:lnTo>
                    <a:pt x="496" y="223"/>
                  </a:lnTo>
                  <a:lnTo>
                    <a:pt x="493" y="220"/>
                  </a:lnTo>
                  <a:lnTo>
                    <a:pt x="502" y="209"/>
                  </a:lnTo>
                  <a:lnTo>
                    <a:pt x="510" y="197"/>
                  </a:lnTo>
                  <a:lnTo>
                    <a:pt x="518" y="186"/>
                  </a:lnTo>
                  <a:lnTo>
                    <a:pt x="529" y="176"/>
                  </a:lnTo>
                  <a:lnTo>
                    <a:pt x="541" y="167"/>
                  </a:lnTo>
                  <a:lnTo>
                    <a:pt x="537" y="158"/>
                  </a:lnTo>
                  <a:lnTo>
                    <a:pt x="529" y="147"/>
                  </a:lnTo>
                  <a:lnTo>
                    <a:pt x="529" y="134"/>
                  </a:lnTo>
                  <a:lnTo>
                    <a:pt x="534" y="130"/>
                  </a:lnTo>
                  <a:lnTo>
                    <a:pt x="538" y="131"/>
                  </a:lnTo>
                  <a:lnTo>
                    <a:pt x="543" y="131"/>
                  </a:lnTo>
                  <a:lnTo>
                    <a:pt x="545" y="122"/>
                  </a:lnTo>
                  <a:lnTo>
                    <a:pt x="546" y="111"/>
                  </a:lnTo>
                  <a:lnTo>
                    <a:pt x="547" y="100"/>
                  </a:lnTo>
                  <a:lnTo>
                    <a:pt x="547" y="90"/>
                  </a:lnTo>
                  <a:lnTo>
                    <a:pt x="548" y="79"/>
                  </a:lnTo>
                  <a:lnTo>
                    <a:pt x="546" y="81"/>
                  </a:lnTo>
                  <a:close/>
                </a:path>
              </a:pathLst>
            </a:custGeom>
            <a:solidFill>
              <a:srgbClr val="A5679C"/>
            </a:solidFill>
            <a:ln>
              <a:noFill/>
            </a:ln>
            <a:extLst/>
          </p:spPr>
          <p:txBody>
            <a:bodyPr rot="0" vert="horz" wrap="square" lIns="91440" tIns="45720" rIns="91440" bIns="45720" anchor="t" anchorCtr="0" upright="1">
              <a:noAutofit/>
            </a:bodyPr>
            <a:lstStyle/>
            <a:p>
              <a:endParaRPr lang="es-MX" dirty="0"/>
            </a:p>
          </p:txBody>
        </p:sp>
        <p:sp>
          <p:nvSpPr>
            <p:cNvPr id="106" name="Freeform 34"/>
            <p:cNvSpPr>
              <a:spLocks/>
            </p:cNvSpPr>
            <p:nvPr/>
          </p:nvSpPr>
          <p:spPr bwMode="auto">
            <a:xfrm>
              <a:off x="3341996" y="2668901"/>
              <a:ext cx="153035" cy="147320"/>
            </a:xfrm>
            <a:custGeom>
              <a:avLst/>
              <a:gdLst>
                <a:gd name="T0" fmla="*/ 538 w 548"/>
                <a:gd name="T1" fmla="*/ 85 h 527"/>
                <a:gd name="T2" fmla="*/ 512 w 548"/>
                <a:gd name="T3" fmla="*/ 107 h 527"/>
                <a:gd name="T4" fmla="*/ 483 w 548"/>
                <a:gd name="T5" fmla="*/ 121 h 527"/>
                <a:gd name="T6" fmla="*/ 454 w 548"/>
                <a:gd name="T7" fmla="*/ 117 h 527"/>
                <a:gd name="T8" fmla="*/ 440 w 548"/>
                <a:gd name="T9" fmla="*/ 106 h 527"/>
                <a:gd name="T10" fmla="*/ 438 w 548"/>
                <a:gd name="T11" fmla="*/ 102 h 527"/>
                <a:gd name="T12" fmla="*/ 431 w 548"/>
                <a:gd name="T13" fmla="*/ 79 h 527"/>
                <a:gd name="T14" fmla="*/ 429 w 548"/>
                <a:gd name="T15" fmla="*/ 71 h 527"/>
                <a:gd name="T16" fmla="*/ 413 w 548"/>
                <a:gd name="T17" fmla="*/ 67 h 527"/>
                <a:gd name="T18" fmla="*/ 392 w 548"/>
                <a:gd name="T19" fmla="*/ 46 h 527"/>
                <a:gd name="T20" fmla="*/ 387 w 548"/>
                <a:gd name="T21" fmla="*/ 44 h 527"/>
                <a:gd name="T22" fmla="*/ 347 w 548"/>
                <a:gd name="T23" fmla="*/ 35 h 527"/>
                <a:gd name="T24" fmla="*/ 313 w 548"/>
                <a:gd name="T25" fmla="*/ 37 h 527"/>
                <a:gd name="T26" fmla="*/ 289 w 548"/>
                <a:gd name="T27" fmla="*/ 53 h 527"/>
                <a:gd name="T28" fmla="*/ 241 w 548"/>
                <a:gd name="T29" fmla="*/ 31 h 527"/>
                <a:gd name="T30" fmla="*/ 222 w 548"/>
                <a:gd name="T31" fmla="*/ 29 h 527"/>
                <a:gd name="T32" fmla="*/ 143 w 548"/>
                <a:gd name="T33" fmla="*/ 0 h 527"/>
                <a:gd name="T34" fmla="*/ 119 w 548"/>
                <a:gd name="T35" fmla="*/ 25 h 527"/>
                <a:gd name="T36" fmla="*/ 130 w 548"/>
                <a:gd name="T37" fmla="*/ 63 h 527"/>
                <a:gd name="T38" fmla="*/ 115 w 548"/>
                <a:gd name="T39" fmla="*/ 95 h 527"/>
                <a:gd name="T40" fmla="*/ 130 w 548"/>
                <a:gd name="T41" fmla="*/ 109 h 527"/>
                <a:gd name="T42" fmla="*/ 104 w 548"/>
                <a:gd name="T43" fmla="*/ 154 h 527"/>
                <a:gd name="T44" fmla="*/ 76 w 548"/>
                <a:gd name="T45" fmla="*/ 164 h 527"/>
                <a:gd name="T46" fmla="*/ 53 w 548"/>
                <a:gd name="T47" fmla="*/ 204 h 527"/>
                <a:gd name="T48" fmla="*/ 24 w 548"/>
                <a:gd name="T49" fmla="*/ 228 h 527"/>
                <a:gd name="T50" fmla="*/ 24 w 548"/>
                <a:gd name="T51" fmla="*/ 232 h 527"/>
                <a:gd name="T52" fmla="*/ 11 w 548"/>
                <a:gd name="T53" fmla="*/ 310 h 527"/>
                <a:gd name="T54" fmla="*/ 10 w 548"/>
                <a:gd name="T55" fmla="*/ 312 h 527"/>
                <a:gd name="T56" fmla="*/ 15 w 548"/>
                <a:gd name="T57" fmla="*/ 349 h 527"/>
                <a:gd name="T58" fmla="*/ 47 w 548"/>
                <a:gd name="T59" fmla="*/ 378 h 527"/>
                <a:gd name="T60" fmla="*/ 64 w 548"/>
                <a:gd name="T61" fmla="*/ 409 h 527"/>
                <a:gd name="T62" fmla="*/ 94 w 548"/>
                <a:gd name="T63" fmla="*/ 428 h 527"/>
                <a:gd name="T64" fmla="*/ 114 w 548"/>
                <a:gd name="T65" fmla="*/ 459 h 527"/>
                <a:gd name="T66" fmla="*/ 169 w 548"/>
                <a:gd name="T67" fmla="*/ 458 h 527"/>
                <a:gd name="T68" fmla="*/ 175 w 548"/>
                <a:gd name="T69" fmla="*/ 426 h 527"/>
                <a:gd name="T70" fmla="*/ 216 w 548"/>
                <a:gd name="T71" fmla="*/ 391 h 527"/>
                <a:gd name="T72" fmla="*/ 229 w 548"/>
                <a:gd name="T73" fmla="*/ 406 h 527"/>
                <a:gd name="T74" fmla="*/ 239 w 548"/>
                <a:gd name="T75" fmla="*/ 436 h 527"/>
                <a:gd name="T76" fmla="*/ 251 w 548"/>
                <a:gd name="T77" fmla="*/ 457 h 527"/>
                <a:gd name="T78" fmla="*/ 292 w 548"/>
                <a:gd name="T79" fmla="*/ 527 h 527"/>
                <a:gd name="T80" fmla="*/ 350 w 548"/>
                <a:gd name="T81" fmla="*/ 499 h 527"/>
                <a:gd name="T82" fmla="*/ 378 w 548"/>
                <a:gd name="T83" fmla="*/ 461 h 527"/>
                <a:gd name="T84" fmla="*/ 380 w 548"/>
                <a:gd name="T85" fmla="*/ 461 h 527"/>
                <a:gd name="T86" fmla="*/ 401 w 548"/>
                <a:gd name="T87" fmla="*/ 441 h 527"/>
                <a:gd name="T88" fmla="*/ 434 w 548"/>
                <a:gd name="T89" fmla="*/ 432 h 527"/>
                <a:gd name="T90" fmla="*/ 478 w 548"/>
                <a:gd name="T91" fmla="*/ 449 h 527"/>
                <a:gd name="T92" fmla="*/ 529 w 548"/>
                <a:gd name="T93" fmla="*/ 476 h 527"/>
                <a:gd name="T94" fmla="*/ 521 w 548"/>
                <a:gd name="T95" fmla="*/ 431 h 527"/>
                <a:gd name="T96" fmla="*/ 498 w 548"/>
                <a:gd name="T97" fmla="*/ 373 h 527"/>
                <a:gd name="T98" fmla="*/ 495 w 548"/>
                <a:gd name="T99" fmla="*/ 367 h 527"/>
                <a:gd name="T100" fmla="*/ 487 w 548"/>
                <a:gd name="T101" fmla="*/ 327 h 527"/>
                <a:gd name="T102" fmla="*/ 482 w 548"/>
                <a:gd name="T103" fmla="*/ 300 h 527"/>
                <a:gd name="T104" fmla="*/ 531 w 548"/>
                <a:gd name="T105" fmla="*/ 305 h 527"/>
                <a:gd name="T106" fmla="*/ 536 w 548"/>
                <a:gd name="T107" fmla="*/ 293 h 527"/>
                <a:gd name="T108" fmla="*/ 517 w 548"/>
                <a:gd name="T109" fmla="*/ 258 h 527"/>
                <a:gd name="T110" fmla="*/ 510 w 548"/>
                <a:gd name="T111" fmla="*/ 251 h 527"/>
                <a:gd name="T112" fmla="*/ 507 w 548"/>
                <a:gd name="T113" fmla="*/ 235 h 527"/>
                <a:gd name="T114" fmla="*/ 508 w 548"/>
                <a:gd name="T115" fmla="*/ 229 h 527"/>
                <a:gd name="T116" fmla="*/ 493 w 548"/>
                <a:gd name="T117" fmla="*/ 220 h 527"/>
                <a:gd name="T118" fmla="*/ 529 w 548"/>
                <a:gd name="T119" fmla="*/ 176 h 527"/>
                <a:gd name="T120" fmla="*/ 529 w 548"/>
                <a:gd name="T121" fmla="*/ 134 h 527"/>
                <a:gd name="T122" fmla="*/ 545 w 548"/>
                <a:gd name="T123" fmla="*/ 122 h 527"/>
                <a:gd name="T124" fmla="*/ 548 w 548"/>
                <a:gd name="T125" fmla="*/ 79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8" h="527">
                  <a:moveTo>
                    <a:pt x="546" y="81"/>
                  </a:moveTo>
                  <a:lnTo>
                    <a:pt x="543" y="82"/>
                  </a:lnTo>
                  <a:lnTo>
                    <a:pt x="540" y="83"/>
                  </a:lnTo>
                  <a:lnTo>
                    <a:pt x="538" y="85"/>
                  </a:lnTo>
                  <a:lnTo>
                    <a:pt x="529" y="89"/>
                  </a:lnTo>
                  <a:lnTo>
                    <a:pt x="521" y="93"/>
                  </a:lnTo>
                  <a:lnTo>
                    <a:pt x="515" y="98"/>
                  </a:lnTo>
                  <a:lnTo>
                    <a:pt x="512" y="107"/>
                  </a:lnTo>
                  <a:lnTo>
                    <a:pt x="508" y="115"/>
                  </a:lnTo>
                  <a:lnTo>
                    <a:pt x="501" y="118"/>
                  </a:lnTo>
                  <a:lnTo>
                    <a:pt x="493" y="120"/>
                  </a:lnTo>
                  <a:lnTo>
                    <a:pt x="483" y="121"/>
                  </a:lnTo>
                  <a:lnTo>
                    <a:pt x="475" y="121"/>
                  </a:lnTo>
                  <a:lnTo>
                    <a:pt x="468" y="119"/>
                  </a:lnTo>
                  <a:lnTo>
                    <a:pt x="461" y="118"/>
                  </a:lnTo>
                  <a:lnTo>
                    <a:pt x="454" y="117"/>
                  </a:lnTo>
                  <a:lnTo>
                    <a:pt x="448" y="117"/>
                  </a:lnTo>
                  <a:lnTo>
                    <a:pt x="444" y="116"/>
                  </a:lnTo>
                  <a:lnTo>
                    <a:pt x="441" y="112"/>
                  </a:lnTo>
                  <a:lnTo>
                    <a:pt x="440" y="106"/>
                  </a:lnTo>
                  <a:lnTo>
                    <a:pt x="440" y="105"/>
                  </a:lnTo>
                  <a:lnTo>
                    <a:pt x="439" y="104"/>
                  </a:lnTo>
                  <a:lnTo>
                    <a:pt x="439" y="103"/>
                  </a:lnTo>
                  <a:lnTo>
                    <a:pt x="438" y="102"/>
                  </a:lnTo>
                  <a:lnTo>
                    <a:pt x="436" y="96"/>
                  </a:lnTo>
                  <a:lnTo>
                    <a:pt x="434" y="90"/>
                  </a:lnTo>
                  <a:lnTo>
                    <a:pt x="432" y="85"/>
                  </a:lnTo>
                  <a:lnTo>
                    <a:pt x="431" y="79"/>
                  </a:lnTo>
                  <a:lnTo>
                    <a:pt x="430" y="77"/>
                  </a:lnTo>
                  <a:lnTo>
                    <a:pt x="430" y="75"/>
                  </a:lnTo>
                  <a:lnTo>
                    <a:pt x="429" y="73"/>
                  </a:lnTo>
                  <a:lnTo>
                    <a:pt x="429" y="71"/>
                  </a:lnTo>
                  <a:lnTo>
                    <a:pt x="425" y="65"/>
                  </a:lnTo>
                  <a:lnTo>
                    <a:pt x="422" y="65"/>
                  </a:lnTo>
                  <a:lnTo>
                    <a:pt x="418" y="67"/>
                  </a:lnTo>
                  <a:lnTo>
                    <a:pt x="413" y="67"/>
                  </a:lnTo>
                  <a:lnTo>
                    <a:pt x="407" y="62"/>
                  </a:lnTo>
                  <a:lnTo>
                    <a:pt x="402" y="57"/>
                  </a:lnTo>
                  <a:lnTo>
                    <a:pt x="397" y="52"/>
                  </a:lnTo>
                  <a:lnTo>
                    <a:pt x="392" y="46"/>
                  </a:lnTo>
                  <a:lnTo>
                    <a:pt x="391" y="46"/>
                  </a:lnTo>
                  <a:lnTo>
                    <a:pt x="389" y="45"/>
                  </a:lnTo>
                  <a:lnTo>
                    <a:pt x="388" y="45"/>
                  </a:lnTo>
                  <a:lnTo>
                    <a:pt x="387" y="44"/>
                  </a:lnTo>
                  <a:lnTo>
                    <a:pt x="377" y="41"/>
                  </a:lnTo>
                  <a:lnTo>
                    <a:pt x="366" y="40"/>
                  </a:lnTo>
                  <a:lnTo>
                    <a:pt x="355" y="38"/>
                  </a:lnTo>
                  <a:lnTo>
                    <a:pt x="347" y="35"/>
                  </a:lnTo>
                  <a:lnTo>
                    <a:pt x="339" y="36"/>
                  </a:lnTo>
                  <a:lnTo>
                    <a:pt x="330" y="35"/>
                  </a:lnTo>
                  <a:lnTo>
                    <a:pt x="320" y="35"/>
                  </a:lnTo>
                  <a:lnTo>
                    <a:pt x="313" y="37"/>
                  </a:lnTo>
                  <a:lnTo>
                    <a:pt x="307" y="43"/>
                  </a:lnTo>
                  <a:lnTo>
                    <a:pt x="302" y="51"/>
                  </a:lnTo>
                  <a:lnTo>
                    <a:pt x="297" y="56"/>
                  </a:lnTo>
                  <a:lnTo>
                    <a:pt x="289" y="53"/>
                  </a:lnTo>
                  <a:lnTo>
                    <a:pt x="278" y="45"/>
                  </a:lnTo>
                  <a:lnTo>
                    <a:pt x="267" y="39"/>
                  </a:lnTo>
                  <a:lnTo>
                    <a:pt x="254" y="34"/>
                  </a:lnTo>
                  <a:lnTo>
                    <a:pt x="241" y="31"/>
                  </a:lnTo>
                  <a:lnTo>
                    <a:pt x="236" y="31"/>
                  </a:lnTo>
                  <a:lnTo>
                    <a:pt x="231" y="30"/>
                  </a:lnTo>
                  <a:lnTo>
                    <a:pt x="226" y="29"/>
                  </a:lnTo>
                  <a:lnTo>
                    <a:pt x="222" y="29"/>
                  </a:lnTo>
                  <a:lnTo>
                    <a:pt x="201" y="26"/>
                  </a:lnTo>
                  <a:lnTo>
                    <a:pt x="179" y="22"/>
                  </a:lnTo>
                  <a:lnTo>
                    <a:pt x="158" y="14"/>
                  </a:lnTo>
                  <a:lnTo>
                    <a:pt x="143" y="0"/>
                  </a:lnTo>
                  <a:lnTo>
                    <a:pt x="138" y="7"/>
                  </a:lnTo>
                  <a:lnTo>
                    <a:pt x="132" y="13"/>
                  </a:lnTo>
                  <a:lnTo>
                    <a:pt x="126" y="19"/>
                  </a:lnTo>
                  <a:lnTo>
                    <a:pt x="119" y="25"/>
                  </a:lnTo>
                  <a:lnTo>
                    <a:pt x="113" y="36"/>
                  </a:lnTo>
                  <a:lnTo>
                    <a:pt x="115" y="45"/>
                  </a:lnTo>
                  <a:lnTo>
                    <a:pt x="122" y="55"/>
                  </a:lnTo>
                  <a:lnTo>
                    <a:pt x="130" y="63"/>
                  </a:lnTo>
                  <a:lnTo>
                    <a:pt x="120" y="69"/>
                  </a:lnTo>
                  <a:lnTo>
                    <a:pt x="112" y="75"/>
                  </a:lnTo>
                  <a:lnTo>
                    <a:pt x="110" y="83"/>
                  </a:lnTo>
                  <a:lnTo>
                    <a:pt x="115" y="95"/>
                  </a:lnTo>
                  <a:lnTo>
                    <a:pt x="119" y="99"/>
                  </a:lnTo>
                  <a:lnTo>
                    <a:pt x="122" y="102"/>
                  </a:lnTo>
                  <a:lnTo>
                    <a:pt x="126" y="106"/>
                  </a:lnTo>
                  <a:lnTo>
                    <a:pt x="130" y="109"/>
                  </a:lnTo>
                  <a:lnTo>
                    <a:pt x="133" y="127"/>
                  </a:lnTo>
                  <a:lnTo>
                    <a:pt x="129" y="138"/>
                  </a:lnTo>
                  <a:lnTo>
                    <a:pt x="119" y="146"/>
                  </a:lnTo>
                  <a:lnTo>
                    <a:pt x="104" y="154"/>
                  </a:lnTo>
                  <a:lnTo>
                    <a:pt x="97" y="156"/>
                  </a:lnTo>
                  <a:lnTo>
                    <a:pt x="90" y="158"/>
                  </a:lnTo>
                  <a:lnTo>
                    <a:pt x="83" y="161"/>
                  </a:lnTo>
                  <a:lnTo>
                    <a:pt x="76" y="164"/>
                  </a:lnTo>
                  <a:lnTo>
                    <a:pt x="68" y="172"/>
                  </a:lnTo>
                  <a:lnTo>
                    <a:pt x="62" y="182"/>
                  </a:lnTo>
                  <a:lnTo>
                    <a:pt x="57" y="194"/>
                  </a:lnTo>
                  <a:lnTo>
                    <a:pt x="53" y="204"/>
                  </a:lnTo>
                  <a:lnTo>
                    <a:pt x="47" y="212"/>
                  </a:lnTo>
                  <a:lnTo>
                    <a:pt x="38" y="217"/>
                  </a:lnTo>
                  <a:lnTo>
                    <a:pt x="30" y="222"/>
                  </a:lnTo>
                  <a:lnTo>
                    <a:pt x="24" y="228"/>
                  </a:lnTo>
                  <a:lnTo>
                    <a:pt x="24" y="229"/>
                  </a:lnTo>
                  <a:lnTo>
                    <a:pt x="24" y="230"/>
                  </a:lnTo>
                  <a:lnTo>
                    <a:pt x="24" y="231"/>
                  </a:lnTo>
                  <a:lnTo>
                    <a:pt x="24" y="232"/>
                  </a:lnTo>
                  <a:lnTo>
                    <a:pt x="23" y="251"/>
                  </a:lnTo>
                  <a:lnTo>
                    <a:pt x="20" y="270"/>
                  </a:lnTo>
                  <a:lnTo>
                    <a:pt x="15" y="290"/>
                  </a:lnTo>
                  <a:lnTo>
                    <a:pt x="11" y="310"/>
                  </a:lnTo>
                  <a:lnTo>
                    <a:pt x="10" y="310"/>
                  </a:lnTo>
                  <a:lnTo>
                    <a:pt x="10" y="311"/>
                  </a:lnTo>
                  <a:lnTo>
                    <a:pt x="10" y="311"/>
                  </a:lnTo>
                  <a:lnTo>
                    <a:pt x="10" y="312"/>
                  </a:lnTo>
                  <a:lnTo>
                    <a:pt x="4" y="324"/>
                  </a:lnTo>
                  <a:lnTo>
                    <a:pt x="0" y="336"/>
                  </a:lnTo>
                  <a:lnTo>
                    <a:pt x="2" y="345"/>
                  </a:lnTo>
                  <a:lnTo>
                    <a:pt x="15" y="349"/>
                  </a:lnTo>
                  <a:lnTo>
                    <a:pt x="27" y="351"/>
                  </a:lnTo>
                  <a:lnTo>
                    <a:pt x="30" y="362"/>
                  </a:lnTo>
                  <a:lnTo>
                    <a:pt x="34" y="374"/>
                  </a:lnTo>
                  <a:lnTo>
                    <a:pt x="47" y="378"/>
                  </a:lnTo>
                  <a:lnTo>
                    <a:pt x="51" y="385"/>
                  </a:lnTo>
                  <a:lnTo>
                    <a:pt x="55" y="393"/>
                  </a:lnTo>
                  <a:lnTo>
                    <a:pt x="60" y="401"/>
                  </a:lnTo>
                  <a:lnTo>
                    <a:pt x="64" y="409"/>
                  </a:lnTo>
                  <a:lnTo>
                    <a:pt x="70" y="417"/>
                  </a:lnTo>
                  <a:lnTo>
                    <a:pt x="77" y="424"/>
                  </a:lnTo>
                  <a:lnTo>
                    <a:pt x="85" y="428"/>
                  </a:lnTo>
                  <a:lnTo>
                    <a:pt x="94" y="428"/>
                  </a:lnTo>
                  <a:lnTo>
                    <a:pt x="106" y="429"/>
                  </a:lnTo>
                  <a:lnTo>
                    <a:pt x="109" y="440"/>
                  </a:lnTo>
                  <a:lnTo>
                    <a:pt x="110" y="453"/>
                  </a:lnTo>
                  <a:lnTo>
                    <a:pt x="114" y="459"/>
                  </a:lnTo>
                  <a:lnTo>
                    <a:pt x="128" y="459"/>
                  </a:lnTo>
                  <a:lnTo>
                    <a:pt x="141" y="460"/>
                  </a:lnTo>
                  <a:lnTo>
                    <a:pt x="155" y="460"/>
                  </a:lnTo>
                  <a:lnTo>
                    <a:pt x="169" y="458"/>
                  </a:lnTo>
                  <a:lnTo>
                    <a:pt x="171" y="452"/>
                  </a:lnTo>
                  <a:lnTo>
                    <a:pt x="173" y="443"/>
                  </a:lnTo>
                  <a:lnTo>
                    <a:pt x="174" y="435"/>
                  </a:lnTo>
                  <a:lnTo>
                    <a:pt x="175" y="426"/>
                  </a:lnTo>
                  <a:lnTo>
                    <a:pt x="179" y="410"/>
                  </a:lnTo>
                  <a:lnTo>
                    <a:pt x="187" y="397"/>
                  </a:lnTo>
                  <a:lnTo>
                    <a:pt x="199" y="389"/>
                  </a:lnTo>
                  <a:lnTo>
                    <a:pt x="216" y="391"/>
                  </a:lnTo>
                  <a:lnTo>
                    <a:pt x="222" y="392"/>
                  </a:lnTo>
                  <a:lnTo>
                    <a:pt x="226" y="395"/>
                  </a:lnTo>
                  <a:lnTo>
                    <a:pt x="229" y="399"/>
                  </a:lnTo>
                  <a:lnTo>
                    <a:pt x="229" y="406"/>
                  </a:lnTo>
                  <a:lnTo>
                    <a:pt x="231" y="414"/>
                  </a:lnTo>
                  <a:lnTo>
                    <a:pt x="232" y="422"/>
                  </a:lnTo>
                  <a:lnTo>
                    <a:pt x="234" y="430"/>
                  </a:lnTo>
                  <a:lnTo>
                    <a:pt x="239" y="436"/>
                  </a:lnTo>
                  <a:lnTo>
                    <a:pt x="243" y="441"/>
                  </a:lnTo>
                  <a:lnTo>
                    <a:pt x="247" y="445"/>
                  </a:lnTo>
                  <a:lnTo>
                    <a:pt x="250" y="450"/>
                  </a:lnTo>
                  <a:lnTo>
                    <a:pt x="251" y="457"/>
                  </a:lnTo>
                  <a:lnTo>
                    <a:pt x="259" y="475"/>
                  </a:lnTo>
                  <a:lnTo>
                    <a:pt x="273" y="489"/>
                  </a:lnTo>
                  <a:lnTo>
                    <a:pt x="287" y="504"/>
                  </a:lnTo>
                  <a:lnTo>
                    <a:pt x="292" y="527"/>
                  </a:lnTo>
                  <a:lnTo>
                    <a:pt x="306" y="516"/>
                  </a:lnTo>
                  <a:lnTo>
                    <a:pt x="319" y="509"/>
                  </a:lnTo>
                  <a:lnTo>
                    <a:pt x="333" y="503"/>
                  </a:lnTo>
                  <a:lnTo>
                    <a:pt x="350" y="499"/>
                  </a:lnTo>
                  <a:lnTo>
                    <a:pt x="362" y="492"/>
                  </a:lnTo>
                  <a:lnTo>
                    <a:pt x="366" y="481"/>
                  </a:lnTo>
                  <a:lnTo>
                    <a:pt x="369" y="469"/>
                  </a:lnTo>
                  <a:lnTo>
                    <a:pt x="378" y="461"/>
                  </a:lnTo>
                  <a:lnTo>
                    <a:pt x="379" y="461"/>
                  </a:lnTo>
                  <a:lnTo>
                    <a:pt x="379" y="461"/>
                  </a:lnTo>
                  <a:lnTo>
                    <a:pt x="380" y="461"/>
                  </a:lnTo>
                  <a:lnTo>
                    <a:pt x="380" y="461"/>
                  </a:lnTo>
                  <a:lnTo>
                    <a:pt x="388" y="458"/>
                  </a:lnTo>
                  <a:lnTo>
                    <a:pt x="392" y="452"/>
                  </a:lnTo>
                  <a:lnTo>
                    <a:pt x="396" y="446"/>
                  </a:lnTo>
                  <a:lnTo>
                    <a:pt x="401" y="441"/>
                  </a:lnTo>
                  <a:lnTo>
                    <a:pt x="409" y="438"/>
                  </a:lnTo>
                  <a:lnTo>
                    <a:pt x="417" y="436"/>
                  </a:lnTo>
                  <a:lnTo>
                    <a:pt x="426" y="434"/>
                  </a:lnTo>
                  <a:lnTo>
                    <a:pt x="434" y="432"/>
                  </a:lnTo>
                  <a:lnTo>
                    <a:pt x="446" y="431"/>
                  </a:lnTo>
                  <a:lnTo>
                    <a:pt x="458" y="435"/>
                  </a:lnTo>
                  <a:lnTo>
                    <a:pt x="469" y="441"/>
                  </a:lnTo>
                  <a:lnTo>
                    <a:pt x="478" y="449"/>
                  </a:lnTo>
                  <a:lnTo>
                    <a:pt x="489" y="459"/>
                  </a:lnTo>
                  <a:lnTo>
                    <a:pt x="503" y="471"/>
                  </a:lnTo>
                  <a:lnTo>
                    <a:pt x="517" y="479"/>
                  </a:lnTo>
                  <a:lnTo>
                    <a:pt x="529" y="476"/>
                  </a:lnTo>
                  <a:lnTo>
                    <a:pt x="530" y="468"/>
                  </a:lnTo>
                  <a:lnTo>
                    <a:pt x="527" y="454"/>
                  </a:lnTo>
                  <a:lnTo>
                    <a:pt x="524" y="441"/>
                  </a:lnTo>
                  <a:lnTo>
                    <a:pt x="521" y="431"/>
                  </a:lnTo>
                  <a:lnTo>
                    <a:pt x="517" y="416"/>
                  </a:lnTo>
                  <a:lnTo>
                    <a:pt x="512" y="400"/>
                  </a:lnTo>
                  <a:lnTo>
                    <a:pt x="506" y="385"/>
                  </a:lnTo>
                  <a:lnTo>
                    <a:pt x="498" y="373"/>
                  </a:lnTo>
                  <a:lnTo>
                    <a:pt x="497" y="371"/>
                  </a:lnTo>
                  <a:lnTo>
                    <a:pt x="497" y="370"/>
                  </a:lnTo>
                  <a:lnTo>
                    <a:pt x="496" y="368"/>
                  </a:lnTo>
                  <a:lnTo>
                    <a:pt x="495" y="367"/>
                  </a:lnTo>
                  <a:lnTo>
                    <a:pt x="493" y="357"/>
                  </a:lnTo>
                  <a:lnTo>
                    <a:pt x="492" y="346"/>
                  </a:lnTo>
                  <a:lnTo>
                    <a:pt x="490" y="336"/>
                  </a:lnTo>
                  <a:lnTo>
                    <a:pt x="487" y="327"/>
                  </a:lnTo>
                  <a:lnTo>
                    <a:pt x="485" y="320"/>
                  </a:lnTo>
                  <a:lnTo>
                    <a:pt x="484" y="313"/>
                  </a:lnTo>
                  <a:lnTo>
                    <a:pt x="483" y="307"/>
                  </a:lnTo>
                  <a:lnTo>
                    <a:pt x="482" y="300"/>
                  </a:lnTo>
                  <a:lnTo>
                    <a:pt x="495" y="302"/>
                  </a:lnTo>
                  <a:lnTo>
                    <a:pt x="507" y="305"/>
                  </a:lnTo>
                  <a:lnTo>
                    <a:pt x="520" y="306"/>
                  </a:lnTo>
                  <a:lnTo>
                    <a:pt x="531" y="305"/>
                  </a:lnTo>
                  <a:lnTo>
                    <a:pt x="534" y="303"/>
                  </a:lnTo>
                  <a:lnTo>
                    <a:pt x="536" y="300"/>
                  </a:lnTo>
                  <a:lnTo>
                    <a:pt x="536" y="297"/>
                  </a:lnTo>
                  <a:lnTo>
                    <a:pt x="536" y="293"/>
                  </a:lnTo>
                  <a:lnTo>
                    <a:pt x="533" y="284"/>
                  </a:lnTo>
                  <a:lnTo>
                    <a:pt x="528" y="275"/>
                  </a:lnTo>
                  <a:lnTo>
                    <a:pt x="523" y="266"/>
                  </a:lnTo>
                  <a:lnTo>
                    <a:pt x="517" y="258"/>
                  </a:lnTo>
                  <a:lnTo>
                    <a:pt x="515" y="256"/>
                  </a:lnTo>
                  <a:lnTo>
                    <a:pt x="514" y="254"/>
                  </a:lnTo>
                  <a:lnTo>
                    <a:pt x="512" y="253"/>
                  </a:lnTo>
                  <a:lnTo>
                    <a:pt x="510" y="251"/>
                  </a:lnTo>
                  <a:lnTo>
                    <a:pt x="507" y="248"/>
                  </a:lnTo>
                  <a:lnTo>
                    <a:pt x="505" y="244"/>
                  </a:lnTo>
                  <a:lnTo>
                    <a:pt x="505" y="240"/>
                  </a:lnTo>
                  <a:lnTo>
                    <a:pt x="507" y="235"/>
                  </a:lnTo>
                  <a:lnTo>
                    <a:pt x="507" y="234"/>
                  </a:lnTo>
                  <a:lnTo>
                    <a:pt x="507" y="232"/>
                  </a:lnTo>
                  <a:lnTo>
                    <a:pt x="507" y="230"/>
                  </a:lnTo>
                  <a:lnTo>
                    <a:pt x="508" y="229"/>
                  </a:lnTo>
                  <a:lnTo>
                    <a:pt x="504" y="227"/>
                  </a:lnTo>
                  <a:lnTo>
                    <a:pt x="500" y="225"/>
                  </a:lnTo>
                  <a:lnTo>
                    <a:pt x="496" y="223"/>
                  </a:lnTo>
                  <a:lnTo>
                    <a:pt x="493" y="220"/>
                  </a:lnTo>
                  <a:lnTo>
                    <a:pt x="502" y="209"/>
                  </a:lnTo>
                  <a:lnTo>
                    <a:pt x="510" y="197"/>
                  </a:lnTo>
                  <a:lnTo>
                    <a:pt x="518" y="186"/>
                  </a:lnTo>
                  <a:lnTo>
                    <a:pt x="529" y="176"/>
                  </a:lnTo>
                  <a:lnTo>
                    <a:pt x="541" y="167"/>
                  </a:lnTo>
                  <a:lnTo>
                    <a:pt x="537" y="158"/>
                  </a:lnTo>
                  <a:lnTo>
                    <a:pt x="529" y="147"/>
                  </a:lnTo>
                  <a:lnTo>
                    <a:pt x="529" y="134"/>
                  </a:lnTo>
                  <a:lnTo>
                    <a:pt x="534" y="130"/>
                  </a:lnTo>
                  <a:lnTo>
                    <a:pt x="538" y="131"/>
                  </a:lnTo>
                  <a:lnTo>
                    <a:pt x="543" y="131"/>
                  </a:lnTo>
                  <a:lnTo>
                    <a:pt x="545" y="122"/>
                  </a:lnTo>
                  <a:lnTo>
                    <a:pt x="546" y="111"/>
                  </a:lnTo>
                  <a:lnTo>
                    <a:pt x="547" y="100"/>
                  </a:lnTo>
                  <a:lnTo>
                    <a:pt x="547" y="90"/>
                  </a:lnTo>
                  <a:lnTo>
                    <a:pt x="548" y="79"/>
                  </a:lnTo>
                  <a:lnTo>
                    <a:pt x="546" y="81"/>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07" name="Freeform 35"/>
            <p:cNvSpPr>
              <a:spLocks/>
            </p:cNvSpPr>
            <p:nvPr/>
          </p:nvSpPr>
          <p:spPr bwMode="auto">
            <a:xfrm>
              <a:off x="2592064" y="2433316"/>
              <a:ext cx="641348" cy="463550"/>
            </a:xfrm>
            <a:custGeom>
              <a:avLst/>
              <a:gdLst>
                <a:gd name="T0" fmla="*/ 2192 w 2295"/>
                <a:gd name="T1" fmla="*/ 127 h 1659"/>
                <a:gd name="T2" fmla="*/ 2128 w 2295"/>
                <a:gd name="T3" fmla="*/ 190 h 1659"/>
                <a:gd name="T4" fmla="*/ 2122 w 2295"/>
                <a:gd name="T5" fmla="*/ 294 h 1659"/>
                <a:gd name="T6" fmla="*/ 2027 w 2295"/>
                <a:gd name="T7" fmla="*/ 309 h 1659"/>
                <a:gd name="T8" fmla="*/ 1908 w 2295"/>
                <a:gd name="T9" fmla="*/ 332 h 1659"/>
                <a:gd name="T10" fmla="*/ 1804 w 2295"/>
                <a:gd name="T11" fmla="*/ 318 h 1659"/>
                <a:gd name="T12" fmla="*/ 1750 w 2295"/>
                <a:gd name="T13" fmla="*/ 241 h 1659"/>
                <a:gd name="T14" fmla="*/ 1681 w 2295"/>
                <a:gd name="T15" fmla="*/ 210 h 1659"/>
                <a:gd name="T16" fmla="*/ 1566 w 2295"/>
                <a:gd name="T17" fmla="*/ 240 h 1659"/>
                <a:gd name="T18" fmla="*/ 1490 w 2295"/>
                <a:gd name="T19" fmla="*/ 244 h 1659"/>
                <a:gd name="T20" fmla="*/ 1474 w 2295"/>
                <a:gd name="T21" fmla="*/ 152 h 1659"/>
                <a:gd name="T22" fmla="*/ 1500 w 2295"/>
                <a:gd name="T23" fmla="*/ 89 h 1659"/>
                <a:gd name="T24" fmla="*/ 1393 w 2295"/>
                <a:gd name="T25" fmla="*/ 47 h 1659"/>
                <a:gd name="T26" fmla="*/ 1334 w 2295"/>
                <a:gd name="T27" fmla="*/ 113 h 1659"/>
                <a:gd name="T28" fmla="*/ 1214 w 2295"/>
                <a:gd name="T29" fmla="*/ 129 h 1659"/>
                <a:gd name="T30" fmla="*/ 1141 w 2295"/>
                <a:gd name="T31" fmla="*/ 40 h 1659"/>
                <a:gd name="T32" fmla="*/ 978 w 2295"/>
                <a:gd name="T33" fmla="*/ 35 h 1659"/>
                <a:gd name="T34" fmla="*/ 780 w 2295"/>
                <a:gd name="T35" fmla="*/ 66 h 1659"/>
                <a:gd name="T36" fmla="*/ 594 w 2295"/>
                <a:gd name="T37" fmla="*/ 148 h 1659"/>
                <a:gd name="T38" fmla="*/ 480 w 2295"/>
                <a:gd name="T39" fmla="*/ 178 h 1659"/>
                <a:gd name="T40" fmla="*/ 448 w 2295"/>
                <a:gd name="T41" fmla="*/ 290 h 1659"/>
                <a:gd name="T42" fmla="*/ 542 w 2295"/>
                <a:gd name="T43" fmla="*/ 296 h 1659"/>
                <a:gd name="T44" fmla="*/ 624 w 2295"/>
                <a:gd name="T45" fmla="*/ 309 h 1659"/>
                <a:gd name="T46" fmla="*/ 643 w 2295"/>
                <a:gd name="T47" fmla="*/ 378 h 1659"/>
                <a:gd name="T48" fmla="*/ 608 w 2295"/>
                <a:gd name="T49" fmla="*/ 493 h 1659"/>
                <a:gd name="T50" fmla="*/ 634 w 2295"/>
                <a:gd name="T51" fmla="*/ 572 h 1659"/>
                <a:gd name="T52" fmla="*/ 727 w 2295"/>
                <a:gd name="T53" fmla="*/ 623 h 1659"/>
                <a:gd name="T54" fmla="*/ 726 w 2295"/>
                <a:gd name="T55" fmla="*/ 712 h 1659"/>
                <a:gd name="T56" fmla="*/ 679 w 2295"/>
                <a:gd name="T57" fmla="*/ 790 h 1659"/>
                <a:gd name="T58" fmla="*/ 603 w 2295"/>
                <a:gd name="T59" fmla="*/ 787 h 1659"/>
                <a:gd name="T60" fmla="*/ 492 w 2295"/>
                <a:gd name="T61" fmla="*/ 889 h 1659"/>
                <a:gd name="T62" fmla="*/ 387 w 2295"/>
                <a:gd name="T63" fmla="*/ 960 h 1659"/>
                <a:gd name="T64" fmla="*/ 274 w 2295"/>
                <a:gd name="T65" fmla="*/ 918 h 1659"/>
                <a:gd name="T66" fmla="*/ 168 w 2295"/>
                <a:gd name="T67" fmla="*/ 961 h 1659"/>
                <a:gd name="T68" fmla="*/ 138 w 2295"/>
                <a:gd name="T69" fmla="*/ 995 h 1659"/>
                <a:gd name="T70" fmla="*/ 80 w 2295"/>
                <a:gd name="T71" fmla="*/ 1024 h 1659"/>
                <a:gd name="T72" fmla="*/ 40 w 2295"/>
                <a:gd name="T73" fmla="*/ 1086 h 1659"/>
                <a:gd name="T74" fmla="*/ 21 w 2295"/>
                <a:gd name="T75" fmla="*/ 1204 h 1659"/>
                <a:gd name="T76" fmla="*/ 230 w 2295"/>
                <a:gd name="T77" fmla="*/ 1419 h 1659"/>
                <a:gd name="T78" fmla="*/ 488 w 2295"/>
                <a:gd name="T79" fmla="*/ 1493 h 1659"/>
                <a:gd name="T80" fmla="*/ 998 w 2295"/>
                <a:gd name="T81" fmla="*/ 1656 h 1659"/>
                <a:gd name="T82" fmla="*/ 993 w 2295"/>
                <a:gd name="T83" fmla="*/ 1532 h 1659"/>
                <a:gd name="T84" fmla="*/ 1070 w 2295"/>
                <a:gd name="T85" fmla="*/ 1474 h 1659"/>
                <a:gd name="T86" fmla="*/ 1153 w 2295"/>
                <a:gd name="T87" fmla="*/ 1456 h 1659"/>
                <a:gd name="T88" fmla="*/ 1284 w 2295"/>
                <a:gd name="T89" fmla="*/ 1214 h 1659"/>
                <a:gd name="T90" fmla="*/ 1412 w 2295"/>
                <a:gd name="T91" fmla="*/ 1286 h 1659"/>
                <a:gd name="T92" fmla="*/ 1740 w 2295"/>
                <a:gd name="T93" fmla="*/ 1267 h 1659"/>
                <a:gd name="T94" fmla="*/ 1862 w 2295"/>
                <a:gd name="T95" fmla="*/ 1277 h 1659"/>
                <a:gd name="T96" fmla="*/ 1931 w 2295"/>
                <a:gd name="T97" fmla="*/ 1317 h 1659"/>
                <a:gd name="T98" fmla="*/ 1972 w 2295"/>
                <a:gd name="T99" fmla="*/ 1380 h 1659"/>
                <a:gd name="T100" fmla="*/ 1901 w 2295"/>
                <a:gd name="T101" fmla="*/ 1224 h 1659"/>
                <a:gd name="T102" fmla="*/ 1873 w 2295"/>
                <a:gd name="T103" fmla="*/ 1071 h 1659"/>
                <a:gd name="T104" fmla="*/ 1959 w 2295"/>
                <a:gd name="T105" fmla="*/ 1050 h 1659"/>
                <a:gd name="T106" fmla="*/ 2002 w 2295"/>
                <a:gd name="T107" fmla="*/ 1001 h 1659"/>
                <a:gd name="T108" fmla="*/ 2068 w 2295"/>
                <a:gd name="T109" fmla="*/ 915 h 1659"/>
                <a:gd name="T110" fmla="*/ 2141 w 2295"/>
                <a:gd name="T111" fmla="*/ 821 h 1659"/>
                <a:gd name="T112" fmla="*/ 2179 w 2295"/>
                <a:gd name="T113" fmla="*/ 748 h 1659"/>
                <a:gd name="T114" fmla="*/ 2257 w 2295"/>
                <a:gd name="T115" fmla="*/ 668 h 1659"/>
                <a:gd name="T116" fmla="*/ 2241 w 2295"/>
                <a:gd name="T117" fmla="*/ 573 h 1659"/>
                <a:gd name="T118" fmla="*/ 2263 w 2295"/>
                <a:gd name="T119" fmla="*/ 479 h 1659"/>
                <a:gd name="T120" fmla="*/ 2286 w 2295"/>
                <a:gd name="T121" fmla="*/ 357 h 1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5" h="1659">
                  <a:moveTo>
                    <a:pt x="2280" y="306"/>
                  </a:moveTo>
                  <a:lnTo>
                    <a:pt x="2268" y="297"/>
                  </a:lnTo>
                  <a:lnTo>
                    <a:pt x="2261" y="285"/>
                  </a:lnTo>
                  <a:lnTo>
                    <a:pt x="2261" y="267"/>
                  </a:lnTo>
                  <a:lnTo>
                    <a:pt x="2261" y="262"/>
                  </a:lnTo>
                  <a:lnTo>
                    <a:pt x="2261" y="258"/>
                  </a:lnTo>
                  <a:lnTo>
                    <a:pt x="2261" y="254"/>
                  </a:lnTo>
                  <a:lnTo>
                    <a:pt x="2261" y="249"/>
                  </a:lnTo>
                  <a:lnTo>
                    <a:pt x="2261" y="212"/>
                  </a:lnTo>
                  <a:lnTo>
                    <a:pt x="2247" y="174"/>
                  </a:lnTo>
                  <a:lnTo>
                    <a:pt x="2223" y="142"/>
                  </a:lnTo>
                  <a:lnTo>
                    <a:pt x="2192" y="127"/>
                  </a:lnTo>
                  <a:lnTo>
                    <a:pt x="2182" y="137"/>
                  </a:lnTo>
                  <a:lnTo>
                    <a:pt x="2176" y="144"/>
                  </a:lnTo>
                  <a:lnTo>
                    <a:pt x="2172" y="153"/>
                  </a:lnTo>
                  <a:lnTo>
                    <a:pt x="2167" y="164"/>
                  </a:lnTo>
                  <a:lnTo>
                    <a:pt x="2163" y="170"/>
                  </a:lnTo>
                  <a:lnTo>
                    <a:pt x="2158" y="180"/>
                  </a:lnTo>
                  <a:lnTo>
                    <a:pt x="2151" y="188"/>
                  </a:lnTo>
                  <a:lnTo>
                    <a:pt x="2146" y="191"/>
                  </a:lnTo>
                  <a:lnTo>
                    <a:pt x="2142" y="191"/>
                  </a:lnTo>
                  <a:lnTo>
                    <a:pt x="2137" y="190"/>
                  </a:lnTo>
                  <a:lnTo>
                    <a:pt x="2131" y="189"/>
                  </a:lnTo>
                  <a:lnTo>
                    <a:pt x="2128" y="190"/>
                  </a:lnTo>
                  <a:lnTo>
                    <a:pt x="2125" y="195"/>
                  </a:lnTo>
                  <a:lnTo>
                    <a:pt x="2126" y="198"/>
                  </a:lnTo>
                  <a:lnTo>
                    <a:pt x="2128" y="201"/>
                  </a:lnTo>
                  <a:lnTo>
                    <a:pt x="2128" y="203"/>
                  </a:lnTo>
                  <a:lnTo>
                    <a:pt x="2126" y="207"/>
                  </a:lnTo>
                  <a:lnTo>
                    <a:pt x="2123" y="213"/>
                  </a:lnTo>
                  <a:lnTo>
                    <a:pt x="2120" y="220"/>
                  </a:lnTo>
                  <a:lnTo>
                    <a:pt x="2120" y="227"/>
                  </a:lnTo>
                  <a:lnTo>
                    <a:pt x="2127" y="243"/>
                  </a:lnTo>
                  <a:lnTo>
                    <a:pt x="2133" y="266"/>
                  </a:lnTo>
                  <a:lnTo>
                    <a:pt x="2132" y="287"/>
                  </a:lnTo>
                  <a:lnTo>
                    <a:pt x="2122" y="294"/>
                  </a:lnTo>
                  <a:lnTo>
                    <a:pt x="2107" y="295"/>
                  </a:lnTo>
                  <a:lnTo>
                    <a:pt x="2092" y="296"/>
                  </a:lnTo>
                  <a:lnTo>
                    <a:pt x="2077" y="297"/>
                  </a:lnTo>
                  <a:lnTo>
                    <a:pt x="2062" y="301"/>
                  </a:lnTo>
                  <a:lnTo>
                    <a:pt x="2054" y="309"/>
                  </a:lnTo>
                  <a:lnTo>
                    <a:pt x="2049" y="321"/>
                  </a:lnTo>
                  <a:lnTo>
                    <a:pt x="2045" y="331"/>
                  </a:lnTo>
                  <a:lnTo>
                    <a:pt x="2035" y="334"/>
                  </a:lnTo>
                  <a:lnTo>
                    <a:pt x="2029" y="330"/>
                  </a:lnTo>
                  <a:lnTo>
                    <a:pt x="2028" y="324"/>
                  </a:lnTo>
                  <a:lnTo>
                    <a:pt x="2029" y="316"/>
                  </a:lnTo>
                  <a:lnTo>
                    <a:pt x="2027" y="309"/>
                  </a:lnTo>
                  <a:lnTo>
                    <a:pt x="2017" y="306"/>
                  </a:lnTo>
                  <a:lnTo>
                    <a:pt x="2002" y="306"/>
                  </a:lnTo>
                  <a:lnTo>
                    <a:pt x="1987" y="308"/>
                  </a:lnTo>
                  <a:lnTo>
                    <a:pt x="1976" y="309"/>
                  </a:lnTo>
                  <a:lnTo>
                    <a:pt x="1965" y="309"/>
                  </a:lnTo>
                  <a:lnTo>
                    <a:pt x="1954" y="309"/>
                  </a:lnTo>
                  <a:lnTo>
                    <a:pt x="1943" y="310"/>
                  </a:lnTo>
                  <a:lnTo>
                    <a:pt x="1932" y="310"/>
                  </a:lnTo>
                  <a:lnTo>
                    <a:pt x="1919" y="311"/>
                  </a:lnTo>
                  <a:lnTo>
                    <a:pt x="1912" y="312"/>
                  </a:lnTo>
                  <a:lnTo>
                    <a:pt x="1909" y="319"/>
                  </a:lnTo>
                  <a:lnTo>
                    <a:pt x="1908" y="332"/>
                  </a:lnTo>
                  <a:lnTo>
                    <a:pt x="1893" y="331"/>
                  </a:lnTo>
                  <a:lnTo>
                    <a:pt x="1882" y="330"/>
                  </a:lnTo>
                  <a:lnTo>
                    <a:pt x="1874" y="325"/>
                  </a:lnTo>
                  <a:lnTo>
                    <a:pt x="1869" y="312"/>
                  </a:lnTo>
                  <a:lnTo>
                    <a:pt x="1865" y="304"/>
                  </a:lnTo>
                  <a:lnTo>
                    <a:pt x="1859" y="300"/>
                  </a:lnTo>
                  <a:lnTo>
                    <a:pt x="1852" y="295"/>
                  </a:lnTo>
                  <a:lnTo>
                    <a:pt x="1847" y="287"/>
                  </a:lnTo>
                  <a:lnTo>
                    <a:pt x="1837" y="299"/>
                  </a:lnTo>
                  <a:lnTo>
                    <a:pt x="1829" y="307"/>
                  </a:lnTo>
                  <a:lnTo>
                    <a:pt x="1818" y="313"/>
                  </a:lnTo>
                  <a:lnTo>
                    <a:pt x="1804" y="318"/>
                  </a:lnTo>
                  <a:lnTo>
                    <a:pt x="1793" y="320"/>
                  </a:lnTo>
                  <a:lnTo>
                    <a:pt x="1783" y="321"/>
                  </a:lnTo>
                  <a:lnTo>
                    <a:pt x="1772" y="319"/>
                  </a:lnTo>
                  <a:lnTo>
                    <a:pt x="1762" y="316"/>
                  </a:lnTo>
                  <a:lnTo>
                    <a:pt x="1746" y="310"/>
                  </a:lnTo>
                  <a:lnTo>
                    <a:pt x="1728" y="303"/>
                  </a:lnTo>
                  <a:lnTo>
                    <a:pt x="1714" y="292"/>
                  </a:lnTo>
                  <a:lnTo>
                    <a:pt x="1710" y="275"/>
                  </a:lnTo>
                  <a:lnTo>
                    <a:pt x="1721" y="266"/>
                  </a:lnTo>
                  <a:lnTo>
                    <a:pt x="1736" y="261"/>
                  </a:lnTo>
                  <a:lnTo>
                    <a:pt x="1748" y="255"/>
                  </a:lnTo>
                  <a:lnTo>
                    <a:pt x="1750" y="241"/>
                  </a:lnTo>
                  <a:lnTo>
                    <a:pt x="1747" y="239"/>
                  </a:lnTo>
                  <a:lnTo>
                    <a:pt x="1745" y="236"/>
                  </a:lnTo>
                  <a:lnTo>
                    <a:pt x="1742" y="233"/>
                  </a:lnTo>
                  <a:lnTo>
                    <a:pt x="1740" y="231"/>
                  </a:lnTo>
                  <a:lnTo>
                    <a:pt x="1742" y="225"/>
                  </a:lnTo>
                  <a:lnTo>
                    <a:pt x="1743" y="220"/>
                  </a:lnTo>
                  <a:lnTo>
                    <a:pt x="1742" y="214"/>
                  </a:lnTo>
                  <a:lnTo>
                    <a:pt x="1740" y="210"/>
                  </a:lnTo>
                  <a:lnTo>
                    <a:pt x="1726" y="205"/>
                  </a:lnTo>
                  <a:lnTo>
                    <a:pt x="1710" y="203"/>
                  </a:lnTo>
                  <a:lnTo>
                    <a:pt x="1694" y="205"/>
                  </a:lnTo>
                  <a:lnTo>
                    <a:pt x="1681" y="210"/>
                  </a:lnTo>
                  <a:lnTo>
                    <a:pt x="1672" y="213"/>
                  </a:lnTo>
                  <a:lnTo>
                    <a:pt x="1664" y="210"/>
                  </a:lnTo>
                  <a:lnTo>
                    <a:pt x="1657" y="205"/>
                  </a:lnTo>
                  <a:lnTo>
                    <a:pt x="1650" y="198"/>
                  </a:lnTo>
                  <a:lnTo>
                    <a:pt x="1635" y="202"/>
                  </a:lnTo>
                  <a:lnTo>
                    <a:pt x="1629" y="217"/>
                  </a:lnTo>
                  <a:lnTo>
                    <a:pt x="1624" y="235"/>
                  </a:lnTo>
                  <a:lnTo>
                    <a:pt x="1616" y="247"/>
                  </a:lnTo>
                  <a:lnTo>
                    <a:pt x="1604" y="250"/>
                  </a:lnTo>
                  <a:lnTo>
                    <a:pt x="1590" y="250"/>
                  </a:lnTo>
                  <a:lnTo>
                    <a:pt x="1577" y="246"/>
                  </a:lnTo>
                  <a:lnTo>
                    <a:pt x="1566" y="240"/>
                  </a:lnTo>
                  <a:lnTo>
                    <a:pt x="1557" y="239"/>
                  </a:lnTo>
                  <a:lnTo>
                    <a:pt x="1550" y="240"/>
                  </a:lnTo>
                  <a:lnTo>
                    <a:pt x="1542" y="243"/>
                  </a:lnTo>
                  <a:lnTo>
                    <a:pt x="1533" y="243"/>
                  </a:lnTo>
                  <a:lnTo>
                    <a:pt x="1528" y="241"/>
                  </a:lnTo>
                  <a:lnTo>
                    <a:pt x="1523" y="238"/>
                  </a:lnTo>
                  <a:lnTo>
                    <a:pt x="1518" y="235"/>
                  </a:lnTo>
                  <a:lnTo>
                    <a:pt x="1515" y="234"/>
                  </a:lnTo>
                  <a:lnTo>
                    <a:pt x="1509" y="235"/>
                  </a:lnTo>
                  <a:lnTo>
                    <a:pt x="1503" y="239"/>
                  </a:lnTo>
                  <a:lnTo>
                    <a:pt x="1497" y="243"/>
                  </a:lnTo>
                  <a:lnTo>
                    <a:pt x="1490" y="244"/>
                  </a:lnTo>
                  <a:lnTo>
                    <a:pt x="1473" y="234"/>
                  </a:lnTo>
                  <a:lnTo>
                    <a:pt x="1472" y="217"/>
                  </a:lnTo>
                  <a:lnTo>
                    <a:pt x="1477" y="198"/>
                  </a:lnTo>
                  <a:lnTo>
                    <a:pt x="1480" y="179"/>
                  </a:lnTo>
                  <a:lnTo>
                    <a:pt x="1479" y="175"/>
                  </a:lnTo>
                  <a:lnTo>
                    <a:pt x="1477" y="171"/>
                  </a:lnTo>
                  <a:lnTo>
                    <a:pt x="1475" y="167"/>
                  </a:lnTo>
                  <a:lnTo>
                    <a:pt x="1472" y="164"/>
                  </a:lnTo>
                  <a:lnTo>
                    <a:pt x="1469" y="160"/>
                  </a:lnTo>
                  <a:lnTo>
                    <a:pt x="1471" y="158"/>
                  </a:lnTo>
                  <a:lnTo>
                    <a:pt x="1473" y="155"/>
                  </a:lnTo>
                  <a:lnTo>
                    <a:pt x="1474" y="152"/>
                  </a:lnTo>
                  <a:lnTo>
                    <a:pt x="1475" y="148"/>
                  </a:lnTo>
                  <a:lnTo>
                    <a:pt x="1477" y="145"/>
                  </a:lnTo>
                  <a:lnTo>
                    <a:pt x="1478" y="141"/>
                  </a:lnTo>
                  <a:lnTo>
                    <a:pt x="1477" y="136"/>
                  </a:lnTo>
                  <a:lnTo>
                    <a:pt x="1474" y="131"/>
                  </a:lnTo>
                  <a:lnTo>
                    <a:pt x="1469" y="128"/>
                  </a:lnTo>
                  <a:lnTo>
                    <a:pt x="1465" y="125"/>
                  </a:lnTo>
                  <a:lnTo>
                    <a:pt x="1464" y="119"/>
                  </a:lnTo>
                  <a:lnTo>
                    <a:pt x="1470" y="110"/>
                  </a:lnTo>
                  <a:lnTo>
                    <a:pt x="1482" y="104"/>
                  </a:lnTo>
                  <a:lnTo>
                    <a:pt x="1494" y="99"/>
                  </a:lnTo>
                  <a:lnTo>
                    <a:pt x="1500" y="89"/>
                  </a:lnTo>
                  <a:lnTo>
                    <a:pt x="1496" y="78"/>
                  </a:lnTo>
                  <a:lnTo>
                    <a:pt x="1485" y="70"/>
                  </a:lnTo>
                  <a:lnTo>
                    <a:pt x="1471" y="66"/>
                  </a:lnTo>
                  <a:lnTo>
                    <a:pt x="1459" y="64"/>
                  </a:lnTo>
                  <a:lnTo>
                    <a:pt x="1451" y="64"/>
                  </a:lnTo>
                  <a:lnTo>
                    <a:pt x="1446" y="61"/>
                  </a:lnTo>
                  <a:lnTo>
                    <a:pt x="1444" y="54"/>
                  </a:lnTo>
                  <a:lnTo>
                    <a:pt x="1446" y="45"/>
                  </a:lnTo>
                  <a:lnTo>
                    <a:pt x="1434" y="48"/>
                  </a:lnTo>
                  <a:lnTo>
                    <a:pt x="1412" y="45"/>
                  </a:lnTo>
                  <a:lnTo>
                    <a:pt x="1399" y="45"/>
                  </a:lnTo>
                  <a:lnTo>
                    <a:pt x="1393" y="47"/>
                  </a:lnTo>
                  <a:lnTo>
                    <a:pt x="1380" y="53"/>
                  </a:lnTo>
                  <a:lnTo>
                    <a:pt x="1375" y="55"/>
                  </a:lnTo>
                  <a:lnTo>
                    <a:pt x="1353" y="55"/>
                  </a:lnTo>
                  <a:lnTo>
                    <a:pt x="1349" y="57"/>
                  </a:lnTo>
                  <a:lnTo>
                    <a:pt x="1346" y="62"/>
                  </a:lnTo>
                  <a:lnTo>
                    <a:pt x="1346" y="69"/>
                  </a:lnTo>
                  <a:lnTo>
                    <a:pt x="1347" y="76"/>
                  </a:lnTo>
                  <a:lnTo>
                    <a:pt x="1347" y="82"/>
                  </a:lnTo>
                  <a:lnTo>
                    <a:pt x="1344" y="89"/>
                  </a:lnTo>
                  <a:lnTo>
                    <a:pt x="1339" y="98"/>
                  </a:lnTo>
                  <a:lnTo>
                    <a:pt x="1338" y="103"/>
                  </a:lnTo>
                  <a:lnTo>
                    <a:pt x="1334" y="113"/>
                  </a:lnTo>
                  <a:lnTo>
                    <a:pt x="1317" y="133"/>
                  </a:lnTo>
                  <a:lnTo>
                    <a:pt x="1312" y="142"/>
                  </a:lnTo>
                  <a:lnTo>
                    <a:pt x="1302" y="135"/>
                  </a:lnTo>
                  <a:lnTo>
                    <a:pt x="1290" y="133"/>
                  </a:lnTo>
                  <a:lnTo>
                    <a:pt x="1268" y="133"/>
                  </a:lnTo>
                  <a:lnTo>
                    <a:pt x="1250" y="129"/>
                  </a:lnTo>
                  <a:lnTo>
                    <a:pt x="1244" y="128"/>
                  </a:lnTo>
                  <a:lnTo>
                    <a:pt x="1239" y="129"/>
                  </a:lnTo>
                  <a:lnTo>
                    <a:pt x="1233" y="136"/>
                  </a:lnTo>
                  <a:lnTo>
                    <a:pt x="1227" y="137"/>
                  </a:lnTo>
                  <a:lnTo>
                    <a:pt x="1224" y="136"/>
                  </a:lnTo>
                  <a:lnTo>
                    <a:pt x="1214" y="129"/>
                  </a:lnTo>
                  <a:lnTo>
                    <a:pt x="1208" y="128"/>
                  </a:lnTo>
                  <a:lnTo>
                    <a:pt x="1201" y="129"/>
                  </a:lnTo>
                  <a:lnTo>
                    <a:pt x="1194" y="136"/>
                  </a:lnTo>
                  <a:lnTo>
                    <a:pt x="1188" y="137"/>
                  </a:lnTo>
                  <a:lnTo>
                    <a:pt x="1173" y="137"/>
                  </a:lnTo>
                  <a:lnTo>
                    <a:pt x="1165" y="134"/>
                  </a:lnTo>
                  <a:lnTo>
                    <a:pt x="1161" y="126"/>
                  </a:lnTo>
                  <a:lnTo>
                    <a:pt x="1156" y="110"/>
                  </a:lnTo>
                  <a:lnTo>
                    <a:pt x="1153" y="106"/>
                  </a:lnTo>
                  <a:lnTo>
                    <a:pt x="1150" y="104"/>
                  </a:lnTo>
                  <a:lnTo>
                    <a:pt x="1148" y="101"/>
                  </a:lnTo>
                  <a:lnTo>
                    <a:pt x="1141" y="40"/>
                  </a:lnTo>
                  <a:lnTo>
                    <a:pt x="1137" y="24"/>
                  </a:lnTo>
                  <a:lnTo>
                    <a:pt x="1127" y="18"/>
                  </a:lnTo>
                  <a:lnTo>
                    <a:pt x="1116" y="22"/>
                  </a:lnTo>
                  <a:lnTo>
                    <a:pt x="1110" y="41"/>
                  </a:lnTo>
                  <a:lnTo>
                    <a:pt x="1101" y="45"/>
                  </a:lnTo>
                  <a:lnTo>
                    <a:pt x="1095" y="39"/>
                  </a:lnTo>
                  <a:lnTo>
                    <a:pt x="1097" y="25"/>
                  </a:lnTo>
                  <a:lnTo>
                    <a:pt x="1108" y="0"/>
                  </a:lnTo>
                  <a:lnTo>
                    <a:pt x="1042" y="11"/>
                  </a:lnTo>
                  <a:lnTo>
                    <a:pt x="1030" y="12"/>
                  </a:lnTo>
                  <a:lnTo>
                    <a:pt x="989" y="32"/>
                  </a:lnTo>
                  <a:lnTo>
                    <a:pt x="978" y="35"/>
                  </a:lnTo>
                  <a:lnTo>
                    <a:pt x="967" y="36"/>
                  </a:lnTo>
                  <a:lnTo>
                    <a:pt x="958" y="40"/>
                  </a:lnTo>
                  <a:lnTo>
                    <a:pt x="951" y="42"/>
                  </a:lnTo>
                  <a:lnTo>
                    <a:pt x="939" y="35"/>
                  </a:lnTo>
                  <a:lnTo>
                    <a:pt x="922" y="28"/>
                  </a:lnTo>
                  <a:lnTo>
                    <a:pt x="916" y="27"/>
                  </a:lnTo>
                  <a:lnTo>
                    <a:pt x="904" y="28"/>
                  </a:lnTo>
                  <a:lnTo>
                    <a:pt x="881" y="34"/>
                  </a:lnTo>
                  <a:lnTo>
                    <a:pt x="851" y="37"/>
                  </a:lnTo>
                  <a:lnTo>
                    <a:pt x="838" y="40"/>
                  </a:lnTo>
                  <a:lnTo>
                    <a:pt x="789" y="59"/>
                  </a:lnTo>
                  <a:lnTo>
                    <a:pt x="780" y="66"/>
                  </a:lnTo>
                  <a:lnTo>
                    <a:pt x="777" y="75"/>
                  </a:lnTo>
                  <a:lnTo>
                    <a:pt x="770" y="80"/>
                  </a:lnTo>
                  <a:lnTo>
                    <a:pt x="729" y="91"/>
                  </a:lnTo>
                  <a:lnTo>
                    <a:pt x="707" y="112"/>
                  </a:lnTo>
                  <a:lnTo>
                    <a:pt x="693" y="120"/>
                  </a:lnTo>
                  <a:lnTo>
                    <a:pt x="675" y="124"/>
                  </a:lnTo>
                  <a:lnTo>
                    <a:pt x="642" y="124"/>
                  </a:lnTo>
                  <a:lnTo>
                    <a:pt x="627" y="128"/>
                  </a:lnTo>
                  <a:lnTo>
                    <a:pt x="617" y="137"/>
                  </a:lnTo>
                  <a:lnTo>
                    <a:pt x="609" y="144"/>
                  </a:lnTo>
                  <a:lnTo>
                    <a:pt x="602" y="146"/>
                  </a:lnTo>
                  <a:lnTo>
                    <a:pt x="594" y="148"/>
                  </a:lnTo>
                  <a:lnTo>
                    <a:pt x="591" y="149"/>
                  </a:lnTo>
                  <a:lnTo>
                    <a:pt x="588" y="150"/>
                  </a:lnTo>
                  <a:lnTo>
                    <a:pt x="586" y="150"/>
                  </a:lnTo>
                  <a:lnTo>
                    <a:pt x="583" y="151"/>
                  </a:lnTo>
                  <a:lnTo>
                    <a:pt x="559" y="157"/>
                  </a:lnTo>
                  <a:lnTo>
                    <a:pt x="534" y="164"/>
                  </a:lnTo>
                  <a:lnTo>
                    <a:pt x="510" y="170"/>
                  </a:lnTo>
                  <a:lnTo>
                    <a:pt x="486" y="176"/>
                  </a:lnTo>
                  <a:lnTo>
                    <a:pt x="484" y="176"/>
                  </a:lnTo>
                  <a:lnTo>
                    <a:pt x="483" y="177"/>
                  </a:lnTo>
                  <a:lnTo>
                    <a:pt x="481" y="177"/>
                  </a:lnTo>
                  <a:lnTo>
                    <a:pt x="480" y="178"/>
                  </a:lnTo>
                  <a:lnTo>
                    <a:pt x="463" y="183"/>
                  </a:lnTo>
                  <a:lnTo>
                    <a:pt x="440" y="189"/>
                  </a:lnTo>
                  <a:lnTo>
                    <a:pt x="422" y="200"/>
                  </a:lnTo>
                  <a:lnTo>
                    <a:pt x="416" y="215"/>
                  </a:lnTo>
                  <a:lnTo>
                    <a:pt x="417" y="232"/>
                  </a:lnTo>
                  <a:lnTo>
                    <a:pt x="419" y="253"/>
                  </a:lnTo>
                  <a:lnTo>
                    <a:pt x="424" y="272"/>
                  </a:lnTo>
                  <a:lnTo>
                    <a:pt x="435" y="280"/>
                  </a:lnTo>
                  <a:lnTo>
                    <a:pt x="440" y="282"/>
                  </a:lnTo>
                  <a:lnTo>
                    <a:pt x="444" y="285"/>
                  </a:lnTo>
                  <a:lnTo>
                    <a:pt x="446" y="288"/>
                  </a:lnTo>
                  <a:lnTo>
                    <a:pt x="448" y="290"/>
                  </a:lnTo>
                  <a:lnTo>
                    <a:pt x="456" y="291"/>
                  </a:lnTo>
                  <a:lnTo>
                    <a:pt x="465" y="289"/>
                  </a:lnTo>
                  <a:lnTo>
                    <a:pt x="474" y="287"/>
                  </a:lnTo>
                  <a:lnTo>
                    <a:pt x="482" y="285"/>
                  </a:lnTo>
                  <a:lnTo>
                    <a:pt x="486" y="283"/>
                  </a:lnTo>
                  <a:lnTo>
                    <a:pt x="490" y="282"/>
                  </a:lnTo>
                  <a:lnTo>
                    <a:pt x="495" y="281"/>
                  </a:lnTo>
                  <a:lnTo>
                    <a:pt x="499" y="279"/>
                  </a:lnTo>
                  <a:lnTo>
                    <a:pt x="513" y="277"/>
                  </a:lnTo>
                  <a:lnTo>
                    <a:pt x="522" y="282"/>
                  </a:lnTo>
                  <a:lnTo>
                    <a:pt x="531" y="290"/>
                  </a:lnTo>
                  <a:lnTo>
                    <a:pt x="542" y="296"/>
                  </a:lnTo>
                  <a:lnTo>
                    <a:pt x="549" y="296"/>
                  </a:lnTo>
                  <a:lnTo>
                    <a:pt x="558" y="297"/>
                  </a:lnTo>
                  <a:lnTo>
                    <a:pt x="566" y="297"/>
                  </a:lnTo>
                  <a:lnTo>
                    <a:pt x="574" y="296"/>
                  </a:lnTo>
                  <a:lnTo>
                    <a:pt x="583" y="295"/>
                  </a:lnTo>
                  <a:lnTo>
                    <a:pt x="593" y="298"/>
                  </a:lnTo>
                  <a:lnTo>
                    <a:pt x="604" y="300"/>
                  </a:lnTo>
                  <a:lnTo>
                    <a:pt x="615" y="299"/>
                  </a:lnTo>
                  <a:lnTo>
                    <a:pt x="619" y="300"/>
                  </a:lnTo>
                  <a:lnTo>
                    <a:pt x="621" y="302"/>
                  </a:lnTo>
                  <a:lnTo>
                    <a:pt x="623" y="305"/>
                  </a:lnTo>
                  <a:lnTo>
                    <a:pt x="624" y="309"/>
                  </a:lnTo>
                  <a:lnTo>
                    <a:pt x="624" y="317"/>
                  </a:lnTo>
                  <a:lnTo>
                    <a:pt x="623" y="328"/>
                  </a:lnTo>
                  <a:lnTo>
                    <a:pt x="623" y="338"/>
                  </a:lnTo>
                  <a:lnTo>
                    <a:pt x="625" y="343"/>
                  </a:lnTo>
                  <a:lnTo>
                    <a:pt x="634" y="347"/>
                  </a:lnTo>
                  <a:lnTo>
                    <a:pt x="642" y="351"/>
                  </a:lnTo>
                  <a:lnTo>
                    <a:pt x="650" y="356"/>
                  </a:lnTo>
                  <a:lnTo>
                    <a:pt x="657" y="363"/>
                  </a:lnTo>
                  <a:lnTo>
                    <a:pt x="654" y="367"/>
                  </a:lnTo>
                  <a:lnTo>
                    <a:pt x="651" y="371"/>
                  </a:lnTo>
                  <a:lnTo>
                    <a:pt x="647" y="375"/>
                  </a:lnTo>
                  <a:lnTo>
                    <a:pt x="643" y="378"/>
                  </a:lnTo>
                  <a:lnTo>
                    <a:pt x="625" y="385"/>
                  </a:lnTo>
                  <a:lnTo>
                    <a:pt x="606" y="385"/>
                  </a:lnTo>
                  <a:lnTo>
                    <a:pt x="591" y="390"/>
                  </a:lnTo>
                  <a:lnTo>
                    <a:pt x="587" y="411"/>
                  </a:lnTo>
                  <a:lnTo>
                    <a:pt x="588" y="424"/>
                  </a:lnTo>
                  <a:lnTo>
                    <a:pt x="589" y="437"/>
                  </a:lnTo>
                  <a:lnTo>
                    <a:pt x="591" y="450"/>
                  </a:lnTo>
                  <a:lnTo>
                    <a:pt x="595" y="463"/>
                  </a:lnTo>
                  <a:lnTo>
                    <a:pt x="597" y="471"/>
                  </a:lnTo>
                  <a:lnTo>
                    <a:pt x="600" y="479"/>
                  </a:lnTo>
                  <a:lnTo>
                    <a:pt x="603" y="487"/>
                  </a:lnTo>
                  <a:lnTo>
                    <a:pt x="608" y="493"/>
                  </a:lnTo>
                  <a:lnTo>
                    <a:pt x="611" y="495"/>
                  </a:lnTo>
                  <a:lnTo>
                    <a:pt x="615" y="497"/>
                  </a:lnTo>
                  <a:lnTo>
                    <a:pt x="619" y="499"/>
                  </a:lnTo>
                  <a:lnTo>
                    <a:pt x="621" y="502"/>
                  </a:lnTo>
                  <a:lnTo>
                    <a:pt x="624" y="509"/>
                  </a:lnTo>
                  <a:lnTo>
                    <a:pt x="625" y="516"/>
                  </a:lnTo>
                  <a:lnTo>
                    <a:pt x="626" y="523"/>
                  </a:lnTo>
                  <a:lnTo>
                    <a:pt x="631" y="530"/>
                  </a:lnTo>
                  <a:lnTo>
                    <a:pt x="636" y="539"/>
                  </a:lnTo>
                  <a:lnTo>
                    <a:pt x="637" y="550"/>
                  </a:lnTo>
                  <a:lnTo>
                    <a:pt x="636" y="561"/>
                  </a:lnTo>
                  <a:lnTo>
                    <a:pt x="634" y="572"/>
                  </a:lnTo>
                  <a:lnTo>
                    <a:pt x="633" y="577"/>
                  </a:lnTo>
                  <a:lnTo>
                    <a:pt x="632" y="582"/>
                  </a:lnTo>
                  <a:lnTo>
                    <a:pt x="631" y="587"/>
                  </a:lnTo>
                  <a:lnTo>
                    <a:pt x="631" y="592"/>
                  </a:lnTo>
                  <a:lnTo>
                    <a:pt x="632" y="621"/>
                  </a:lnTo>
                  <a:lnTo>
                    <a:pt x="656" y="626"/>
                  </a:lnTo>
                  <a:lnTo>
                    <a:pt x="689" y="619"/>
                  </a:lnTo>
                  <a:lnTo>
                    <a:pt x="715" y="611"/>
                  </a:lnTo>
                  <a:lnTo>
                    <a:pt x="720" y="612"/>
                  </a:lnTo>
                  <a:lnTo>
                    <a:pt x="723" y="614"/>
                  </a:lnTo>
                  <a:lnTo>
                    <a:pt x="726" y="618"/>
                  </a:lnTo>
                  <a:lnTo>
                    <a:pt x="727" y="623"/>
                  </a:lnTo>
                  <a:lnTo>
                    <a:pt x="729" y="632"/>
                  </a:lnTo>
                  <a:lnTo>
                    <a:pt x="732" y="644"/>
                  </a:lnTo>
                  <a:lnTo>
                    <a:pt x="736" y="655"/>
                  </a:lnTo>
                  <a:lnTo>
                    <a:pt x="740" y="663"/>
                  </a:lnTo>
                  <a:lnTo>
                    <a:pt x="747" y="667"/>
                  </a:lnTo>
                  <a:lnTo>
                    <a:pt x="755" y="669"/>
                  </a:lnTo>
                  <a:lnTo>
                    <a:pt x="759" y="672"/>
                  </a:lnTo>
                  <a:lnTo>
                    <a:pt x="757" y="681"/>
                  </a:lnTo>
                  <a:lnTo>
                    <a:pt x="749" y="688"/>
                  </a:lnTo>
                  <a:lnTo>
                    <a:pt x="740" y="695"/>
                  </a:lnTo>
                  <a:lnTo>
                    <a:pt x="732" y="703"/>
                  </a:lnTo>
                  <a:lnTo>
                    <a:pt x="726" y="712"/>
                  </a:lnTo>
                  <a:lnTo>
                    <a:pt x="726" y="716"/>
                  </a:lnTo>
                  <a:lnTo>
                    <a:pt x="727" y="721"/>
                  </a:lnTo>
                  <a:lnTo>
                    <a:pt x="728" y="725"/>
                  </a:lnTo>
                  <a:lnTo>
                    <a:pt x="727" y="730"/>
                  </a:lnTo>
                  <a:lnTo>
                    <a:pt x="723" y="735"/>
                  </a:lnTo>
                  <a:lnTo>
                    <a:pt x="720" y="740"/>
                  </a:lnTo>
                  <a:lnTo>
                    <a:pt x="716" y="744"/>
                  </a:lnTo>
                  <a:lnTo>
                    <a:pt x="713" y="749"/>
                  </a:lnTo>
                  <a:lnTo>
                    <a:pt x="706" y="759"/>
                  </a:lnTo>
                  <a:lnTo>
                    <a:pt x="697" y="773"/>
                  </a:lnTo>
                  <a:lnTo>
                    <a:pt x="688" y="785"/>
                  </a:lnTo>
                  <a:lnTo>
                    <a:pt x="679" y="790"/>
                  </a:lnTo>
                  <a:lnTo>
                    <a:pt x="675" y="789"/>
                  </a:lnTo>
                  <a:lnTo>
                    <a:pt x="673" y="786"/>
                  </a:lnTo>
                  <a:lnTo>
                    <a:pt x="672" y="782"/>
                  </a:lnTo>
                  <a:lnTo>
                    <a:pt x="670" y="778"/>
                  </a:lnTo>
                  <a:lnTo>
                    <a:pt x="658" y="772"/>
                  </a:lnTo>
                  <a:lnTo>
                    <a:pt x="643" y="767"/>
                  </a:lnTo>
                  <a:lnTo>
                    <a:pt x="629" y="766"/>
                  </a:lnTo>
                  <a:lnTo>
                    <a:pt x="616" y="770"/>
                  </a:lnTo>
                  <a:lnTo>
                    <a:pt x="612" y="774"/>
                  </a:lnTo>
                  <a:lnTo>
                    <a:pt x="609" y="780"/>
                  </a:lnTo>
                  <a:lnTo>
                    <a:pt x="606" y="785"/>
                  </a:lnTo>
                  <a:lnTo>
                    <a:pt x="603" y="787"/>
                  </a:lnTo>
                  <a:lnTo>
                    <a:pt x="595" y="788"/>
                  </a:lnTo>
                  <a:lnTo>
                    <a:pt x="587" y="790"/>
                  </a:lnTo>
                  <a:lnTo>
                    <a:pt x="579" y="792"/>
                  </a:lnTo>
                  <a:lnTo>
                    <a:pt x="570" y="794"/>
                  </a:lnTo>
                  <a:lnTo>
                    <a:pt x="557" y="798"/>
                  </a:lnTo>
                  <a:lnTo>
                    <a:pt x="544" y="804"/>
                  </a:lnTo>
                  <a:lnTo>
                    <a:pt x="532" y="811"/>
                  </a:lnTo>
                  <a:lnTo>
                    <a:pt x="521" y="821"/>
                  </a:lnTo>
                  <a:lnTo>
                    <a:pt x="511" y="837"/>
                  </a:lnTo>
                  <a:lnTo>
                    <a:pt x="505" y="856"/>
                  </a:lnTo>
                  <a:lnTo>
                    <a:pt x="500" y="874"/>
                  </a:lnTo>
                  <a:lnTo>
                    <a:pt x="492" y="889"/>
                  </a:lnTo>
                  <a:lnTo>
                    <a:pt x="478" y="900"/>
                  </a:lnTo>
                  <a:lnTo>
                    <a:pt x="461" y="907"/>
                  </a:lnTo>
                  <a:lnTo>
                    <a:pt x="443" y="913"/>
                  </a:lnTo>
                  <a:lnTo>
                    <a:pt x="427" y="917"/>
                  </a:lnTo>
                  <a:lnTo>
                    <a:pt x="418" y="922"/>
                  </a:lnTo>
                  <a:lnTo>
                    <a:pt x="410" y="926"/>
                  </a:lnTo>
                  <a:lnTo>
                    <a:pt x="402" y="930"/>
                  </a:lnTo>
                  <a:lnTo>
                    <a:pt x="393" y="935"/>
                  </a:lnTo>
                  <a:lnTo>
                    <a:pt x="391" y="939"/>
                  </a:lnTo>
                  <a:lnTo>
                    <a:pt x="390" y="946"/>
                  </a:lnTo>
                  <a:lnTo>
                    <a:pt x="389" y="954"/>
                  </a:lnTo>
                  <a:lnTo>
                    <a:pt x="387" y="960"/>
                  </a:lnTo>
                  <a:lnTo>
                    <a:pt x="376" y="970"/>
                  </a:lnTo>
                  <a:lnTo>
                    <a:pt x="365" y="963"/>
                  </a:lnTo>
                  <a:lnTo>
                    <a:pt x="355" y="949"/>
                  </a:lnTo>
                  <a:lnTo>
                    <a:pt x="347" y="936"/>
                  </a:lnTo>
                  <a:lnTo>
                    <a:pt x="337" y="929"/>
                  </a:lnTo>
                  <a:lnTo>
                    <a:pt x="327" y="930"/>
                  </a:lnTo>
                  <a:lnTo>
                    <a:pt x="317" y="930"/>
                  </a:lnTo>
                  <a:lnTo>
                    <a:pt x="308" y="920"/>
                  </a:lnTo>
                  <a:lnTo>
                    <a:pt x="301" y="908"/>
                  </a:lnTo>
                  <a:lnTo>
                    <a:pt x="292" y="904"/>
                  </a:lnTo>
                  <a:lnTo>
                    <a:pt x="283" y="907"/>
                  </a:lnTo>
                  <a:lnTo>
                    <a:pt x="274" y="918"/>
                  </a:lnTo>
                  <a:lnTo>
                    <a:pt x="269" y="926"/>
                  </a:lnTo>
                  <a:lnTo>
                    <a:pt x="263" y="937"/>
                  </a:lnTo>
                  <a:lnTo>
                    <a:pt x="256" y="947"/>
                  </a:lnTo>
                  <a:lnTo>
                    <a:pt x="250" y="954"/>
                  </a:lnTo>
                  <a:lnTo>
                    <a:pt x="241" y="956"/>
                  </a:lnTo>
                  <a:lnTo>
                    <a:pt x="228" y="957"/>
                  </a:lnTo>
                  <a:lnTo>
                    <a:pt x="215" y="956"/>
                  </a:lnTo>
                  <a:lnTo>
                    <a:pt x="203" y="955"/>
                  </a:lnTo>
                  <a:lnTo>
                    <a:pt x="194" y="955"/>
                  </a:lnTo>
                  <a:lnTo>
                    <a:pt x="185" y="955"/>
                  </a:lnTo>
                  <a:lnTo>
                    <a:pt x="176" y="957"/>
                  </a:lnTo>
                  <a:lnTo>
                    <a:pt x="168" y="961"/>
                  </a:lnTo>
                  <a:lnTo>
                    <a:pt x="160" y="960"/>
                  </a:lnTo>
                  <a:lnTo>
                    <a:pt x="156" y="965"/>
                  </a:lnTo>
                  <a:lnTo>
                    <a:pt x="155" y="973"/>
                  </a:lnTo>
                  <a:lnTo>
                    <a:pt x="152" y="980"/>
                  </a:lnTo>
                  <a:lnTo>
                    <a:pt x="149" y="982"/>
                  </a:lnTo>
                  <a:lnTo>
                    <a:pt x="145" y="982"/>
                  </a:lnTo>
                  <a:lnTo>
                    <a:pt x="141" y="982"/>
                  </a:lnTo>
                  <a:lnTo>
                    <a:pt x="138" y="984"/>
                  </a:lnTo>
                  <a:lnTo>
                    <a:pt x="136" y="987"/>
                  </a:lnTo>
                  <a:lnTo>
                    <a:pt x="137" y="990"/>
                  </a:lnTo>
                  <a:lnTo>
                    <a:pt x="138" y="993"/>
                  </a:lnTo>
                  <a:lnTo>
                    <a:pt x="138" y="995"/>
                  </a:lnTo>
                  <a:lnTo>
                    <a:pt x="134" y="998"/>
                  </a:lnTo>
                  <a:lnTo>
                    <a:pt x="126" y="1001"/>
                  </a:lnTo>
                  <a:lnTo>
                    <a:pt x="117" y="1006"/>
                  </a:lnTo>
                  <a:lnTo>
                    <a:pt x="111" y="1010"/>
                  </a:lnTo>
                  <a:lnTo>
                    <a:pt x="105" y="1016"/>
                  </a:lnTo>
                  <a:lnTo>
                    <a:pt x="99" y="1017"/>
                  </a:lnTo>
                  <a:lnTo>
                    <a:pt x="94" y="1015"/>
                  </a:lnTo>
                  <a:lnTo>
                    <a:pt x="86" y="1011"/>
                  </a:lnTo>
                  <a:lnTo>
                    <a:pt x="83" y="1013"/>
                  </a:lnTo>
                  <a:lnTo>
                    <a:pt x="81" y="1016"/>
                  </a:lnTo>
                  <a:lnTo>
                    <a:pt x="80" y="1020"/>
                  </a:lnTo>
                  <a:lnTo>
                    <a:pt x="80" y="1024"/>
                  </a:lnTo>
                  <a:lnTo>
                    <a:pt x="81" y="1027"/>
                  </a:lnTo>
                  <a:lnTo>
                    <a:pt x="82" y="1030"/>
                  </a:lnTo>
                  <a:lnTo>
                    <a:pt x="82" y="1033"/>
                  </a:lnTo>
                  <a:lnTo>
                    <a:pt x="81" y="1036"/>
                  </a:lnTo>
                  <a:lnTo>
                    <a:pt x="78" y="1044"/>
                  </a:lnTo>
                  <a:lnTo>
                    <a:pt x="77" y="1053"/>
                  </a:lnTo>
                  <a:lnTo>
                    <a:pt x="76" y="1062"/>
                  </a:lnTo>
                  <a:lnTo>
                    <a:pt x="73" y="1071"/>
                  </a:lnTo>
                  <a:lnTo>
                    <a:pt x="66" y="1078"/>
                  </a:lnTo>
                  <a:lnTo>
                    <a:pt x="58" y="1081"/>
                  </a:lnTo>
                  <a:lnTo>
                    <a:pt x="49" y="1082"/>
                  </a:lnTo>
                  <a:lnTo>
                    <a:pt x="40" y="1086"/>
                  </a:lnTo>
                  <a:lnTo>
                    <a:pt x="34" y="1093"/>
                  </a:lnTo>
                  <a:lnTo>
                    <a:pt x="30" y="1100"/>
                  </a:lnTo>
                  <a:lnTo>
                    <a:pt x="28" y="1109"/>
                  </a:lnTo>
                  <a:lnTo>
                    <a:pt x="26" y="1117"/>
                  </a:lnTo>
                  <a:lnTo>
                    <a:pt x="22" y="1127"/>
                  </a:lnTo>
                  <a:lnTo>
                    <a:pt x="15" y="1135"/>
                  </a:lnTo>
                  <a:lnTo>
                    <a:pt x="7" y="1140"/>
                  </a:lnTo>
                  <a:lnTo>
                    <a:pt x="0" y="1145"/>
                  </a:lnTo>
                  <a:lnTo>
                    <a:pt x="5" y="1150"/>
                  </a:lnTo>
                  <a:lnTo>
                    <a:pt x="27" y="1169"/>
                  </a:lnTo>
                  <a:lnTo>
                    <a:pt x="36" y="1186"/>
                  </a:lnTo>
                  <a:lnTo>
                    <a:pt x="21" y="1204"/>
                  </a:lnTo>
                  <a:lnTo>
                    <a:pt x="23" y="1211"/>
                  </a:lnTo>
                  <a:lnTo>
                    <a:pt x="31" y="1213"/>
                  </a:lnTo>
                  <a:lnTo>
                    <a:pt x="51" y="1225"/>
                  </a:lnTo>
                  <a:lnTo>
                    <a:pt x="62" y="1232"/>
                  </a:lnTo>
                  <a:lnTo>
                    <a:pt x="72" y="1240"/>
                  </a:lnTo>
                  <a:lnTo>
                    <a:pt x="78" y="1247"/>
                  </a:lnTo>
                  <a:lnTo>
                    <a:pt x="83" y="1251"/>
                  </a:lnTo>
                  <a:lnTo>
                    <a:pt x="106" y="1277"/>
                  </a:lnTo>
                  <a:lnTo>
                    <a:pt x="139" y="1354"/>
                  </a:lnTo>
                  <a:lnTo>
                    <a:pt x="155" y="1382"/>
                  </a:lnTo>
                  <a:lnTo>
                    <a:pt x="202" y="1402"/>
                  </a:lnTo>
                  <a:lnTo>
                    <a:pt x="230" y="1419"/>
                  </a:lnTo>
                  <a:lnTo>
                    <a:pt x="242" y="1427"/>
                  </a:lnTo>
                  <a:lnTo>
                    <a:pt x="253" y="1424"/>
                  </a:lnTo>
                  <a:lnTo>
                    <a:pt x="275" y="1432"/>
                  </a:lnTo>
                  <a:lnTo>
                    <a:pt x="286" y="1438"/>
                  </a:lnTo>
                  <a:lnTo>
                    <a:pt x="319" y="1450"/>
                  </a:lnTo>
                  <a:lnTo>
                    <a:pt x="331" y="1448"/>
                  </a:lnTo>
                  <a:lnTo>
                    <a:pt x="381" y="1470"/>
                  </a:lnTo>
                  <a:lnTo>
                    <a:pt x="391" y="1467"/>
                  </a:lnTo>
                  <a:lnTo>
                    <a:pt x="399" y="1476"/>
                  </a:lnTo>
                  <a:lnTo>
                    <a:pt x="433" y="1479"/>
                  </a:lnTo>
                  <a:lnTo>
                    <a:pt x="455" y="1480"/>
                  </a:lnTo>
                  <a:lnTo>
                    <a:pt x="488" y="1493"/>
                  </a:lnTo>
                  <a:lnTo>
                    <a:pt x="547" y="1522"/>
                  </a:lnTo>
                  <a:lnTo>
                    <a:pt x="634" y="1559"/>
                  </a:lnTo>
                  <a:lnTo>
                    <a:pt x="667" y="1566"/>
                  </a:lnTo>
                  <a:lnTo>
                    <a:pt x="726" y="1571"/>
                  </a:lnTo>
                  <a:lnTo>
                    <a:pt x="779" y="1590"/>
                  </a:lnTo>
                  <a:lnTo>
                    <a:pt x="804" y="1592"/>
                  </a:lnTo>
                  <a:lnTo>
                    <a:pt x="838" y="1605"/>
                  </a:lnTo>
                  <a:lnTo>
                    <a:pt x="922" y="1629"/>
                  </a:lnTo>
                  <a:lnTo>
                    <a:pt x="959" y="1648"/>
                  </a:lnTo>
                  <a:lnTo>
                    <a:pt x="984" y="1659"/>
                  </a:lnTo>
                  <a:lnTo>
                    <a:pt x="993" y="1658"/>
                  </a:lnTo>
                  <a:lnTo>
                    <a:pt x="998" y="1656"/>
                  </a:lnTo>
                  <a:lnTo>
                    <a:pt x="998" y="1654"/>
                  </a:lnTo>
                  <a:lnTo>
                    <a:pt x="1000" y="1651"/>
                  </a:lnTo>
                  <a:lnTo>
                    <a:pt x="1004" y="1644"/>
                  </a:lnTo>
                  <a:lnTo>
                    <a:pt x="1007" y="1637"/>
                  </a:lnTo>
                  <a:lnTo>
                    <a:pt x="1009" y="1631"/>
                  </a:lnTo>
                  <a:lnTo>
                    <a:pt x="1008" y="1621"/>
                  </a:lnTo>
                  <a:lnTo>
                    <a:pt x="1001" y="1612"/>
                  </a:lnTo>
                  <a:lnTo>
                    <a:pt x="995" y="1601"/>
                  </a:lnTo>
                  <a:lnTo>
                    <a:pt x="991" y="1590"/>
                  </a:lnTo>
                  <a:lnTo>
                    <a:pt x="991" y="1571"/>
                  </a:lnTo>
                  <a:lnTo>
                    <a:pt x="991" y="1551"/>
                  </a:lnTo>
                  <a:lnTo>
                    <a:pt x="993" y="1532"/>
                  </a:lnTo>
                  <a:lnTo>
                    <a:pt x="997" y="1514"/>
                  </a:lnTo>
                  <a:lnTo>
                    <a:pt x="999" y="1507"/>
                  </a:lnTo>
                  <a:lnTo>
                    <a:pt x="1001" y="1501"/>
                  </a:lnTo>
                  <a:lnTo>
                    <a:pt x="1004" y="1496"/>
                  </a:lnTo>
                  <a:lnTo>
                    <a:pt x="1009" y="1490"/>
                  </a:lnTo>
                  <a:lnTo>
                    <a:pt x="1016" y="1483"/>
                  </a:lnTo>
                  <a:lnTo>
                    <a:pt x="1021" y="1480"/>
                  </a:lnTo>
                  <a:lnTo>
                    <a:pt x="1027" y="1479"/>
                  </a:lnTo>
                  <a:lnTo>
                    <a:pt x="1038" y="1479"/>
                  </a:lnTo>
                  <a:lnTo>
                    <a:pt x="1050" y="1479"/>
                  </a:lnTo>
                  <a:lnTo>
                    <a:pt x="1060" y="1477"/>
                  </a:lnTo>
                  <a:lnTo>
                    <a:pt x="1070" y="1474"/>
                  </a:lnTo>
                  <a:lnTo>
                    <a:pt x="1081" y="1472"/>
                  </a:lnTo>
                  <a:lnTo>
                    <a:pt x="1091" y="1472"/>
                  </a:lnTo>
                  <a:lnTo>
                    <a:pt x="1100" y="1473"/>
                  </a:lnTo>
                  <a:lnTo>
                    <a:pt x="1109" y="1472"/>
                  </a:lnTo>
                  <a:lnTo>
                    <a:pt x="1118" y="1465"/>
                  </a:lnTo>
                  <a:lnTo>
                    <a:pt x="1124" y="1464"/>
                  </a:lnTo>
                  <a:lnTo>
                    <a:pt x="1129" y="1466"/>
                  </a:lnTo>
                  <a:lnTo>
                    <a:pt x="1136" y="1467"/>
                  </a:lnTo>
                  <a:lnTo>
                    <a:pt x="1142" y="1468"/>
                  </a:lnTo>
                  <a:lnTo>
                    <a:pt x="1149" y="1465"/>
                  </a:lnTo>
                  <a:lnTo>
                    <a:pt x="1152" y="1461"/>
                  </a:lnTo>
                  <a:lnTo>
                    <a:pt x="1153" y="1456"/>
                  </a:lnTo>
                  <a:lnTo>
                    <a:pt x="1155" y="1450"/>
                  </a:lnTo>
                  <a:lnTo>
                    <a:pt x="1165" y="1437"/>
                  </a:lnTo>
                  <a:lnTo>
                    <a:pt x="1176" y="1423"/>
                  </a:lnTo>
                  <a:lnTo>
                    <a:pt x="1183" y="1408"/>
                  </a:lnTo>
                  <a:lnTo>
                    <a:pt x="1184" y="1391"/>
                  </a:lnTo>
                  <a:lnTo>
                    <a:pt x="1176" y="1345"/>
                  </a:lnTo>
                  <a:lnTo>
                    <a:pt x="1173" y="1299"/>
                  </a:lnTo>
                  <a:lnTo>
                    <a:pt x="1181" y="1256"/>
                  </a:lnTo>
                  <a:lnTo>
                    <a:pt x="1207" y="1221"/>
                  </a:lnTo>
                  <a:lnTo>
                    <a:pt x="1230" y="1213"/>
                  </a:lnTo>
                  <a:lnTo>
                    <a:pt x="1257" y="1212"/>
                  </a:lnTo>
                  <a:lnTo>
                    <a:pt x="1284" y="1214"/>
                  </a:lnTo>
                  <a:lnTo>
                    <a:pt x="1309" y="1216"/>
                  </a:lnTo>
                  <a:lnTo>
                    <a:pt x="1320" y="1217"/>
                  </a:lnTo>
                  <a:lnTo>
                    <a:pt x="1330" y="1219"/>
                  </a:lnTo>
                  <a:lnTo>
                    <a:pt x="1339" y="1223"/>
                  </a:lnTo>
                  <a:lnTo>
                    <a:pt x="1347" y="1230"/>
                  </a:lnTo>
                  <a:lnTo>
                    <a:pt x="1353" y="1240"/>
                  </a:lnTo>
                  <a:lnTo>
                    <a:pt x="1357" y="1250"/>
                  </a:lnTo>
                  <a:lnTo>
                    <a:pt x="1363" y="1260"/>
                  </a:lnTo>
                  <a:lnTo>
                    <a:pt x="1372" y="1268"/>
                  </a:lnTo>
                  <a:lnTo>
                    <a:pt x="1385" y="1275"/>
                  </a:lnTo>
                  <a:lnTo>
                    <a:pt x="1399" y="1282"/>
                  </a:lnTo>
                  <a:lnTo>
                    <a:pt x="1412" y="1286"/>
                  </a:lnTo>
                  <a:lnTo>
                    <a:pt x="1427" y="1287"/>
                  </a:lnTo>
                  <a:lnTo>
                    <a:pt x="1461" y="1281"/>
                  </a:lnTo>
                  <a:lnTo>
                    <a:pt x="1495" y="1272"/>
                  </a:lnTo>
                  <a:lnTo>
                    <a:pt x="1527" y="1262"/>
                  </a:lnTo>
                  <a:lnTo>
                    <a:pt x="1561" y="1254"/>
                  </a:lnTo>
                  <a:lnTo>
                    <a:pt x="1576" y="1247"/>
                  </a:lnTo>
                  <a:lnTo>
                    <a:pt x="1678" y="1253"/>
                  </a:lnTo>
                  <a:lnTo>
                    <a:pt x="1709" y="1246"/>
                  </a:lnTo>
                  <a:lnTo>
                    <a:pt x="1723" y="1246"/>
                  </a:lnTo>
                  <a:lnTo>
                    <a:pt x="1738" y="1253"/>
                  </a:lnTo>
                  <a:lnTo>
                    <a:pt x="1739" y="1256"/>
                  </a:lnTo>
                  <a:lnTo>
                    <a:pt x="1740" y="1267"/>
                  </a:lnTo>
                  <a:lnTo>
                    <a:pt x="1743" y="1271"/>
                  </a:lnTo>
                  <a:lnTo>
                    <a:pt x="1744" y="1270"/>
                  </a:lnTo>
                  <a:lnTo>
                    <a:pt x="1749" y="1268"/>
                  </a:lnTo>
                  <a:lnTo>
                    <a:pt x="1758" y="1267"/>
                  </a:lnTo>
                  <a:lnTo>
                    <a:pt x="1762" y="1270"/>
                  </a:lnTo>
                  <a:lnTo>
                    <a:pt x="1765" y="1278"/>
                  </a:lnTo>
                  <a:lnTo>
                    <a:pt x="1769" y="1294"/>
                  </a:lnTo>
                  <a:lnTo>
                    <a:pt x="1789" y="1287"/>
                  </a:lnTo>
                  <a:lnTo>
                    <a:pt x="1794" y="1281"/>
                  </a:lnTo>
                  <a:lnTo>
                    <a:pt x="1786" y="1271"/>
                  </a:lnTo>
                  <a:lnTo>
                    <a:pt x="1854" y="1273"/>
                  </a:lnTo>
                  <a:lnTo>
                    <a:pt x="1862" y="1277"/>
                  </a:lnTo>
                  <a:lnTo>
                    <a:pt x="1884" y="1301"/>
                  </a:lnTo>
                  <a:lnTo>
                    <a:pt x="1893" y="1308"/>
                  </a:lnTo>
                  <a:lnTo>
                    <a:pt x="1903" y="1314"/>
                  </a:lnTo>
                  <a:lnTo>
                    <a:pt x="1912" y="1317"/>
                  </a:lnTo>
                  <a:lnTo>
                    <a:pt x="1912" y="1315"/>
                  </a:lnTo>
                  <a:lnTo>
                    <a:pt x="1916" y="1306"/>
                  </a:lnTo>
                  <a:lnTo>
                    <a:pt x="1916" y="1303"/>
                  </a:lnTo>
                  <a:lnTo>
                    <a:pt x="1919" y="1304"/>
                  </a:lnTo>
                  <a:lnTo>
                    <a:pt x="1925" y="1307"/>
                  </a:lnTo>
                  <a:lnTo>
                    <a:pt x="1927" y="1308"/>
                  </a:lnTo>
                  <a:lnTo>
                    <a:pt x="1929" y="1311"/>
                  </a:lnTo>
                  <a:lnTo>
                    <a:pt x="1931" y="1317"/>
                  </a:lnTo>
                  <a:lnTo>
                    <a:pt x="1933" y="1327"/>
                  </a:lnTo>
                  <a:lnTo>
                    <a:pt x="1933" y="1333"/>
                  </a:lnTo>
                  <a:lnTo>
                    <a:pt x="1927" y="1340"/>
                  </a:lnTo>
                  <a:lnTo>
                    <a:pt x="1920" y="1345"/>
                  </a:lnTo>
                  <a:lnTo>
                    <a:pt x="1916" y="1353"/>
                  </a:lnTo>
                  <a:lnTo>
                    <a:pt x="1917" y="1363"/>
                  </a:lnTo>
                  <a:lnTo>
                    <a:pt x="1923" y="1373"/>
                  </a:lnTo>
                  <a:lnTo>
                    <a:pt x="1936" y="1387"/>
                  </a:lnTo>
                  <a:lnTo>
                    <a:pt x="1958" y="1367"/>
                  </a:lnTo>
                  <a:lnTo>
                    <a:pt x="1960" y="1366"/>
                  </a:lnTo>
                  <a:lnTo>
                    <a:pt x="1967" y="1369"/>
                  </a:lnTo>
                  <a:lnTo>
                    <a:pt x="1972" y="1380"/>
                  </a:lnTo>
                  <a:lnTo>
                    <a:pt x="1981" y="1366"/>
                  </a:lnTo>
                  <a:lnTo>
                    <a:pt x="1989" y="1352"/>
                  </a:lnTo>
                  <a:lnTo>
                    <a:pt x="1992" y="1338"/>
                  </a:lnTo>
                  <a:lnTo>
                    <a:pt x="1986" y="1326"/>
                  </a:lnTo>
                  <a:lnTo>
                    <a:pt x="1971" y="1313"/>
                  </a:lnTo>
                  <a:lnTo>
                    <a:pt x="1955" y="1301"/>
                  </a:lnTo>
                  <a:lnTo>
                    <a:pt x="1938" y="1288"/>
                  </a:lnTo>
                  <a:lnTo>
                    <a:pt x="1921" y="1277"/>
                  </a:lnTo>
                  <a:lnTo>
                    <a:pt x="1909" y="1267"/>
                  </a:lnTo>
                  <a:lnTo>
                    <a:pt x="1902" y="1256"/>
                  </a:lnTo>
                  <a:lnTo>
                    <a:pt x="1900" y="1242"/>
                  </a:lnTo>
                  <a:lnTo>
                    <a:pt x="1901" y="1224"/>
                  </a:lnTo>
                  <a:lnTo>
                    <a:pt x="1900" y="1208"/>
                  </a:lnTo>
                  <a:lnTo>
                    <a:pt x="1897" y="1194"/>
                  </a:lnTo>
                  <a:lnTo>
                    <a:pt x="1892" y="1180"/>
                  </a:lnTo>
                  <a:lnTo>
                    <a:pt x="1886" y="1165"/>
                  </a:lnTo>
                  <a:lnTo>
                    <a:pt x="1884" y="1149"/>
                  </a:lnTo>
                  <a:lnTo>
                    <a:pt x="1889" y="1140"/>
                  </a:lnTo>
                  <a:lnTo>
                    <a:pt x="1897" y="1130"/>
                  </a:lnTo>
                  <a:lnTo>
                    <a:pt x="1900" y="1116"/>
                  </a:lnTo>
                  <a:lnTo>
                    <a:pt x="1894" y="1105"/>
                  </a:lnTo>
                  <a:lnTo>
                    <a:pt x="1882" y="1095"/>
                  </a:lnTo>
                  <a:lnTo>
                    <a:pt x="1873" y="1084"/>
                  </a:lnTo>
                  <a:lnTo>
                    <a:pt x="1873" y="1071"/>
                  </a:lnTo>
                  <a:lnTo>
                    <a:pt x="1881" y="1062"/>
                  </a:lnTo>
                  <a:lnTo>
                    <a:pt x="1889" y="1051"/>
                  </a:lnTo>
                  <a:lnTo>
                    <a:pt x="1897" y="1040"/>
                  </a:lnTo>
                  <a:lnTo>
                    <a:pt x="1907" y="1034"/>
                  </a:lnTo>
                  <a:lnTo>
                    <a:pt x="1921" y="1035"/>
                  </a:lnTo>
                  <a:lnTo>
                    <a:pt x="1930" y="1046"/>
                  </a:lnTo>
                  <a:lnTo>
                    <a:pt x="1936" y="1061"/>
                  </a:lnTo>
                  <a:lnTo>
                    <a:pt x="1939" y="1076"/>
                  </a:lnTo>
                  <a:lnTo>
                    <a:pt x="1945" y="1071"/>
                  </a:lnTo>
                  <a:lnTo>
                    <a:pt x="1952" y="1064"/>
                  </a:lnTo>
                  <a:lnTo>
                    <a:pt x="1958" y="1056"/>
                  </a:lnTo>
                  <a:lnTo>
                    <a:pt x="1959" y="1050"/>
                  </a:lnTo>
                  <a:lnTo>
                    <a:pt x="1960" y="1044"/>
                  </a:lnTo>
                  <a:lnTo>
                    <a:pt x="1965" y="1037"/>
                  </a:lnTo>
                  <a:lnTo>
                    <a:pt x="1972" y="1031"/>
                  </a:lnTo>
                  <a:lnTo>
                    <a:pt x="1978" y="1025"/>
                  </a:lnTo>
                  <a:lnTo>
                    <a:pt x="1982" y="1021"/>
                  </a:lnTo>
                  <a:lnTo>
                    <a:pt x="1984" y="1016"/>
                  </a:lnTo>
                  <a:lnTo>
                    <a:pt x="1985" y="1012"/>
                  </a:lnTo>
                  <a:lnTo>
                    <a:pt x="1988" y="1008"/>
                  </a:lnTo>
                  <a:lnTo>
                    <a:pt x="1992" y="1006"/>
                  </a:lnTo>
                  <a:lnTo>
                    <a:pt x="1996" y="1007"/>
                  </a:lnTo>
                  <a:lnTo>
                    <a:pt x="1999" y="1006"/>
                  </a:lnTo>
                  <a:lnTo>
                    <a:pt x="2002" y="1001"/>
                  </a:lnTo>
                  <a:lnTo>
                    <a:pt x="2007" y="994"/>
                  </a:lnTo>
                  <a:lnTo>
                    <a:pt x="2015" y="987"/>
                  </a:lnTo>
                  <a:lnTo>
                    <a:pt x="2023" y="981"/>
                  </a:lnTo>
                  <a:lnTo>
                    <a:pt x="2031" y="978"/>
                  </a:lnTo>
                  <a:lnTo>
                    <a:pt x="2039" y="973"/>
                  </a:lnTo>
                  <a:lnTo>
                    <a:pt x="2041" y="964"/>
                  </a:lnTo>
                  <a:lnTo>
                    <a:pt x="2041" y="955"/>
                  </a:lnTo>
                  <a:lnTo>
                    <a:pt x="2041" y="945"/>
                  </a:lnTo>
                  <a:lnTo>
                    <a:pt x="2045" y="937"/>
                  </a:lnTo>
                  <a:lnTo>
                    <a:pt x="2052" y="928"/>
                  </a:lnTo>
                  <a:lnTo>
                    <a:pt x="2061" y="921"/>
                  </a:lnTo>
                  <a:lnTo>
                    <a:pt x="2068" y="915"/>
                  </a:lnTo>
                  <a:lnTo>
                    <a:pt x="2075" y="907"/>
                  </a:lnTo>
                  <a:lnTo>
                    <a:pt x="2081" y="900"/>
                  </a:lnTo>
                  <a:lnTo>
                    <a:pt x="2088" y="892"/>
                  </a:lnTo>
                  <a:lnTo>
                    <a:pt x="2094" y="884"/>
                  </a:lnTo>
                  <a:lnTo>
                    <a:pt x="2101" y="875"/>
                  </a:lnTo>
                  <a:lnTo>
                    <a:pt x="2107" y="866"/>
                  </a:lnTo>
                  <a:lnTo>
                    <a:pt x="2114" y="857"/>
                  </a:lnTo>
                  <a:lnTo>
                    <a:pt x="2121" y="848"/>
                  </a:lnTo>
                  <a:lnTo>
                    <a:pt x="2126" y="841"/>
                  </a:lnTo>
                  <a:lnTo>
                    <a:pt x="2131" y="834"/>
                  </a:lnTo>
                  <a:lnTo>
                    <a:pt x="2136" y="828"/>
                  </a:lnTo>
                  <a:lnTo>
                    <a:pt x="2141" y="821"/>
                  </a:lnTo>
                  <a:lnTo>
                    <a:pt x="2149" y="811"/>
                  </a:lnTo>
                  <a:lnTo>
                    <a:pt x="2157" y="800"/>
                  </a:lnTo>
                  <a:lnTo>
                    <a:pt x="2165" y="790"/>
                  </a:lnTo>
                  <a:lnTo>
                    <a:pt x="2173" y="779"/>
                  </a:lnTo>
                  <a:lnTo>
                    <a:pt x="2179" y="773"/>
                  </a:lnTo>
                  <a:lnTo>
                    <a:pt x="2183" y="766"/>
                  </a:lnTo>
                  <a:lnTo>
                    <a:pt x="2185" y="760"/>
                  </a:lnTo>
                  <a:lnTo>
                    <a:pt x="2182" y="753"/>
                  </a:lnTo>
                  <a:lnTo>
                    <a:pt x="2181" y="751"/>
                  </a:lnTo>
                  <a:lnTo>
                    <a:pt x="2180" y="750"/>
                  </a:lnTo>
                  <a:lnTo>
                    <a:pt x="2179" y="749"/>
                  </a:lnTo>
                  <a:lnTo>
                    <a:pt x="2179" y="748"/>
                  </a:lnTo>
                  <a:lnTo>
                    <a:pt x="2175" y="742"/>
                  </a:lnTo>
                  <a:lnTo>
                    <a:pt x="2171" y="736"/>
                  </a:lnTo>
                  <a:lnTo>
                    <a:pt x="2164" y="723"/>
                  </a:lnTo>
                  <a:lnTo>
                    <a:pt x="2168" y="721"/>
                  </a:lnTo>
                  <a:lnTo>
                    <a:pt x="2172" y="718"/>
                  </a:lnTo>
                  <a:lnTo>
                    <a:pt x="2176" y="715"/>
                  </a:lnTo>
                  <a:lnTo>
                    <a:pt x="2181" y="713"/>
                  </a:lnTo>
                  <a:lnTo>
                    <a:pt x="2197" y="703"/>
                  </a:lnTo>
                  <a:lnTo>
                    <a:pt x="2213" y="693"/>
                  </a:lnTo>
                  <a:lnTo>
                    <a:pt x="2230" y="683"/>
                  </a:lnTo>
                  <a:lnTo>
                    <a:pt x="2246" y="674"/>
                  </a:lnTo>
                  <a:lnTo>
                    <a:pt x="2257" y="668"/>
                  </a:lnTo>
                  <a:lnTo>
                    <a:pt x="2272" y="659"/>
                  </a:lnTo>
                  <a:lnTo>
                    <a:pt x="2280" y="648"/>
                  </a:lnTo>
                  <a:lnTo>
                    <a:pt x="2270" y="638"/>
                  </a:lnTo>
                  <a:lnTo>
                    <a:pt x="2262" y="629"/>
                  </a:lnTo>
                  <a:lnTo>
                    <a:pt x="2257" y="618"/>
                  </a:lnTo>
                  <a:lnTo>
                    <a:pt x="2252" y="605"/>
                  </a:lnTo>
                  <a:lnTo>
                    <a:pt x="2248" y="594"/>
                  </a:lnTo>
                  <a:lnTo>
                    <a:pt x="2248" y="592"/>
                  </a:lnTo>
                  <a:lnTo>
                    <a:pt x="2246" y="587"/>
                  </a:lnTo>
                  <a:lnTo>
                    <a:pt x="2245" y="585"/>
                  </a:lnTo>
                  <a:lnTo>
                    <a:pt x="2243" y="579"/>
                  </a:lnTo>
                  <a:lnTo>
                    <a:pt x="2241" y="573"/>
                  </a:lnTo>
                  <a:lnTo>
                    <a:pt x="2239" y="567"/>
                  </a:lnTo>
                  <a:lnTo>
                    <a:pt x="2237" y="562"/>
                  </a:lnTo>
                  <a:lnTo>
                    <a:pt x="2240" y="550"/>
                  </a:lnTo>
                  <a:lnTo>
                    <a:pt x="2243" y="539"/>
                  </a:lnTo>
                  <a:lnTo>
                    <a:pt x="2247" y="527"/>
                  </a:lnTo>
                  <a:lnTo>
                    <a:pt x="2250" y="516"/>
                  </a:lnTo>
                  <a:lnTo>
                    <a:pt x="2252" y="510"/>
                  </a:lnTo>
                  <a:lnTo>
                    <a:pt x="2254" y="505"/>
                  </a:lnTo>
                  <a:lnTo>
                    <a:pt x="2255" y="500"/>
                  </a:lnTo>
                  <a:lnTo>
                    <a:pt x="2257" y="494"/>
                  </a:lnTo>
                  <a:lnTo>
                    <a:pt x="2260" y="487"/>
                  </a:lnTo>
                  <a:lnTo>
                    <a:pt x="2263" y="479"/>
                  </a:lnTo>
                  <a:lnTo>
                    <a:pt x="2265" y="472"/>
                  </a:lnTo>
                  <a:lnTo>
                    <a:pt x="2268" y="464"/>
                  </a:lnTo>
                  <a:lnTo>
                    <a:pt x="2268" y="457"/>
                  </a:lnTo>
                  <a:lnTo>
                    <a:pt x="2266" y="450"/>
                  </a:lnTo>
                  <a:lnTo>
                    <a:pt x="2264" y="442"/>
                  </a:lnTo>
                  <a:lnTo>
                    <a:pt x="2264" y="434"/>
                  </a:lnTo>
                  <a:lnTo>
                    <a:pt x="2267" y="423"/>
                  </a:lnTo>
                  <a:lnTo>
                    <a:pt x="2270" y="412"/>
                  </a:lnTo>
                  <a:lnTo>
                    <a:pt x="2273" y="401"/>
                  </a:lnTo>
                  <a:lnTo>
                    <a:pt x="2277" y="391"/>
                  </a:lnTo>
                  <a:lnTo>
                    <a:pt x="2283" y="368"/>
                  </a:lnTo>
                  <a:lnTo>
                    <a:pt x="2286" y="357"/>
                  </a:lnTo>
                  <a:lnTo>
                    <a:pt x="2289" y="346"/>
                  </a:lnTo>
                  <a:lnTo>
                    <a:pt x="2291" y="338"/>
                  </a:lnTo>
                  <a:lnTo>
                    <a:pt x="2292" y="329"/>
                  </a:lnTo>
                  <a:lnTo>
                    <a:pt x="2294" y="320"/>
                  </a:lnTo>
                  <a:lnTo>
                    <a:pt x="2295" y="312"/>
                  </a:lnTo>
                  <a:lnTo>
                    <a:pt x="2280" y="306"/>
                  </a:lnTo>
                  <a:close/>
                </a:path>
              </a:pathLst>
            </a:custGeom>
            <a:solidFill>
              <a:schemeClr val="bg1">
                <a:lumMod val="85000"/>
              </a:schemeClr>
            </a:solidFill>
            <a:ln>
              <a:noFill/>
            </a:ln>
            <a:extLst/>
          </p:spPr>
          <p:txBody>
            <a:bodyPr rot="0" vert="horz" wrap="square" lIns="91440" tIns="45720" rIns="91440" bIns="45720" anchor="t" anchorCtr="0" upright="1">
              <a:noAutofit/>
            </a:bodyPr>
            <a:lstStyle/>
            <a:p>
              <a:endParaRPr lang="es-MX" dirty="0"/>
            </a:p>
          </p:txBody>
        </p:sp>
        <p:sp>
          <p:nvSpPr>
            <p:cNvPr id="108" name="Freeform 36"/>
            <p:cNvSpPr>
              <a:spLocks/>
            </p:cNvSpPr>
            <p:nvPr/>
          </p:nvSpPr>
          <p:spPr bwMode="auto">
            <a:xfrm>
              <a:off x="2592064" y="2433316"/>
              <a:ext cx="641348" cy="463550"/>
            </a:xfrm>
            <a:custGeom>
              <a:avLst/>
              <a:gdLst>
                <a:gd name="T0" fmla="*/ 2192 w 2295"/>
                <a:gd name="T1" fmla="*/ 127 h 1659"/>
                <a:gd name="T2" fmla="*/ 2128 w 2295"/>
                <a:gd name="T3" fmla="*/ 190 h 1659"/>
                <a:gd name="T4" fmla="*/ 2122 w 2295"/>
                <a:gd name="T5" fmla="*/ 294 h 1659"/>
                <a:gd name="T6" fmla="*/ 2027 w 2295"/>
                <a:gd name="T7" fmla="*/ 309 h 1659"/>
                <a:gd name="T8" fmla="*/ 1908 w 2295"/>
                <a:gd name="T9" fmla="*/ 332 h 1659"/>
                <a:gd name="T10" fmla="*/ 1804 w 2295"/>
                <a:gd name="T11" fmla="*/ 318 h 1659"/>
                <a:gd name="T12" fmla="*/ 1750 w 2295"/>
                <a:gd name="T13" fmla="*/ 241 h 1659"/>
                <a:gd name="T14" fmla="*/ 1681 w 2295"/>
                <a:gd name="T15" fmla="*/ 210 h 1659"/>
                <a:gd name="T16" fmla="*/ 1566 w 2295"/>
                <a:gd name="T17" fmla="*/ 240 h 1659"/>
                <a:gd name="T18" fmla="*/ 1490 w 2295"/>
                <a:gd name="T19" fmla="*/ 244 h 1659"/>
                <a:gd name="T20" fmla="*/ 1474 w 2295"/>
                <a:gd name="T21" fmla="*/ 152 h 1659"/>
                <a:gd name="T22" fmla="*/ 1500 w 2295"/>
                <a:gd name="T23" fmla="*/ 89 h 1659"/>
                <a:gd name="T24" fmla="*/ 1393 w 2295"/>
                <a:gd name="T25" fmla="*/ 47 h 1659"/>
                <a:gd name="T26" fmla="*/ 1334 w 2295"/>
                <a:gd name="T27" fmla="*/ 113 h 1659"/>
                <a:gd name="T28" fmla="*/ 1214 w 2295"/>
                <a:gd name="T29" fmla="*/ 129 h 1659"/>
                <a:gd name="T30" fmla="*/ 1141 w 2295"/>
                <a:gd name="T31" fmla="*/ 40 h 1659"/>
                <a:gd name="T32" fmla="*/ 978 w 2295"/>
                <a:gd name="T33" fmla="*/ 35 h 1659"/>
                <a:gd name="T34" fmla="*/ 780 w 2295"/>
                <a:gd name="T35" fmla="*/ 66 h 1659"/>
                <a:gd name="T36" fmla="*/ 594 w 2295"/>
                <a:gd name="T37" fmla="*/ 148 h 1659"/>
                <a:gd name="T38" fmla="*/ 480 w 2295"/>
                <a:gd name="T39" fmla="*/ 178 h 1659"/>
                <a:gd name="T40" fmla="*/ 448 w 2295"/>
                <a:gd name="T41" fmla="*/ 290 h 1659"/>
                <a:gd name="T42" fmla="*/ 542 w 2295"/>
                <a:gd name="T43" fmla="*/ 296 h 1659"/>
                <a:gd name="T44" fmla="*/ 624 w 2295"/>
                <a:gd name="T45" fmla="*/ 309 h 1659"/>
                <a:gd name="T46" fmla="*/ 643 w 2295"/>
                <a:gd name="T47" fmla="*/ 378 h 1659"/>
                <a:gd name="T48" fmla="*/ 608 w 2295"/>
                <a:gd name="T49" fmla="*/ 493 h 1659"/>
                <a:gd name="T50" fmla="*/ 634 w 2295"/>
                <a:gd name="T51" fmla="*/ 572 h 1659"/>
                <a:gd name="T52" fmla="*/ 727 w 2295"/>
                <a:gd name="T53" fmla="*/ 623 h 1659"/>
                <a:gd name="T54" fmla="*/ 726 w 2295"/>
                <a:gd name="T55" fmla="*/ 712 h 1659"/>
                <a:gd name="T56" fmla="*/ 679 w 2295"/>
                <a:gd name="T57" fmla="*/ 790 h 1659"/>
                <a:gd name="T58" fmla="*/ 603 w 2295"/>
                <a:gd name="T59" fmla="*/ 787 h 1659"/>
                <a:gd name="T60" fmla="*/ 492 w 2295"/>
                <a:gd name="T61" fmla="*/ 889 h 1659"/>
                <a:gd name="T62" fmla="*/ 387 w 2295"/>
                <a:gd name="T63" fmla="*/ 960 h 1659"/>
                <a:gd name="T64" fmla="*/ 274 w 2295"/>
                <a:gd name="T65" fmla="*/ 918 h 1659"/>
                <a:gd name="T66" fmla="*/ 168 w 2295"/>
                <a:gd name="T67" fmla="*/ 961 h 1659"/>
                <a:gd name="T68" fmla="*/ 138 w 2295"/>
                <a:gd name="T69" fmla="*/ 995 h 1659"/>
                <a:gd name="T70" fmla="*/ 80 w 2295"/>
                <a:gd name="T71" fmla="*/ 1024 h 1659"/>
                <a:gd name="T72" fmla="*/ 40 w 2295"/>
                <a:gd name="T73" fmla="*/ 1086 h 1659"/>
                <a:gd name="T74" fmla="*/ 21 w 2295"/>
                <a:gd name="T75" fmla="*/ 1204 h 1659"/>
                <a:gd name="T76" fmla="*/ 230 w 2295"/>
                <a:gd name="T77" fmla="*/ 1419 h 1659"/>
                <a:gd name="T78" fmla="*/ 488 w 2295"/>
                <a:gd name="T79" fmla="*/ 1493 h 1659"/>
                <a:gd name="T80" fmla="*/ 998 w 2295"/>
                <a:gd name="T81" fmla="*/ 1656 h 1659"/>
                <a:gd name="T82" fmla="*/ 993 w 2295"/>
                <a:gd name="T83" fmla="*/ 1532 h 1659"/>
                <a:gd name="T84" fmla="*/ 1070 w 2295"/>
                <a:gd name="T85" fmla="*/ 1474 h 1659"/>
                <a:gd name="T86" fmla="*/ 1153 w 2295"/>
                <a:gd name="T87" fmla="*/ 1456 h 1659"/>
                <a:gd name="T88" fmla="*/ 1284 w 2295"/>
                <a:gd name="T89" fmla="*/ 1214 h 1659"/>
                <a:gd name="T90" fmla="*/ 1412 w 2295"/>
                <a:gd name="T91" fmla="*/ 1286 h 1659"/>
                <a:gd name="T92" fmla="*/ 1740 w 2295"/>
                <a:gd name="T93" fmla="*/ 1267 h 1659"/>
                <a:gd name="T94" fmla="*/ 1862 w 2295"/>
                <a:gd name="T95" fmla="*/ 1277 h 1659"/>
                <a:gd name="T96" fmla="*/ 1931 w 2295"/>
                <a:gd name="T97" fmla="*/ 1317 h 1659"/>
                <a:gd name="T98" fmla="*/ 1972 w 2295"/>
                <a:gd name="T99" fmla="*/ 1380 h 1659"/>
                <a:gd name="T100" fmla="*/ 1901 w 2295"/>
                <a:gd name="T101" fmla="*/ 1224 h 1659"/>
                <a:gd name="T102" fmla="*/ 1873 w 2295"/>
                <a:gd name="T103" fmla="*/ 1071 h 1659"/>
                <a:gd name="T104" fmla="*/ 1959 w 2295"/>
                <a:gd name="T105" fmla="*/ 1050 h 1659"/>
                <a:gd name="T106" fmla="*/ 2002 w 2295"/>
                <a:gd name="T107" fmla="*/ 1001 h 1659"/>
                <a:gd name="T108" fmla="*/ 2068 w 2295"/>
                <a:gd name="T109" fmla="*/ 915 h 1659"/>
                <a:gd name="T110" fmla="*/ 2141 w 2295"/>
                <a:gd name="T111" fmla="*/ 821 h 1659"/>
                <a:gd name="T112" fmla="*/ 2179 w 2295"/>
                <a:gd name="T113" fmla="*/ 748 h 1659"/>
                <a:gd name="T114" fmla="*/ 2257 w 2295"/>
                <a:gd name="T115" fmla="*/ 668 h 1659"/>
                <a:gd name="T116" fmla="*/ 2241 w 2295"/>
                <a:gd name="T117" fmla="*/ 573 h 1659"/>
                <a:gd name="T118" fmla="*/ 2263 w 2295"/>
                <a:gd name="T119" fmla="*/ 479 h 1659"/>
                <a:gd name="T120" fmla="*/ 2286 w 2295"/>
                <a:gd name="T121" fmla="*/ 357 h 1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5" h="1659">
                  <a:moveTo>
                    <a:pt x="2280" y="306"/>
                  </a:moveTo>
                  <a:lnTo>
                    <a:pt x="2268" y="297"/>
                  </a:lnTo>
                  <a:lnTo>
                    <a:pt x="2261" y="285"/>
                  </a:lnTo>
                  <a:lnTo>
                    <a:pt x="2261" y="267"/>
                  </a:lnTo>
                  <a:lnTo>
                    <a:pt x="2261" y="262"/>
                  </a:lnTo>
                  <a:lnTo>
                    <a:pt x="2261" y="258"/>
                  </a:lnTo>
                  <a:lnTo>
                    <a:pt x="2261" y="254"/>
                  </a:lnTo>
                  <a:lnTo>
                    <a:pt x="2261" y="249"/>
                  </a:lnTo>
                  <a:lnTo>
                    <a:pt x="2261" y="212"/>
                  </a:lnTo>
                  <a:lnTo>
                    <a:pt x="2247" y="174"/>
                  </a:lnTo>
                  <a:lnTo>
                    <a:pt x="2223" y="142"/>
                  </a:lnTo>
                  <a:lnTo>
                    <a:pt x="2192" y="127"/>
                  </a:lnTo>
                  <a:lnTo>
                    <a:pt x="2182" y="137"/>
                  </a:lnTo>
                  <a:lnTo>
                    <a:pt x="2176" y="144"/>
                  </a:lnTo>
                  <a:lnTo>
                    <a:pt x="2172" y="153"/>
                  </a:lnTo>
                  <a:lnTo>
                    <a:pt x="2167" y="164"/>
                  </a:lnTo>
                  <a:lnTo>
                    <a:pt x="2163" y="170"/>
                  </a:lnTo>
                  <a:lnTo>
                    <a:pt x="2158" y="180"/>
                  </a:lnTo>
                  <a:lnTo>
                    <a:pt x="2151" y="188"/>
                  </a:lnTo>
                  <a:lnTo>
                    <a:pt x="2146" y="191"/>
                  </a:lnTo>
                  <a:lnTo>
                    <a:pt x="2142" y="191"/>
                  </a:lnTo>
                  <a:lnTo>
                    <a:pt x="2137" y="190"/>
                  </a:lnTo>
                  <a:lnTo>
                    <a:pt x="2131" y="189"/>
                  </a:lnTo>
                  <a:lnTo>
                    <a:pt x="2128" y="190"/>
                  </a:lnTo>
                  <a:lnTo>
                    <a:pt x="2125" y="195"/>
                  </a:lnTo>
                  <a:lnTo>
                    <a:pt x="2126" y="198"/>
                  </a:lnTo>
                  <a:lnTo>
                    <a:pt x="2128" y="201"/>
                  </a:lnTo>
                  <a:lnTo>
                    <a:pt x="2128" y="203"/>
                  </a:lnTo>
                  <a:lnTo>
                    <a:pt x="2126" y="207"/>
                  </a:lnTo>
                  <a:lnTo>
                    <a:pt x="2123" y="213"/>
                  </a:lnTo>
                  <a:lnTo>
                    <a:pt x="2120" y="220"/>
                  </a:lnTo>
                  <a:lnTo>
                    <a:pt x="2120" y="227"/>
                  </a:lnTo>
                  <a:lnTo>
                    <a:pt x="2127" y="243"/>
                  </a:lnTo>
                  <a:lnTo>
                    <a:pt x="2133" y="266"/>
                  </a:lnTo>
                  <a:lnTo>
                    <a:pt x="2132" y="287"/>
                  </a:lnTo>
                  <a:lnTo>
                    <a:pt x="2122" y="294"/>
                  </a:lnTo>
                  <a:lnTo>
                    <a:pt x="2107" y="295"/>
                  </a:lnTo>
                  <a:lnTo>
                    <a:pt x="2092" y="296"/>
                  </a:lnTo>
                  <a:lnTo>
                    <a:pt x="2077" y="297"/>
                  </a:lnTo>
                  <a:lnTo>
                    <a:pt x="2062" y="301"/>
                  </a:lnTo>
                  <a:lnTo>
                    <a:pt x="2054" y="309"/>
                  </a:lnTo>
                  <a:lnTo>
                    <a:pt x="2049" y="321"/>
                  </a:lnTo>
                  <a:lnTo>
                    <a:pt x="2045" y="331"/>
                  </a:lnTo>
                  <a:lnTo>
                    <a:pt x="2035" y="334"/>
                  </a:lnTo>
                  <a:lnTo>
                    <a:pt x="2029" y="330"/>
                  </a:lnTo>
                  <a:lnTo>
                    <a:pt x="2028" y="324"/>
                  </a:lnTo>
                  <a:lnTo>
                    <a:pt x="2029" y="316"/>
                  </a:lnTo>
                  <a:lnTo>
                    <a:pt x="2027" y="309"/>
                  </a:lnTo>
                  <a:lnTo>
                    <a:pt x="2017" y="306"/>
                  </a:lnTo>
                  <a:lnTo>
                    <a:pt x="2002" y="306"/>
                  </a:lnTo>
                  <a:lnTo>
                    <a:pt x="1987" y="308"/>
                  </a:lnTo>
                  <a:lnTo>
                    <a:pt x="1976" y="309"/>
                  </a:lnTo>
                  <a:lnTo>
                    <a:pt x="1965" y="309"/>
                  </a:lnTo>
                  <a:lnTo>
                    <a:pt x="1954" y="309"/>
                  </a:lnTo>
                  <a:lnTo>
                    <a:pt x="1943" y="310"/>
                  </a:lnTo>
                  <a:lnTo>
                    <a:pt x="1932" y="310"/>
                  </a:lnTo>
                  <a:lnTo>
                    <a:pt x="1919" y="311"/>
                  </a:lnTo>
                  <a:lnTo>
                    <a:pt x="1912" y="312"/>
                  </a:lnTo>
                  <a:lnTo>
                    <a:pt x="1909" y="319"/>
                  </a:lnTo>
                  <a:lnTo>
                    <a:pt x="1908" y="332"/>
                  </a:lnTo>
                  <a:lnTo>
                    <a:pt x="1893" y="331"/>
                  </a:lnTo>
                  <a:lnTo>
                    <a:pt x="1882" y="330"/>
                  </a:lnTo>
                  <a:lnTo>
                    <a:pt x="1874" y="325"/>
                  </a:lnTo>
                  <a:lnTo>
                    <a:pt x="1869" y="312"/>
                  </a:lnTo>
                  <a:lnTo>
                    <a:pt x="1865" y="304"/>
                  </a:lnTo>
                  <a:lnTo>
                    <a:pt x="1859" y="300"/>
                  </a:lnTo>
                  <a:lnTo>
                    <a:pt x="1852" y="295"/>
                  </a:lnTo>
                  <a:lnTo>
                    <a:pt x="1847" y="287"/>
                  </a:lnTo>
                  <a:lnTo>
                    <a:pt x="1837" y="299"/>
                  </a:lnTo>
                  <a:lnTo>
                    <a:pt x="1829" y="307"/>
                  </a:lnTo>
                  <a:lnTo>
                    <a:pt x="1818" y="313"/>
                  </a:lnTo>
                  <a:lnTo>
                    <a:pt x="1804" y="318"/>
                  </a:lnTo>
                  <a:lnTo>
                    <a:pt x="1793" y="320"/>
                  </a:lnTo>
                  <a:lnTo>
                    <a:pt x="1783" y="321"/>
                  </a:lnTo>
                  <a:lnTo>
                    <a:pt x="1772" y="319"/>
                  </a:lnTo>
                  <a:lnTo>
                    <a:pt x="1762" y="316"/>
                  </a:lnTo>
                  <a:lnTo>
                    <a:pt x="1746" y="310"/>
                  </a:lnTo>
                  <a:lnTo>
                    <a:pt x="1728" y="303"/>
                  </a:lnTo>
                  <a:lnTo>
                    <a:pt x="1714" y="292"/>
                  </a:lnTo>
                  <a:lnTo>
                    <a:pt x="1710" y="275"/>
                  </a:lnTo>
                  <a:lnTo>
                    <a:pt x="1721" y="266"/>
                  </a:lnTo>
                  <a:lnTo>
                    <a:pt x="1736" y="261"/>
                  </a:lnTo>
                  <a:lnTo>
                    <a:pt x="1748" y="255"/>
                  </a:lnTo>
                  <a:lnTo>
                    <a:pt x="1750" y="241"/>
                  </a:lnTo>
                  <a:lnTo>
                    <a:pt x="1747" y="239"/>
                  </a:lnTo>
                  <a:lnTo>
                    <a:pt x="1745" y="236"/>
                  </a:lnTo>
                  <a:lnTo>
                    <a:pt x="1742" y="233"/>
                  </a:lnTo>
                  <a:lnTo>
                    <a:pt x="1740" y="231"/>
                  </a:lnTo>
                  <a:lnTo>
                    <a:pt x="1742" y="225"/>
                  </a:lnTo>
                  <a:lnTo>
                    <a:pt x="1743" y="220"/>
                  </a:lnTo>
                  <a:lnTo>
                    <a:pt x="1742" y="214"/>
                  </a:lnTo>
                  <a:lnTo>
                    <a:pt x="1740" y="210"/>
                  </a:lnTo>
                  <a:lnTo>
                    <a:pt x="1726" y="205"/>
                  </a:lnTo>
                  <a:lnTo>
                    <a:pt x="1710" y="203"/>
                  </a:lnTo>
                  <a:lnTo>
                    <a:pt x="1694" y="205"/>
                  </a:lnTo>
                  <a:lnTo>
                    <a:pt x="1681" y="210"/>
                  </a:lnTo>
                  <a:lnTo>
                    <a:pt x="1672" y="213"/>
                  </a:lnTo>
                  <a:lnTo>
                    <a:pt x="1664" y="210"/>
                  </a:lnTo>
                  <a:lnTo>
                    <a:pt x="1657" y="205"/>
                  </a:lnTo>
                  <a:lnTo>
                    <a:pt x="1650" y="198"/>
                  </a:lnTo>
                  <a:lnTo>
                    <a:pt x="1635" y="202"/>
                  </a:lnTo>
                  <a:lnTo>
                    <a:pt x="1629" y="217"/>
                  </a:lnTo>
                  <a:lnTo>
                    <a:pt x="1624" y="235"/>
                  </a:lnTo>
                  <a:lnTo>
                    <a:pt x="1616" y="247"/>
                  </a:lnTo>
                  <a:lnTo>
                    <a:pt x="1604" y="250"/>
                  </a:lnTo>
                  <a:lnTo>
                    <a:pt x="1590" y="250"/>
                  </a:lnTo>
                  <a:lnTo>
                    <a:pt x="1577" y="246"/>
                  </a:lnTo>
                  <a:lnTo>
                    <a:pt x="1566" y="240"/>
                  </a:lnTo>
                  <a:lnTo>
                    <a:pt x="1557" y="239"/>
                  </a:lnTo>
                  <a:lnTo>
                    <a:pt x="1550" y="240"/>
                  </a:lnTo>
                  <a:lnTo>
                    <a:pt x="1542" y="243"/>
                  </a:lnTo>
                  <a:lnTo>
                    <a:pt x="1533" y="243"/>
                  </a:lnTo>
                  <a:lnTo>
                    <a:pt x="1528" y="241"/>
                  </a:lnTo>
                  <a:lnTo>
                    <a:pt x="1523" y="238"/>
                  </a:lnTo>
                  <a:lnTo>
                    <a:pt x="1518" y="235"/>
                  </a:lnTo>
                  <a:lnTo>
                    <a:pt x="1515" y="234"/>
                  </a:lnTo>
                  <a:lnTo>
                    <a:pt x="1509" y="235"/>
                  </a:lnTo>
                  <a:lnTo>
                    <a:pt x="1503" y="239"/>
                  </a:lnTo>
                  <a:lnTo>
                    <a:pt x="1497" y="243"/>
                  </a:lnTo>
                  <a:lnTo>
                    <a:pt x="1490" y="244"/>
                  </a:lnTo>
                  <a:lnTo>
                    <a:pt x="1473" y="234"/>
                  </a:lnTo>
                  <a:lnTo>
                    <a:pt x="1472" y="217"/>
                  </a:lnTo>
                  <a:lnTo>
                    <a:pt x="1477" y="198"/>
                  </a:lnTo>
                  <a:lnTo>
                    <a:pt x="1480" y="179"/>
                  </a:lnTo>
                  <a:lnTo>
                    <a:pt x="1479" y="175"/>
                  </a:lnTo>
                  <a:lnTo>
                    <a:pt x="1477" y="171"/>
                  </a:lnTo>
                  <a:lnTo>
                    <a:pt x="1475" y="167"/>
                  </a:lnTo>
                  <a:lnTo>
                    <a:pt x="1472" y="164"/>
                  </a:lnTo>
                  <a:lnTo>
                    <a:pt x="1469" y="160"/>
                  </a:lnTo>
                  <a:lnTo>
                    <a:pt x="1471" y="158"/>
                  </a:lnTo>
                  <a:lnTo>
                    <a:pt x="1473" y="155"/>
                  </a:lnTo>
                  <a:lnTo>
                    <a:pt x="1474" y="152"/>
                  </a:lnTo>
                  <a:lnTo>
                    <a:pt x="1475" y="148"/>
                  </a:lnTo>
                  <a:lnTo>
                    <a:pt x="1477" y="145"/>
                  </a:lnTo>
                  <a:lnTo>
                    <a:pt x="1478" y="141"/>
                  </a:lnTo>
                  <a:lnTo>
                    <a:pt x="1477" y="136"/>
                  </a:lnTo>
                  <a:lnTo>
                    <a:pt x="1474" y="131"/>
                  </a:lnTo>
                  <a:lnTo>
                    <a:pt x="1469" y="128"/>
                  </a:lnTo>
                  <a:lnTo>
                    <a:pt x="1465" y="125"/>
                  </a:lnTo>
                  <a:lnTo>
                    <a:pt x="1464" y="119"/>
                  </a:lnTo>
                  <a:lnTo>
                    <a:pt x="1470" y="110"/>
                  </a:lnTo>
                  <a:lnTo>
                    <a:pt x="1482" y="104"/>
                  </a:lnTo>
                  <a:lnTo>
                    <a:pt x="1494" y="99"/>
                  </a:lnTo>
                  <a:lnTo>
                    <a:pt x="1500" y="89"/>
                  </a:lnTo>
                  <a:lnTo>
                    <a:pt x="1496" y="78"/>
                  </a:lnTo>
                  <a:lnTo>
                    <a:pt x="1485" y="70"/>
                  </a:lnTo>
                  <a:lnTo>
                    <a:pt x="1471" y="66"/>
                  </a:lnTo>
                  <a:lnTo>
                    <a:pt x="1459" y="64"/>
                  </a:lnTo>
                  <a:lnTo>
                    <a:pt x="1451" y="64"/>
                  </a:lnTo>
                  <a:lnTo>
                    <a:pt x="1446" y="61"/>
                  </a:lnTo>
                  <a:lnTo>
                    <a:pt x="1444" y="54"/>
                  </a:lnTo>
                  <a:lnTo>
                    <a:pt x="1446" y="45"/>
                  </a:lnTo>
                  <a:lnTo>
                    <a:pt x="1434" y="48"/>
                  </a:lnTo>
                  <a:lnTo>
                    <a:pt x="1412" y="45"/>
                  </a:lnTo>
                  <a:lnTo>
                    <a:pt x="1399" y="45"/>
                  </a:lnTo>
                  <a:lnTo>
                    <a:pt x="1393" y="47"/>
                  </a:lnTo>
                  <a:lnTo>
                    <a:pt x="1380" y="53"/>
                  </a:lnTo>
                  <a:lnTo>
                    <a:pt x="1375" y="55"/>
                  </a:lnTo>
                  <a:lnTo>
                    <a:pt x="1353" y="55"/>
                  </a:lnTo>
                  <a:lnTo>
                    <a:pt x="1349" y="57"/>
                  </a:lnTo>
                  <a:lnTo>
                    <a:pt x="1346" y="62"/>
                  </a:lnTo>
                  <a:lnTo>
                    <a:pt x="1346" y="69"/>
                  </a:lnTo>
                  <a:lnTo>
                    <a:pt x="1347" y="76"/>
                  </a:lnTo>
                  <a:lnTo>
                    <a:pt x="1347" y="82"/>
                  </a:lnTo>
                  <a:lnTo>
                    <a:pt x="1344" y="89"/>
                  </a:lnTo>
                  <a:lnTo>
                    <a:pt x="1339" y="98"/>
                  </a:lnTo>
                  <a:lnTo>
                    <a:pt x="1338" y="103"/>
                  </a:lnTo>
                  <a:lnTo>
                    <a:pt x="1334" y="113"/>
                  </a:lnTo>
                  <a:lnTo>
                    <a:pt x="1317" y="133"/>
                  </a:lnTo>
                  <a:lnTo>
                    <a:pt x="1312" y="142"/>
                  </a:lnTo>
                  <a:lnTo>
                    <a:pt x="1302" y="135"/>
                  </a:lnTo>
                  <a:lnTo>
                    <a:pt x="1290" y="133"/>
                  </a:lnTo>
                  <a:lnTo>
                    <a:pt x="1268" y="133"/>
                  </a:lnTo>
                  <a:lnTo>
                    <a:pt x="1250" y="129"/>
                  </a:lnTo>
                  <a:lnTo>
                    <a:pt x="1244" y="128"/>
                  </a:lnTo>
                  <a:lnTo>
                    <a:pt x="1239" y="129"/>
                  </a:lnTo>
                  <a:lnTo>
                    <a:pt x="1233" y="136"/>
                  </a:lnTo>
                  <a:lnTo>
                    <a:pt x="1227" y="137"/>
                  </a:lnTo>
                  <a:lnTo>
                    <a:pt x="1224" y="136"/>
                  </a:lnTo>
                  <a:lnTo>
                    <a:pt x="1214" y="129"/>
                  </a:lnTo>
                  <a:lnTo>
                    <a:pt x="1208" y="128"/>
                  </a:lnTo>
                  <a:lnTo>
                    <a:pt x="1201" y="129"/>
                  </a:lnTo>
                  <a:lnTo>
                    <a:pt x="1194" y="136"/>
                  </a:lnTo>
                  <a:lnTo>
                    <a:pt x="1188" y="137"/>
                  </a:lnTo>
                  <a:lnTo>
                    <a:pt x="1173" y="137"/>
                  </a:lnTo>
                  <a:lnTo>
                    <a:pt x="1165" y="134"/>
                  </a:lnTo>
                  <a:lnTo>
                    <a:pt x="1161" y="126"/>
                  </a:lnTo>
                  <a:lnTo>
                    <a:pt x="1156" y="110"/>
                  </a:lnTo>
                  <a:lnTo>
                    <a:pt x="1153" y="106"/>
                  </a:lnTo>
                  <a:lnTo>
                    <a:pt x="1150" y="104"/>
                  </a:lnTo>
                  <a:lnTo>
                    <a:pt x="1148" y="101"/>
                  </a:lnTo>
                  <a:lnTo>
                    <a:pt x="1141" y="40"/>
                  </a:lnTo>
                  <a:lnTo>
                    <a:pt x="1137" y="24"/>
                  </a:lnTo>
                  <a:lnTo>
                    <a:pt x="1127" y="18"/>
                  </a:lnTo>
                  <a:lnTo>
                    <a:pt x="1116" y="22"/>
                  </a:lnTo>
                  <a:lnTo>
                    <a:pt x="1110" y="41"/>
                  </a:lnTo>
                  <a:lnTo>
                    <a:pt x="1101" y="45"/>
                  </a:lnTo>
                  <a:lnTo>
                    <a:pt x="1095" y="39"/>
                  </a:lnTo>
                  <a:lnTo>
                    <a:pt x="1097" y="25"/>
                  </a:lnTo>
                  <a:lnTo>
                    <a:pt x="1108" y="0"/>
                  </a:lnTo>
                  <a:lnTo>
                    <a:pt x="1042" y="11"/>
                  </a:lnTo>
                  <a:lnTo>
                    <a:pt x="1030" y="12"/>
                  </a:lnTo>
                  <a:lnTo>
                    <a:pt x="989" y="32"/>
                  </a:lnTo>
                  <a:lnTo>
                    <a:pt x="978" y="35"/>
                  </a:lnTo>
                  <a:lnTo>
                    <a:pt x="967" y="36"/>
                  </a:lnTo>
                  <a:lnTo>
                    <a:pt x="958" y="40"/>
                  </a:lnTo>
                  <a:lnTo>
                    <a:pt x="951" y="42"/>
                  </a:lnTo>
                  <a:lnTo>
                    <a:pt x="939" y="35"/>
                  </a:lnTo>
                  <a:lnTo>
                    <a:pt x="922" y="28"/>
                  </a:lnTo>
                  <a:lnTo>
                    <a:pt x="916" y="27"/>
                  </a:lnTo>
                  <a:lnTo>
                    <a:pt x="904" y="28"/>
                  </a:lnTo>
                  <a:lnTo>
                    <a:pt x="881" y="34"/>
                  </a:lnTo>
                  <a:lnTo>
                    <a:pt x="851" y="37"/>
                  </a:lnTo>
                  <a:lnTo>
                    <a:pt x="838" y="40"/>
                  </a:lnTo>
                  <a:lnTo>
                    <a:pt x="789" y="59"/>
                  </a:lnTo>
                  <a:lnTo>
                    <a:pt x="780" y="66"/>
                  </a:lnTo>
                  <a:lnTo>
                    <a:pt x="777" y="75"/>
                  </a:lnTo>
                  <a:lnTo>
                    <a:pt x="770" y="80"/>
                  </a:lnTo>
                  <a:lnTo>
                    <a:pt x="729" y="91"/>
                  </a:lnTo>
                  <a:lnTo>
                    <a:pt x="707" y="112"/>
                  </a:lnTo>
                  <a:lnTo>
                    <a:pt x="693" y="120"/>
                  </a:lnTo>
                  <a:lnTo>
                    <a:pt x="675" y="124"/>
                  </a:lnTo>
                  <a:lnTo>
                    <a:pt x="642" y="124"/>
                  </a:lnTo>
                  <a:lnTo>
                    <a:pt x="627" y="128"/>
                  </a:lnTo>
                  <a:lnTo>
                    <a:pt x="617" y="137"/>
                  </a:lnTo>
                  <a:lnTo>
                    <a:pt x="609" y="144"/>
                  </a:lnTo>
                  <a:lnTo>
                    <a:pt x="602" y="146"/>
                  </a:lnTo>
                  <a:lnTo>
                    <a:pt x="594" y="148"/>
                  </a:lnTo>
                  <a:lnTo>
                    <a:pt x="591" y="149"/>
                  </a:lnTo>
                  <a:lnTo>
                    <a:pt x="588" y="150"/>
                  </a:lnTo>
                  <a:lnTo>
                    <a:pt x="586" y="150"/>
                  </a:lnTo>
                  <a:lnTo>
                    <a:pt x="583" y="151"/>
                  </a:lnTo>
                  <a:lnTo>
                    <a:pt x="559" y="157"/>
                  </a:lnTo>
                  <a:lnTo>
                    <a:pt x="534" y="164"/>
                  </a:lnTo>
                  <a:lnTo>
                    <a:pt x="510" y="170"/>
                  </a:lnTo>
                  <a:lnTo>
                    <a:pt x="486" y="176"/>
                  </a:lnTo>
                  <a:lnTo>
                    <a:pt x="484" y="176"/>
                  </a:lnTo>
                  <a:lnTo>
                    <a:pt x="483" y="177"/>
                  </a:lnTo>
                  <a:lnTo>
                    <a:pt x="481" y="177"/>
                  </a:lnTo>
                  <a:lnTo>
                    <a:pt x="480" y="178"/>
                  </a:lnTo>
                  <a:lnTo>
                    <a:pt x="463" y="183"/>
                  </a:lnTo>
                  <a:lnTo>
                    <a:pt x="440" y="189"/>
                  </a:lnTo>
                  <a:lnTo>
                    <a:pt x="422" y="200"/>
                  </a:lnTo>
                  <a:lnTo>
                    <a:pt x="416" y="215"/>
                  </a:lnTo>
                  <a:lnTo>
                    <a:pt x="417" y="232"/>
                  </a:lnTo>
                  <a:lnTo>
                    <a:pt x="419" y="253"/>
                  </a:lnTo>
                  <a:lnTo>
                    <a:pt x="424" y="272"/>
                  </a:lnTo>
                  <a:lnTo>
                    <a:pt x="435" y="280"/>
                  </a:lnTo>
                  <a:lnTo>
                    <a:pt x="440" y="282"/>
                  </a:lnTo>
                  <a:lnTo>
                    <a:pt x="444" y="285"/>
                  </a:lnTo>
                  <a:lnTo>
                    <a:pt x="446" y="288"/>
                  </a:lnTo>
                  <a:lnTo>
                    <a:pt x="448" y="290"/>
                  </a:lnTo>
                  <a:lnTo>
                    <a:pt x="456" y="291"/>
                  </a:lnTo>
                  <a:lnTo>
                    <a:pt x="465" y="289"/>
                  </a:lnTo>
                  <a:lnTo>
                    <a:pt x="474" y="287"/>
                  </a:lnTo>
                  <a:lnTo>
                    <a:pt x="482" y="285"/>
                  </a:lnTo>
                  <a:lnTo>
                    <a:pt x="486" y="283"/>
                  </a:lnTo>
                  <a:lnTo>
                    <a:pt x="490" y="282"/>
                  </a:lnTo>
                  <a:lnTo>
                    <a:pt x="495" y="281"/>
                  </a:lnTo>
                  <a:lnTo>
                    <a:pt x="499" y="279"/>
                  </a:lnTo>
                  <a:lnTo>
                    <a:pt x="513" y="277"/>
                  </a:lnTo>
                  <a:lnTo>
                    <a:pt x="522" y="282"/>
                  </a:lnTo>
                  <a:lnTo>
                    <a:pt x="531" y="290"/>
                  </a:lnTo>
                  <a:lnTo>
                    <a:pt x="542" y="296"/>
                  </a:lnTo>
                  <a:lnTo>
                    <a:pt x="549" y="296"/>
                  </a:lnTo>
                  <a:lnTo>
                    <a:pt x="558" y="297"/>
                  </a:lnTo>
                  <a:lnTo>
                    <a:pt x="566" y="297"/>
                  </a:lnTo>
                  <a:lnTo>
                    <a:pt x="574" y="296"/>
                  </a:lnTo>
                  <a:lnTo>
                    <a:pt x="583" y="295"/>
                  </a:lnTo>
                  <a:lnTo>
                    <a:pt x="593" y="298"/>
                  </a:lnTo>
                  <a:lnTo>
                    <a:pt x="604" y="300"/>
                  </a:lnTo>
                  <a:lnTo>
                    <a:pt x="615" y="299"/>
                  </a:lnTo>
                  <a:lnTo>
                    <a:pt x="619" y="300"/>
                  </a:lnTo>
                  <a:lnTo>
                    <a:pt x="621" y="302"/>
                  </a:lnTo>
                  <a:lnTo>
                    <a:pt x="623" y="305"/>
                  </a:lnTo>
                  <a:lnTo>
                    <a:pt x="624" y="309"/>
                  </a:lnTo>
                  <a:lnTo>
                    <a:pt x="624" y="317"/>
                  </a:lnTo>
                  <a:lnTo>
                    <a:pt x="623" y="328"/>
                  </a:lnTo>
                  <a:lnTo>
                    <a:pt x="623" y="338"/>
                  </a:lnTo>
                  <a:lnTo>
                    <a:pt x="625" y="343"/>
                  </a:lnTo>
                  <a:lnTo>
                    <a:pt x="634" y="347"/>
                  </a:lnTo>
                  <a:lnTo>
                    <a:pt x="642" y="351"/>
                  </a:lnTo>
                  <a:lnTo>
                    <a:pt x="650" y="356"/>
                  </a:lnTo>
                  <a:lnTo>
                    <a:pt x="657" y="363"/>
                  </a:lnTo>
                  <a:lnTo>
                    <a:pt x="654" y="367"/>
                  </a:lnTo>
                  <a:lnTo>
                    <a:pt x="651" y="371"/>
                  </a:lnTo>
                  <a:lnTo>
                    <a:pt x="647" y="375"/>
                  </a:lnTo>
                  <a:lnTo>
                    <a:pt x="643" y="378"/>
                  </a:lnTo>
                  <a:lnTo>
                    <a:pt x="625" y="385"/>
                  </a:lnTo>
                  <a:lnTo>
                    <a:pt x="606" y="385"/>
                  </a:lnTo>
                  <a:lnTo>
                    <a:pt x="591" y="390"/>
                  </a:lnTo>
                  <a:lnTo>
                    <a:pt x="587" y="411"/>
                  </a:lnTo>
                  <a:lnTo>
                    <a:pt x="588" y="424"/>
                  </a:lnTo>
                  <a:lnTo>
                    <a:pt x="589" y="437"/>
                  </a:lnTo>
                  <a:lnTo>
                    <a:pt x="591" y="450"/>
                  </a:lnTo>
                  <a:lnTo>
                    <a:pt x="595" y="463"/>
                  </a:lnTo>
                  <a:lnTo>
                    <a:pt x="597" y="471"/>
                  </a:lnTo>
                  <a:lnTo>
                    <a:pt x="600" y="479"/>
                  </a:lnTo>
                  <a:lnTo>
                    <a:pt x="603" y="487"/>
                  </a:lnTo>
                  <a:lnTo>
                    <a:pt x="608" y="493"/>
                  </a:lnTo>
                  <a:lnTo>
                    <a:pt x="611" y="495"/>
                  </a:lnTo>
                  <a:lnTo>
                    <a:pt x="615" y="497"/>
                  </a:lnTo>
                  <a:lnTo>
                    <a:pt x="619" y="499"/>
                  </a:lnTo>
                  <a:lnTo>
                    <a:pt x="621" y="502"/>
                  </a:lnTo>
                  <a:lnTo>
                    <a:pt x="624" y="509"/>
                  </a:lnTo>
                  <a:lnTo>
                    <a:pt x="625" y="516"/>
                  </a:lnTo>
                  <a:lnTo>
                    <a:pt x="626" y="523"/>
                  </a:lnTo>
                  <a:lnTo>
                    <a:pt x="631" y="530"/>
                  </a:lnTo>
                  <a:lnTo>
                    <a:pt x="636" y="539"/>
                  </a:lnTo>
                  <a:lnTo>
                    <a:pt x="637" y="550"/>
                  </a:lnTo>
                  <a:lnTo>
                    <a:pt x="636" y="561"/>
                  </a:lnTo>
                  <a:lnTo>
                    <a:pt x="634" y="572"/>
                  </a:lnTo>
                  <a:lnTo>
                    <a:pt x="633" y="577"/>
                  </a:lnTo>
                  <a:lnTo>
                    <a:pt x="632" y="582"/>
                  </a:lnTo>
                  <a:lnTo>
                    <a:pt x="631" y="587"/>
                  </a:lnTo>
                  <a:lnTo>
                    <a:pt x="631" y="592"/>
                  </a:lnTo>
                  <a:lnTo>
                    <a:pt x="632" y="621"/>
                  </a:lnTo>
                  <a:lnTo>
                    <a:pt x="656" y="626"/>
                  </a:lnTo>
                  <a:lnTo>
                    <a:pt x="689" y="619"/>
                  </a:lnTo>
                  <a:lnTo>
                    <a:pt x="715" y="611"/>
                  </a:lnTo>
                  <a:lnTo>
                    <a:pt x="720" y="612"/>
                  </a:lnTo>
                  <a:lnTo>
                    <a:pt x="723" y="614"/>
                  </a:lnTo>
                  <a:lnTo>
                    <a:pt x="726" y="618"/>
                  </a:lnTo>
                  <a:lnTo>
                    <a:pt x="727" y="623"/>
                  </a:lnTo>
                  <a:lnTo>
                    <a:pt x="729" y="632"/>
                  </a:lnTo>
                  <a:lnTo>
                    <a:pt x="732" y="644"/>
                  </a:lnTo>
                  <a:lnTo>
                    <a:pt x="736" y="655"/>
                  </a:lnTo>
                  <a:lnTo>
                    <a:pt x="740" y="663"/>
                  </a:lnTo>
                  <a:lnTo>
                    <a:pt x="747" y="667"/>
                  </a:lnTo>
                  <a:lnTo>
                    <a:pt x="755" y="669"/>
                  </a:lnTo>
                  <a:lnTo>
                    <a:pt x="759" y="672"/>
                  </a:lnTo>
                  <a:lnTo>
                    <a:pt x="757" y="681"/>
                  </a:lnTo>
                  <a:lnTo>
                    <a:pt x="749" y="688"/>
                  </a:lnTo>
                  <a:lnTo>
                    <a:pt x="740" y="695"/>
                  </a:lnTo>
                  <a:lnTo>
                    <a:pt x="732" y="703"/>
                  </a:lnTo>
                  <a:lnTo>
                    <a:pt x="726" y="712"/>
                  </a:lnTo>
                  <a:lnTo>
                    <a:pt x="726" y="716"/>
                  </a:lnTo>
                  <a:lnTo>
                    <a:pt x="727" y="721"/>
                  </a:lnTo>
                  <a:lnTo>
                    <a:pt x="728" y="725"/>
                  </a:lnTo>
                  <a:lnTo>
                    <a:pt x="727" y="730"/>
                  </a:lnTo>
                  <a:lnTo>
                    <a:pt x="723" y="735"/>
                  </a:lnTo>
                  <a:lnTo>
                    <a:pt x="720" y="740"/>
                  </a:lnTo>
                  <a:lnTo>
                    <a:pt x="716" y="744"/>
                  </a:lnTo>
                  <a:lnTo>
                    <a:pt x="713" y="749"/>
                  </a:lnTo>
                  <a:lnTo>
                    <a:pt x="706" y="759"/>
                  </a:lnTo>
                  <a:lnTo>
                    <a:pt x="697" y="773"/>
                  </a:lnTo>
                  <a:lnTo>
                    <a:pt x="688" y="785"/>
                  </a:lnTo>
                  <a:lnTo>
                    <a:pt x="679" y="790"/>
                  </a:lnTo>
                  <a:lnTo>
                    <a:pt x="675" y="789"/>
                  </a:lnTo>
                  <a:lnTo>
                    <a:pt x="673" y="786"/>
                  </a:lnTo>
                  <a:lnTo>
                    <a:pt x="672" y="782"/>
                  </a:lnTo>
                  <a:lnTo>
                    <a:pt x="670" y="778"/>
                  </a:lnTo>
                  <a:lnTo>
                    <a:pt x="658" y="772"/>
                  </a:lnTo>
                  <a:lnTo>
                    <a:pt x="643" y="767"/>
                  </a:lnTo>
                  <a:lnTo>
                    <a:pt x="629" y="766"/>
                  </a:lnTo>
                  <a:lnTo>
                    <a:pt x="616" y="770"/>
                  </a:lnTo>
                  <a:lnTo>
                    <a:pt x="612" y="774"/>
                  </a:lnTo>
                  <a:lnTo>
                    <a:pt x="609" y="780"/>
                  </a:lnTo>
                  <a:lnTo>
                    <a:pt x="606" y="785"/>
                  </a:lnTo>
                  <a:lnTo>
                    <a:pt x="603" y="787"/>
                  </a:lnTo>
                  <a:lnTo>
                    <a:pt x="595" y="788"/>
                  </a:lnTo>
                  <a:lnTo>
                    <a:pt x="587" y="790"/>
                  </a:lnTo>
                  <a:lnTo>
                    <a:pt x="579" y="792"/>
                  </a:lnTo>
                  <a:lnTo>
                    <a:pt x="570" y="794"/>
                  </a:lnTo>
                  <a:lnTo>
                    <a:pt x="557" y="798"/>
                  </a:lnTo>
                  <a:lnTo>
                    <a:pt x="544" y="804"/>
                  </a:lnTo>
                  <a:lnTo>
                    <a:pt x="532" y="811"/>
                  </a:lnTo>
                  <a:lnTo>
                    <a:pt x="521" y="821"/>
                  </a:lnTo>
                  <a:lnTo>
                    <a:pt x="511" y="837"/>
                  </a:lnTo>
                  <a:lnTo>
                    <a:pt x="505" y="856"/>
                  </a:lnTo>
                  <a:lnTo>
                    <a:pt x="500" y="874"/>
                  </a:lnTo>
                  <a:lnTo>
                    <a:pt x="492" y="889"/>
                  </a:lnTo>
                  <a:lnTo>
                    <a:pt x="478" y="900"/>
                  </a:lnTo>
                  <a:lnTo>
                    <a:pt x="461" y="907"/>
                  </a:lnTo>
                  <a:lnTo>
                    <a:pt x="443" y="913"/>
                  </a:lnTo>
                  <a:lnTo>
                    <a:pt x="427" y="917"/>
                  </a:lnTo>
                  <a:lnTo>
                    <a:pt x="418" y="922"/>
                  </a:lnTo>
                  <a:lnTo>
                    <a:pt x="410" y="926"/>
                  </a:lnTo>
                  <a:lnTo>
                    <a:pt x="402" y="930"/>
                  </a:lnTo>
                  <a:lnTo>
                    <a:pt x="393" y="935"/>
                  </a:lnTo>
                  <a:lnTo>
                    <a:pt x="391" y="939"/>
                  </a:lnTo>
                  <a:lnTo>
                    <a:pt x="390" y="946"/>
                  </a:lnTo>
                  <a:lnTo>
                    <a:pt x="389" y="954"/>
                  </a:lnTo>
                  <a:lnTo>
                    <a:pt x="387" y="960"/>
                  </a:lnTo>
                  <a:lnTo>
                    <a:pt x="376" y="970"/>
                  </a:lnTo>
                  <a:lnTo>
                    <a:pt x="365" y="963"/>
                  </a:lnTo>
                  <a:lnTo>
                    <a:pt x="355" y="949"/>
                  </a:lnTo>
                  <a:lnTo>
                    <a:pt x="347" y="936"/>
                  </a:lnTo>
                  <a:lnTo>
                    <a:pt x="337" y="929"/>
                  </a:lnTo>
                  <a:lnTo>
                    <a:pt x="327" y="930"/>
                  </a:lnTo>
                  <a:lnTo>
                    <a:pt x="317" y="930"/>
                  </a:lnTo>
                  <a:lnTo>
                    <a:pt x="308" y="920"/>
                  </a:lnTo>
                  <a:lnTo>
                    <a:pt x="301" y="908"/>
                  </a:lnTo>
                  <a:lnTo>
                    <a:pt x="292" y="904"/>
                  </a:lnTo>
                  <a:lnTo>
                    <a:pt x="283" y="907"/>
                  </a:lnTo>
                  <a:lnTo>
                    <a:pt x="274" y="918"/>
                  </a:lnTo>
                  <a:lnTo>
                    <a:pt x="269" y="926"/>
                  </a:lnTo>
                  <a:lnTo>
                    <a:pt x="263" y="937"/>
                  </a:lnTo>
                  <a:lnTo>
                    <a:pt x="256" y="947"/>
                  </a:lnTo>
                  <a:lnTo>
                    <a:pt x="250" y="954"/>
                  </a:lnTo>
                  <a:lnTo>
                    <a:pt x="241" y="956"/>
                  </a:lnTo>
                  <a:lnTo>
                    <a:pt x="228" y="957"/>
                  </a:lnTo>
                  <a:lnTo>
                    <a:pt x="215" y="956"/>
                  </a:lnTo>
                  <a:lnTo>
                    <a:pt x="203" y="955"/>
                  </a:lnTo>
                  <a:lnTo>
                    <a:pt x="194" y="955"/>
                  </a:lnTo>
                  <a:lnTo>
                    <a:pt x="185" y="955"/>
                  </a:lnTo>
                  <a:lnTo>
                    <a:pt x="176" y="957"/>
                  </a:lnTo>
                  <a:lnTo>
                    <a:pt x="168" y="961"/>
                  </a:lnTo>
                  <a:lnTo>
                    <a:pt x="160" y="960"/>
                  </a:lnTo>
                  <a:lnTo>
                    <a:pt x="156" y="965"/>
                  </a:lnTo>
                  <a:lnTo>
                    <a:pt x="155" y="973"/>
                  </a:lnTo>
                  <a:lnTo>
                    <a:pt x="152" y="980"/>
                  </a:lnTo>
                  <a:lnTo>
                    <a:pt x="149" y="982"/>
                  </a:lnTo>
                  <a:lnTo>
                    <a:pt x="145" y="982"/>
                  </a:lnTo>
                  <a:lnTo>
                    <a:pt x="141" y="982"/>
                  </a:lnTo>
                  <a:lnTo>
                    <a:pt x="138" y="984"/>
                  </a:lnTo>
                  <a:lnTo>
                    <a:pt x="136" y="987"/>
                  </a:lnTo>
                  <a:lnTo>
                    <a:pt x="137" y="990"/>
                  </a:lnTo>
                  <a:lnTo>
                    <a:pt x="138" y="993"/>
                  </a:lnTo>
                  <a:lnTo>
                    <a:pt x="138" y="995"/>
                  </a:lnTo>
                  <a:lnTo>
                    <a:pt x="134" y="998"/>
                  </a:lnTo>
                  <a:lnTo>
                    <a:pt x="126" y="1001"/>
                  </a:lnTo>
                  <a:lnTo>
                    <a:pt x="117" y="1006"/>
                  </a:lnTo>
                  <a:lnTo>
                    <a:pt x="111" y="1010"/>
                  </a:lnTo>
                  <a:lnTo>
                    <a:pt x="105" y="1016"/>
                  </a:lnTo>
                  <a:lnTo>
                    <a:pt x="99" y="1017"/>
                  </a:lnTo>
                  <a:lnTo>
                    <a:pt x="94" y="1015"/>
                  </a:lnTo>
                  <a:lnTo>
                    <a:pt x="86" y="1011"/>
                  </a:lnTo>
                  <a:lnTo>
                    <a:pt x="83" y="1013"/>
                  </a:lnTo>
                  <a:lnTo>
                    <a:pt x="81" y="1016"/>
                  </a:lnTo>
                  <a:lnTo>
                    <a:pt x="80" y="1020"/>
                  </a:lnTo>
                  <a:lnTo>
                    <a:pt x="80" y="1024"/>
                  </a:lnTo>
                  <a:lnTo>
                    <a:pt x="81" y="1027"/>
                  </a:lnTo>
                  <a:lnTo>
                    <a:pt x="82" y="1030"/>
                  </a:lnTo>
                  <a:lnTo>
                    <a:pt x="82" y="1033"/>
                  </a:lnTo>
                  <a:lnTo>
                    <a:pt x="81" y="1036"/>
                  </a:lnTo>
                  <a:lnTo>
                    <a:pt x="78" y="1044"/>
                  </a:lnTo>
                  <a:lnTo>
                    <a:pt x="77" y="1053"/>
                  </a:lnTo>
                  <a:lnTo>
                    <a:pt x="76" y="1062"/>
                  </a:lnTo>
                  <a:lnTo>
                    <a:pt x="73" y="1071"/>
                  </a:lnTo>
                  <a:lnTo>
                    <a:pt x="66" y="1078"/>
                  </a:lnTo>
                  <a:lnTo>
                    <a:pt x="58" y="1081"/>
                  </a:lnTo>
                  <a:lnTo>
                    <a:pt x="49" y="1082"/>
                  </a:lnTo>
                  <a:lnTo>
                    <a:pt x="40" y="1086"/>
                  </a:lnTo>
                  <a:lnTo>
                    <a:pt x="34" y="1093"/>
                  </a:lnTo>
                  <a:lnTo>
                    <a:pt x="30" y="1100"/>
                  </a:lnTo>
                  <a:lnTo>
                    <a:pt x="28" y="1109"/>
                  </a:lnTo>
                  <a:lnTo>
                    <a:pt x="26" y="1117"/>
                  </a:lnTo>
                  <a:lnTo>
                    <a:pt x="22" y="1127"/>
                  </a:lnTo>
                  <a:lnTo>
                    <a:pt x="15" y="1135"/>
                  </a:lnTo>
                  <a:lnTo>
                    <a:pt x="7" y="1140"/>
                  </a:lnTo>
                  <a:lnTo>
                    <a:pt x="0" y="1145"/>
                  </a:lnTo>
                  <a:lnTo>
                    <a:pt x="5" y="1150"/>
                  </a:lnTo>
                  <a:lnTo>
                    <a:pt x="27" y="1169"/>
                  </a:lnTo>
                  <a:lnTo>
                    <a:pt x="36" y="1186"/>
                  </a:lnTo>
                  <a:lnTo>
                    <a:pt x="21" y="1204"/>
                  </a:lnTo>
                  <a:lnTo>
                    <a:pt x="23" y="1211"/>
                  </a:lnTo>
                  <a:lnTo>
                    <a:pt x="31" y="1213"/>
                  </a:lnTo>
                  <a:lnTo>
                    <a:pt x="51" y="1225"/>
                  </a:lnTo>
                  <a:lnTo>
                    <a:pt x="62" y="1232"/>
                  </a:lnTo>
                  <a:lnTo>
                    <a:pt x="72" y="1240"/>
                  </a:lnTo>
                  <a:lnTo>
                    <a:pt x="78" y="1247"/>
                  </a:lnTo>
                  <a:lnTo>
                    <a:pt x="83" y="1251"/>
                  </a:lnTo>
                  <a:lnTo>
                    <a:pt x="106" y="1277"/>
                  </a:lnTo>
                  <a:lnTo>
                    <a:pt x="139" y="1354"/>
                  </a:lnTo>
                  <a:lnTo>
                    <a:pt x="155" y="1382"/>
                  </a:lnTo>
                  <a:lnTo>
                    <a:pt x="202" y="1402"/>
                  </a:lnTo>
                  <a:lnTo>
                    <a:pt x="230" y="1419"/>
                  </a:lnTo>
                  <a:lnTo>
                    <a:pt x="242" y="1427"/>
                  </a:lnTo>
                  <a:lnTo>
                    <a:pt x="253" y="1424"/>
                  </a:lnTo>
                  <a:lnTo>
                    <a:pt x="275" y="1432"/>
                  </a:lnTo>
                  <a:lnTo>
                    <a:pt x="286" y="1438"/>
                  </a:lnTo>
                  <a:lnTo>
                    <a:pt x="319" y="1450"/>
                  </a:lnTo>
                  <a:lnTo>
                    <a:pt x="331" y="1448"/>
                  </a:lnTo>
                  <a:lnTo>
                    <a:pt x="381" y="1470"/>
                  </a:lnTo>
                  <a:lnTo>
                    <a:pt x="391" y="1467"/>
                  </a:lnTo>
                  <a:lnTo>
                    <a:pt x="399" y="1476"/>
                  </a:lnTo>
                  <a:lnTo>
                    <a:pt x="433" y="1479"/>
                  </a:lnTo>
                  <a:lnTo>
                    <a:pt x="455" y="1480"/>
                  </a:lnTo>
                  <a:lnTo>
                    <a:pt x="488" y="1493"/>
                  </a:lnTo>
                  <a:lnTo>
                    <a:pt x="547" y="1522"/>
                  </a:lnTo>
                  <a:lnTo>
                    <a:pt x="634" y="1559"/>
                  </a:lnTo>
                  <a:lnTo>
                    <a:pt x="667" y="1566"/>
                  </a:lnTo>
                  <a:lnTo>
                    <a:pt x="726" y="1571"/>
                  </a:lnTo>
                  <a:lnTo>
                    <a:pt x="779" y="1590"/>
                  </a:lnTo>
                  <a:lnTo>
                    <a:pt x="804" y="1592"/>
                  </a:lnTo>
                  <a:lnTo>
                    <a:pt x="838" y="1605"/>
                  </a:lnTo>
                  <a:lnTo>
                    <a:pt x="922" y="1629"/>
                  </a:lnTo>
                  <a:lnTo>
                    <a:pt x="959" y="1648"/>
                  </a:lnTo>
                  <a:lnTo>
                    <a:pt x="984" y="1659"/>
                  </a:lnTo>
                  <a:lnTo>
                    <a:pt x="993" y="1658"/>
                  </a:lnTo>
                  <a:lnTo>
                    <a:pt x="998" y="1656"/>
                  </a:lnTo>
                  <a:lnTo>
                    <a:pt x="998" y="1654"/>
                  </a:lnTo>
                  <a:lnTo>
                    <a:pt x="1000" y="1651"/>
                  </a:lnTo>
                  <a:lnTo>
                    <a:pt x="1004" y="1644"/>
                  </a:lnTo>
                  <a:lnTo>
                    <a:pt x="1007" y="1637"/>
                  </a:lnTo>
                  <a:lnTo>
                    <a:pt x="1009" y="1631"/>
                  </a:lnTo>
                  <a:lnTo>
                    <a:pt x="1008" y="1621"/>
                  </a:lnTo>
                  <a:lnTo>
                    <a:pt x="1001" y="1612"/>
                  </a:lnTo>
                  <a:lnTo>
                    <a:pt x="995" y="1601"/>
                  </a:lnTo>
                  <a:lnTo>
                    <a:pt x="991" y="1590"/>
                  </a:lnTo>
                  <a:lnTo>
                    <a:pt x="991" y="1571"/>
                  </a:lnTo>
                  <a:lnTo>
                    <a:pt x="991" y="1551"/>
                  </a:lnTo>
                  <a:lnTo>
                    <a:pt x="993" y="1532"/>
                  </a:lnTo>
                  <a:lnTo>
                    <a:pt x="997" y="1514"/>
                  </a:lnTo>
                  <a:lnTo>
                    <a:pt x="999" y="1507"/>
                  </a:lnTo>
                  <a:lnTo>
                    <a:pt x="1001" y="1501"/>
                  </a:lnTo>
                  <a:lnTo>
                    <a:pt x="1004" y="1496"/>
                  </a:lnTo>
                  <a:lnTo>
                    <a:pt x="1009" y="1490"/>
                  </a:lnTo>
                  <a:lnTo>
                    <a:pt x="1016" y="1483"/>
                  </a:lnTo>
                  <a:lnTo>
                    <a:pt x="1021" y="1480"/>
                  </a:lnTo>
                  <a:lnTo>
                    <a:pt x="1027" y="1479"/>
                  </a:lnTo>
                  <a:lnTo>
                    <a:pt x="1038" y="1479"/>
                  </a:lnTo>
                  <a:lnTo>
                    <a:pt x="1050" y="1479"/>
                  </a:lnTo>
                  <a:lnTo>
                    <a:pt x="1060" y="1477"/>
                  </a:lnTo>
                  <a:lnTo>
                    <a:pt x="1070" y="1474"/>
                  </a:lnTo>
                  <a:lnTo>
                    <a:pt x="1081" y="1472"/>
                  </a:lnTo>
                  <a:lnTo>
                    <a:pt x="1091" y="1472"/>
                  </a:lnTo>
                  <a:lnTo>
                    <a:pt x="1100" y="1473"/>
                  </a:lnTo>
                  <a:lnTo>
                    <a:pt x="1109" y="1472"/>
                  </a:lnTo>
                  <a:lnTo>
                    <a:pt x="1118" y="1465"/>
                  </a:lnTo>
                  <a:lnTo>
                    <a:pt x="1124" y="1464"/>
                  </a:lnTo>
                  <a:lnTo>
                    <a:pt x="1129" y="1466"/>
                  </a:lnTo>
                  <a:lnTo>
                    <a:pt x="1136" y="1467"/>
                  </a:lnTo>
                  <a:lnTo>
                    <a:pt x="1142" y="1468"/>
                  </a:lnTo>
                  <a:lnTo>
                    <a:pt x="1149" y="1465"/>
                  </a:lnTo>
                  <a:lnTo>
                    <a:pt x="1152" y="1461"/>
                  </a:lnTo>
                  <a:lnTo>
                    <a:pt x="1153" y="1456"/>
                  </a:lnTo>
                  <a:lnTo>
                    <a:pt x="1155" y="1450"/>
                  </a:lnTo>
                  <a:lnTo>
                    <a:pt x="1165" y="1437"/>
                  </a:lnTo>
                  <a:lnTo>
                    <a:pt x="1176" y="1423"/>
                  </a:lnTo>
                  <a:lnTo>
                    <a:pt x="1183" y="1408"/>
                  </a:lnTo>
                  <a:lnTo>
                    <a:pt x="1184" y="1391"/>
                  </a:lnTo>
                  <a:lnTo>
                    <a:pt x="1176" y="1345"/>
                  </a:lnTo>
                  <a:lnTo>
                    <a:pt x="1173" y="1299"/>
                  </a:lnTo>
                  <a:lnTo>
                    <a:pt x="1181" y="1256"/>
                  </a:lnTo>
                  <a:lnTo>
                    <a:pt x="1207" y="1221"/>
                  </a:lnTo>
                  <a:lnTo>
                    <a:pt x="1230" y="1213"/>
                  </a:lnTo>
                  <a:lnTo>
                    <a:pt x="1257" y="1212"/>
                  </a:lnTo>
                  <a:lnTo>
                    <a:pt x="1284" y="1214"/>
                  </a:lnTo>
                  <a:lnTo>
                    <a:pt x="1309" y="1216"/>
                  </a:lnTo>
                  <a:lnTo>
                    <a:pt x="1320" y="1217"/>
                  </a:lnTo>
                  <a:lnTo>
                    <a:pt x="1330" y="1219"/>
                  </a:lnTo>
                  <a:lnTo>
                    <a:pt x="1339" y="1223"/>
                  </a:lnTo>
                  <a:lnTo>
                    <a:pt x="1347" y="1230"/>
                  </a:lnTo>
                  <a:lnTo>
                    <a:pt x="1353" y="1240"/>
                  </a:lnTo>
                  <a:lnTo>
                    <a:pt x="1357" y="1250"/>
                  </a:lnTo>
                  <a:lnTo>
                    <a:pt x="1363" y="1260"/>
                  </a:lnTo>
                  <a:lnTo>
                    <a:pt x="1372" y="1268"/>
                  </a:lnTo>
                  <a:lnTo>
                    <a:pt x="1385" y="1275"/>
                  </a:lnTo>
                  <a:lnTo>
                    <a:pt x="1399" y="1282"/>
                  </a:lnTo>
                  <a:lnTo>
                    <a:pt x="1412" y="1286"/>
                  </a:lnTo>
                  <a:lnTo>
                    <a:pt x="1427" y="1287"/>
                  </a:lnTo>
                  <a:lnTo>
                    <a:pt x="1461" y="1281"/>
                  </a:lnTo>
                  <a:lnTo>
                    <a:pt x="1495" y="1272"/>
                  </a:lnTo>
                  <a:lnTo>
                    <a:pt x="1527" y="1262"/>
                  </a:lnTo>
                  <a:lnTo>
                    <a:pt x="1561" y="1254"/>
                  </a:lnTo>
                  <a:lnTo>
                    <a:pt x="1576" y="1247"/>
                  </a:lnTo>
                  <a:lnTo>
                    <a:pt x="1678" y="1253"/>
                  </a:lnTo>
                  <a:lnTo>
                    <a:pt x="1709" y="1246"/>
                  </a:lnTo>
                  <a:lnTo>
                    <a:pt x="1723" y="1246"/>
                  </a:lnTo>
                  <a:lnTo>
                    <a:pt x="1738" y="1253"/>
                  </a:lnTo>
                  <a:lnTo>
                    <a:pt x="1739" y="1256"/>
                  </a:lnTo>
                  <a:lnTo>
                    <a:pt x="1740" y="1267"/>
                  </a:lnTo>
                  <a:lnTo>
                    <a:pt x="1743" y="1271"/>
                  </a:lnTo>
                  <a:lnTo>
                    <a:pt x="1744" y="1270"/>
                  </a:lnTo>
                  <a:lnTo>
                    <a:pt x="1749" y="1268"/>
                  </a:lnTo>
                  <a:lnTo>
                    <a:pt x="1758" y="1267"/>
                  </a:lnTo>
                  <a:lnTo>
                    <a:pt x="1762" y="1270"/>
                  </a:lnTo>
                  <a:lnTo>
                    <a:pt x="1765" y="1278"/>
                  </a:lnTo>
                  <a:lnTo>
                    <a:pt x="1769" y="1294"/>
                  </a:lnTo>
                  <a:lnTo>
                    <a:pt x="1789" y="1287"/>
                  </a:lnTo>
                  <a:lnTo>
                    <a:pt x="1794" y="1281"/>
                  </a:lnTo>
                  <a:lnTo>
                    <a:pt x="1786" y="1271"/>
                  </a:lnTo>
                  <a:lnTo>
                    <a:pt x="1854" y="1273"/>
                  </a:lnTo>
                  <a:lnTo>
                    <a:pt x="1862" y="1277"/>
                  </a:lnTo>
                  <a:lnTo>
                    <a:pt x="1884" y="1301"/>
                  </a:lnTo>
                  <a:lnTo>
                    <a:pt x="1893" y="1308"/>
                  </a:lnTo>
                  <a:lnTo>
                    <a:pt x="1903" y="1314"/>
                  </a:lnTo>
                  <a:lnTo>
                    <a:pt x="1912" y="1317"/>
                  </a:lnTo>
                  <a:lnTo>
                    <a:pt x="1912" y="1315"/>
                  </a:lnTo>
                  <a:lnTo>
                    <a:pt x="1916" y="1306"/>
                  </a:lnTo>
                  <a:lnTo>
                    <a:pt x="1916" y="1303"/>
                  </a:lnTo>
                  <a:lnTo>
                    <a:pt x="1919" y="1304"/>
                  </a:lnTo>
                  <a:lnTo>
                    <a:pt x="1925" y="1307"/>
                  </a:lnTo>
                  <a:lnTo>
                    <a:pt x="1927" y="1308"/>
                  </a:lnTo>
                  <a:lnTo>
                    <a:pt x="1929" y="1311"/>
                  </a:lnTo>
                  <a:lnTo>
                    <a:pt x="1931" y="1317"/>
                  </a:lnTo>
                  <a:lnTo>
                    <a:pt x="1933" y="1327"/>
                  </a:lnTo>
                  <a:lnTo>
                    <a:pt x="1933" y="1333"/>
                  </a:lnTo>
                  <a:lnTo>
                    <a:pt x="1927" y="1340"/>
                  </a:lnTo>
                  <a:lnTo>
                    <a:pt x="1920" y="1345"/>
                  </a:lnTo>
                  <a:lnTo>
                    <a:pt x="1916" y="1353"/>
                  </a:lnTo>
                  <a:lnTo>
                    <a:pt x="1917" y="1363"/>
                  </a:lnTo>
                  <a:lnTo>
                    <a:pt x="1923" y="1373"/>
                  </a:lnTo>
                  <a:lnTo>
                    <a:pt x="1936" y="1387"/>
                  </a:lnTo>
                  <a:lnTo>
                    <a:pt x="1958" y="1367"/>
                  </a:lnTo>
                  <a:lnTo>
                    <a:pt x="1960" y="1366"/>
                  </a:lnTo>
                  <a:lnTo>
                    <a:pt x="1967" y="1369"/>
                  </a:lnTo>
                  <a:lnTo>
                    <a:pt x="1972" y="1380"/>
                  </a:lnTo>
                  <a:lnTo>
                    <a:pt x="1981" y="1366"/>
                  </a:lnTo>
                  <a:lnTo>
                    <a:pt x="1989" y="1352"/>
                  </a:lnTo>
                  <a:lnTo>
                    <a:pt x="1992" y="1338"/>
                  </a:lnTo>
                  <a:lnTo>
                    <a:pt x="1986" y="1326"/>
                  </a:lnTo>
                  <a:lnTo>
                    <a:pt x="1971" y="1313"/>
                  </a:lnTo>
                  <a:lnTo>
                    <a:pt x="1955" y="1301"/>
                  </a:lnTo>
                  <a:lnTo>
                    <a:pt x="1938" y="1288"/>
                  </a:lnTo>
                  <a:lnTo>
                    <a:pt x="1921" y="1277"/>
                  </a:lnTo>
                  <a:lnTo>
                    <a:pt x="1909" y="1267"/>
                  </a:lnTo>
                  <a:lnTo>
                    <a:pt x="1902" y="1256"/>
                  </a:lnTo>
                  <a:lnTo>
                    <a:pt x="1900" y="1242"/>
                  </a:lnTo>
                  <a:lnTo>
                    <a:pt x="1901" y="1224"/>
                  </a:lnTo>
                  <a:lnTo>
                    <a:pt x="1900" y="1208"/>
                  </a:lnTo>
                  <a:lnTo>
                    <a:pt x="1897" y="1194"/>
                  </a:lnTo>
                  <a:lnTo>
                    <a:pt x="1892" y="1180"/>
                  </a:lnTo>
                  <a:lnTo>
                    <a:pt x="1886" y="1165"/>
                  </a:lnTo>
                  <a:lnTo>
                    <a:pt x="1884" y="1149"/>
                  </a:lnTo>
                  <a:lnTo>
                    <a:pt x="1889" y="1140"/>
                  </a:lnTo>
                  <a:lnTo>
                    <a:pt x="1897" y="1130"/>
                  </a:lnTo>
                  <a:lnTo>
                    <a:pt x="1900" y="1116"/>
                  </a:lnTo>
                  <a:lnTo>
                    <a:pt x="1894" y="1105"/>
                  </a:lnTo>
                  <a:lnTo>
                    <a:pt x="1882" y="1095"/>
                  </a:lnTo>
                  <a:lnTo>
                    <a:pt x="1873" y="1084"/>
                  </a:lnTo>
                  <a:lnTo>
                    <a:pt x="1873" y="1071"/>
                  </a:lnTo>
                  <a:lnTo>
                    <a:pt x="1881" y="1062"/>
                  </a:lnTo>
                  <a:lnTo>
                    <a:pt x="1889" y="1051"/>
                  </a:lnTo>
                  <a:lnTo>
                    <a:pt x="1897" y="1040"/>
                  </a:lnTo>
                  <a:lnTo>
                    <a:pt x="1907" y="1034"/>
                  </a:lnTo>
                  <a:lnTo>
                    <a:pt x="1921" y="1035"/>
                  </a:lnTo>
                  <a:lnTo>
                    <a:pt x="1930" y="1046"/>
                  </a:lnTo>
                  <a:lnTo>
                    <a:pt x="1936" y="1061"/>
                  </a:lnTo>
                  <a:lnTo>
                    <a:pt x="1939" y="1076"/>
                  </a:lnTo>
                  <a:lnTo>
                    <a:pt x="1945" y="1071"/>
                  </a:lnTo>
                  <a:lnTo>
                    <a:pt x="1952" y="1064"/>
                  </a:lnTo>
                  <a:lnTo>
                    <a:pt x="1958" y="1056"/>
                  </a:lnTo>
                  <a:lnTo>
                    <a:pt x="1959" y="1050"/>
                  </a:lnTo>
                  <a:lnTo>
                    <a:pt x="1960" y="1044"/>
                  </a:lnTo>
                  <a:lnTo>
                    <a:pt x="1965" y="1037"/>
                  </a:lnTo>
                  <a:lnTo>
                    <a:pt x="1972" y="1031"/>
                  </a:lnTo>
                  <a:lnTo>
                    <a:pt x="1978" y="1025"/>
                  </a:lnTo>
                  <a:lnTo>
                    <a:pt x="1982" y="1021"/>
                  </a:lnTo>
                  <a:lnTo>
                    <a:pt x="1984" y="1016"/>
                  </a:lnTo>
                  <a:lnTo>
                    <a:pt x="1985" y="1012"/>
                  </a:lnTo>
                  <a:lnTo>
                    <a:pt x="1988" y="1008"/>
                  </a:lnTo>
                  <a:lnTo>
                    <a:pt x="1992" y="1006"/>
                  </a:lnTo>
                  <a:lnTo>
                    <a:pt x="1996" y="1007"/>
                  </a:lnTo>
                  <a:lnTo>
                    <a:pt x="1999" y="1006"/>
                  </a:lnTo>
                  <a:lnTo>
                    <a:pt x="2002" y="1001"/>
                  </a:lnTo>
                  <a:lnTo>
                    <a:pt x="2007" y="994"/>
                  </a:lnTo>
                  <a:lnTo>
                    <a:pt x="2015" y="987"/>
                  </a:lnTo>
                  <a:lnTo>
                    <a:pt x="2023" y="981"/>
                  </a:lnTo>
                  <a:lnTo>
                    <a:pt x="2031" y="978"/>
                  </a:lnTo>
                  <a:lnTo>
                    <a:pt x="2039" y="973"/>
                  </a:lnTo>
                  <a:lnTo>
                    <a:pt x="2041" y="964"/>
                  </a:lnTo>
                  <a:lnTo>
                    <a:pt x="2041" y="955"/>
                  </a:lnTo>
                  <a:lnTo>
                    <a:pt x="2041" y="945"/>
                  </a:lnTo>
                  <a:lnTo>
                    <a:pt x="2045" y="937"/>
                  </a:lnTo>
                  <a:lnTo>
                    <a:pt x="2052" y="928"/>
                  </a:lnTo>
                  <a:lnTo>
                    <a:pt x="2061" y="921"/>
                  </a:lnTo>
                  <a:lnTo>
                    <a:pt x="2068" y="915"/>
                  </a:lnTo>
                  <a:lnTo>
                    <a:pt x="2075" y="907"/>
                  </a:lnTo>
                  <a:lnTo>
                    <a:pt x="2081" y="900"/>
                  </a:lnTo>
                  <a:lnTo>
                    <a:pt x="2088" y="892"/>
                  </a:lnTo>
                  <a:lnTo>
                    <a:pt x="2094" y="884"/>
                  </a:lnTo>
                  <a:lnTo>
                    <a:pt x="2101" y="875"/>
                  </a:lnTo>
                  <a:lnTo>
                    <a:pt x="2107" y="866"/>
                  </a:lnTo>
                  <a:lnTo>
                    <a:pt x="2114" y="857"/>
                  </a:lnTo>
                  <a:lnTo>
                    <a:pt x="2121" y="848"/>
                  </a:lnTo>
                  <a:lnTo>
                    <a:pt x="2126" y="841"/>
                  </a:lnTo>
                  <a:lnTo>
                    <a:pt x="2131" y="834"/>
                  </a:lnTo>
                  <a:lnTo>
                    <a:pt x="2136" y="828"/>
                  </a:lnTo>
                  <a:lnTo>
                    <a:pt x="2141" y="821"/>
                  </a:lnTo>
                  <a:lnTo>
                    <a:pt x="2149" y="811"/>
                  </a:lnTo>
                  <a:lnTo>
                    <a:pt x="2157" y="800"/>
                  </a:lnTo>
                  <a:lnTo>
                    <a:pt x="2165" y="790"/>
                  </a:lnTo>
                  <a:lnTo>
                    <a:pt x="2173" y="779"/>
                  </a:lnTo>
                  <a:lnTo>
                    <a:pt x="2179" y="773"/>
                  </a:lnTo>
                  <a:lnTo>
                    <a:pt x="2183" y="766"/>
                  </a:lnTo>
                  <a:lnTo>
                    <a:pt x="2185" y="760"/>
                  </a:lnTo>
                  <a:lnTo>
                    <a:pt x="2182" y="753"/>
                  </a:lnTo>
                  <a:lnTo>
                    <a:pt x="2181" y="751"/>
                  </a:lnTo>
                  <a:lnTo>
                    <a:pt x="2180" y="750"/>
                  </a:lnTo>
                  <a:lnTo>
                    <a:pt x="2179" y="749"/>
                  </a:lnTo>
                  <a:lnTo>
                    <a:pt x="2179" y="748"/>
                  </a:lnTo>
                  <a:lnTo>
                    <a:pt x="2175" y="742"/>
                  </a:lnTo>
                  <a:lnTo>
                    <a:pt x="2171" y="736"/>
                  </a:lnTo>
                  <a:lnTo>
                    <a:pt x="2164" y="723"/>
                  </a:lnTo>
                  <a:lnTo>
                    <a:pt x="2168" y="721"/>
                  </a:lnTo>
                  <a:lnTo>
                    <a:pt x="2172" y="718"/>
                  </a:lnTo>
                  <a:lnTo>
                    <a:pt x="2176" y="715"/>
                  </a:lnTo>
                  <a:lnTo>
                    <a:pt x="2181" y="713"/>
                  </a:lnTo>
                  <a:lnTo>
                    <a:pt x="2197" y="703"/>
                  </a:lnTo>
                  <a:lnTo>
                    <a:pt x="2213" y="693"/>
                  </a:lnTo>
                  <a:lnTo>
                    <a:pt x="2230" y="683"/>
                  </a:lnTo>
                  <a:lnTo>
                    <a:pt x="2246" y="674"/>
                  </a:lnTo>
                  <a:lnTo>
                    <a:pt x="2257" y="668"/>
                  </a:lnTo>
                  <a:lnTo>
                    <a:pt x="2272" y="659"/>
                  </a:lnTo>
                  <a:lnTo>
                    <a:pt x="2280" y="648"/>
                  </a:lnTo>
                  <a:lnTo>
                    <a:pt x="2270" y="638"/>
                  </a:lnTo>
                  <a:lnTo>
                    <a:pt x="2262" y="629"/>
                  </a:lnTo>
                  <a:lnTo>
                    <a:pt x="2257" y="618"/>
                  </a:lnTo>
                  <a:lnTo>
                    <a:pt x="2252" y="605"/>
                  </a:lnTo>
                  <a:lnTo>
                    <a:pt x="2248" y="594"/>
                  </a:lnTo>
                  <a:lnTo>
                    <a:pt x="2248" y="592"/>
                  </a:lnTo>
                  <a:lnTo>
                    <a:pt x="2246" y="587"/>
                  </a:lnTo>
                  <a:lnTo>
                    <a:pt x="2245" y="585"/>
                  </a:lnTo>
                  <a:lnTo>
                    <a:pt x="2243" y="579"/>
                  </a:lnTo>
                  <a:lnTo>
                    <a:pt x="2241" y="573"/>
                  </a:lnTo>
                  <a:lnTo>
                    <a:pt x="2239" y="567"/>
                  </a:lnTo>
                  <a:lnTo>
                    <a:pt x="2237" y="562"/>
                  </a:lnTo>
                  <a:lnTo>
                    <a:pt x="2240" y="550"/>
                  </a:lnTo>
                  <a:lnTo>
                    <a:pt x="2243" y="539"/>
                  </a:lnTo>
                  <a:lnTo>
                    <a:pt x="2247" y="527"/>
                  </a:lnTo>
                  <a:lnTo>
                    <a:pt x="2250" y="516"/>
                  </a:lnTo>
                  <a:lnTo>
                    <a:pt x="2252" y="510"/>
                  </a:lnTo>
                  <a:lnTo>
                    <a:pt x="2254" y="505"/>
                  </a:lnTo>
                  <a:lnTo>
                    <a:pt x="2255" y="500"/>
                  </a:lnTo>
                  <a:lnTo>
                    <a:pt x="2257" y="494"/>
                  </a:lnTo>
                  <a:lnTo>
                    <a:pt x="2260" y="487"/>
                  </a:lnTo>
                  <a:lnTo>
                    <a:pt x="2263" y="479"/>
                  </a:lnTo>
                  <a:lnTo>
                    <a:pt x="2265" y="472"/>
                  </a:lnTo>
                  <a:lnTo>
                    <a:pt x="2268" y="464"/>
                  </a:lnTo>
                  <a:lnTo>
                    <a:pt x="2268" y="457"/>
                  </a:lnTo>
                  <a:lnTo>
                    <a:pt x="2266" y="450"/>
                  </a:lnTo>
                  <a:lnTo>
                    <a:pt x="2264" y="442"/>
                  </a:lnTo>
                  <a:lnTo>
                    <a:pt x="2264" y="434"/>
                  </a:lnTo>
                  <a:lnTo>
                    <a:pt x="2267" y="423"/>
                  </a:lnTo>
                  <a:lnTo>
                    <a:pt x="2270" y="412"/>
                  </a:lnTo>
                  <a:lnTo>
                    <a:pt x="2273" y="401"/>
                  </a:lnTo>
                  <a:lnTo>
                    <a:pt x="2277" y="391"/>
                  </a:lnTo>
                  <a:lnTo>
                    <a:pt x="2283" y="368"/>
                  </a:lnTo>
                  <a:lnTo>
                    <a:pt x="2286" y="357"/>
                  </a:lnTo>
                  <a:lnTo>
                    <a:pt x="2289" y="346"/>
                  </a:lnTo>
                  <a:lnTo>
                    <a:pt x="2291" y="338"/>
                  </a:lnTo>
                  <a:lnTo>
                    <a:pt x="2292" y="329"/>
                  </a:lnTo>
                  <a:lnTo>
                    <a:pt x="2294" y="320"/>
                  </a:lnTo>
                  <a:lnTo>
                    <a:pt x="2295" y="312"/>
                  </a:lnTo>
                  <a:lnTo>
                    <a:pt x="2280" y="30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9" name="Freeform 37"/>
            <p:cNvSpPr>
              <a:spLocks/>
            </p:cNvSpPr>
            <p:nvPr/>
          </p:nvSpPr>
          <p:spPr bwMode="auto">
            <a:xfrm>
              <a:off x="3145148" y="2451096"/>
              <a:ext cx="358774" cy="358139"/>
            </a:xfrm>
            <a:custGeom>
              <a:avLst/>
              <a:gdLst>
                <a:gd name="T0" fmla="*/ 1250 w 1285"/>
                <a:gd name="T1" fmla="*/ 337 h 1282"/>
                <a:gd name="T2" fmla="*/ 1214 w 1285"/>
                <a:gd name="T3" fmla="*/ 307 h 1282"/>
                <a:gd name="T4" fmla="*/ 1052 w 1285"/>
                <a:gd name="T5" fmla="*/ 331 h 1282"/>
                <a:gd name="T6" fmla="*/ 1071 w 1285"/>
                <a:gd name="T7" fmla="*/ 253 h 1282"/>
                <a:gd name="T8" fmla="*/ 1051 w 1285"/>
                <a:gd name="T9" fmla="*/ 192 h 1282"/>
                <a:gd name="T10" fmla="*/ 956 w 1285"/>
                <a:gd name="T11" fmla="*/ 207 h 1282"/>
                <a:gd name="T12" fmla="*/ 882 w 1285"/>
                <a:gd name="T13" fmla="*/ 279 h 1282"/>
                <a:gd name="T14" fmla="*/ 777 w 1285"/>
                <a:gd name="T15" fmla="*/ 342 h 1282"/>
                <a:gd name="T16" fmla="*/ 731 w 1285"/>
                <a:gd name="T17" fmla="*/ 262 h 1282"/>
                <a:gd name="T18" fmla="*/ 719 w 1285"/>
                <a:gd name="T19" fmla="*/ 164 h 1282"/>
                <a:gd name="T20" fmla="*/ 643 w 1285"/>
                <a:gd name="T21" fmla="*/ 97 h 1282"/>
                <a:gd name="T22" fmla="*/ 536 w 1285"/>
                <a:gd name="T23" fmla="*/ 36 h 1282"/>
                <a:gd name="T24" fmla="*/ 443 w 1285"/>
                <a:gd name="T25" fmla="*/ 48 h 1282"/>
                <a:gd name="T26" fmla="*/ 386 w 1285"/>
                <a:gd name="T27" fmla="*/ 142 h 1282"/>
                <a:gd name="T28" fmla="*/ 323 w 1285"/>
                <a:gd name="T29" fmla="*/ 239 h 1282"/>
                <a:gd name="T30" fmla="*/ 289 w 1285"/>
                <a:gd name="T31" fmla="*/ 360 h 1282"/>
                <a:gd name="T32" fmla="*/ 276 w 1285"/>
                <a:gd name="T33" fmla="*/ 442 h 1282"/>
                <a:gd name="T34" fmla="*/ 268 w 1285"/>
                <a:gd name="T35" fmla="*/ 524 h 1282"/>
                <a:gd name="T36" fmla="*/ 252 w 1285"/>
                <a:gd name="T37" fmla="*/ 620 h 1282"/>
                <a:gd name="T38" fmla="*/ 201 w 1285"/>
                <a:gd name="T39" fmla="*/ 686 h 1282"/>
                <a:gd name="T40" fmla="*/ 163 w 1285"/>
                <a:gd name="T41" fmla="*/ 758 h 1282"/>
                <a:gd name="T42" fmla="*/ 97 w 1285"/>
                <a:gd name="T43" fmla="*/ 844 h 1282"/>
                <a:gd name="T44" fmla="*/ 37 w 1285"/>
                <a:gd name="T45" fmla="*/ 924 h 1282"/>
                <a:gd name="T46" fmla="*/ 24 w 1285"/>
                <a:gd name="T47" fmla="*/ 970 h 1282"/>
                <a:gd name="T48" fmla="*/ 124 w 1285"/>
                <a:gd name="T49" fmla="*/ 1026 h 1282"/>
                <a:gd name="T50" fmla="*/ 132 w 1285"/>
                <a:gd name="T51" fmla="*/ 1131 h 1282"/>
                <a:gd name="T52" fmla="*/ 179 w 1285"/>
                <a:gd name="T53" fmla="*/ 1261 h 1282"/>
                <a:gd name="T54" fmla="*/ 259 w 1285"/>
                <a:gd name="T55" fmla="*/ 1248 h 1282"/>
                <a:gd name="T56" fmla="*/ 350 w 1285"/>
                <a:gd name="T57" fmla="*/ 1136 h 1282"/>
                <a:gd name="T58" fmla="*/ 463 w 1285"/>
                <a:gd name="T59" fmla="*/ 1105 h 1282"/>
                <a:gd name="T60" fmla="*/ 550 w 1285"/>
                <a:gd name="T61" fmla="*/ 1104 h 1282"/>
                <a:gd name="T62" fmla="*/ 610 w 1285"/>
                <a:gd name="T63" fmla="*/ 1033 h 1282"/>
                <a:gd name="T64" fmla="*/ 715 w 1285"/>
                <a:gd name="T65" fmla="*/ 1093 h 1282"/>
                <a:gd name="T66" fmla="*/ 729 w 1285"/>
                <a:gd name="T67" fmla="*/ 1010 h 1282"/>
                <a:gd name="T68" fmla="*/ 795 w 1285"/>
                <a:gd name="T69" fmla="*/ 939 h 1282"/>
                <a:gd name="T70" fmla="*/ 815 w 1285"/>
                <a:gd name="T71" fmla="*/ 864 h 1282"/>
                <a:gd name="T72" fmla="*/ 848 w 1285"/>
                <a:gd name="T73" fmla="*/ 781 h 1282"/>
                <a:gd name="T74" fmla="*/ 831 w 1285"/>
                <a:gd name="T75" fmla="*/ 727 h 1282"/>
                <a:gd name="T76" fmla="*/ 824 w 1285"/>
                <a:gd name="T77" fmla="*/ 695 h 1282"/>
                <a:gd name="T78" fmla="*/ 870 w 1285"/>
                <a:gd name="T79" fmla="*/ 622 h 1282"/>
                <a:gd name="T80" fmla="*/ 912 w 1285"/>
                <a:gd name="T81" fmla="*/ 560 h 1282"/>
                <a:gd name="T82" fmla="*/ 931 w 1285"/>
                <a:gd name="T83" fmla="*/ 516 h 1282"/>
                <a:gd name="T84" fmla="*/ 965 w 1285"/>
                <a:gd name="T85" fmla="*/ 508 h 1282"/>
                <a:gd name="T86" fmla="*/ 986 w 1285"/>
                <a:gd name="T87" fmla="*/ 555 h 1282"/>
                <a:gd name="T88" fmla="*/ 1000 w 1285"/>
                <a:gd name="T89" fmla="*/ 584 h 1282"/>
                <a:gd name="T90" fmla="*/ 994 w 1285"/>
                <a:gd name="T91" fmla="*/ 622 h 1282"/>
                <a:gd name="T92" fmla="*/ 1050 w 1285"/>
                <a:gd name="T93" fmla="*/ 672 h 1282"/>
                <a:gd name="T94" fmla="*/ 1053 w 1285"/>
                <a:gd name="T95" fmla="*/ 752 h 1282"/>
                <a:gd name="T96" fmla="*/ 1052 w 1285"/>
                <a:gd name="T97" fmla="*/ 816 h 1282"/>
                <a:gd name="T98" fmla="*/ 1112 w 1285"/>
                <a:gd name="T99" fmla="*/ 843 h 1282"/>
                <a:gd name="T100" fmla="*/ 1139 w 1285"/>
                <a:gd name="T101" fmla="*/ 871 h 1282"/>
                <a:gd name="T102" fmla="*/ 1166 w 1285"/>
                <a:gd name="T103" fmla="*/ 899 h 1282"/>
                <a:gd name="T104" fmla="*/ 1243 w 1285"/>
                <a:gd name="T105" fmla="*/ 866 h 1282"/>
                <a:gd name="T106" fmla="*/ 1254 w 1285"/>
                <a:gd name="T107" fmla="*/ 834 h 1282"/>
                <a:gd name="T108" fmla="*/ 1253 w 1285"/>
                <a:gd name="T109" fmla="*/ 757 h 1282"/>
                <a:gd name="T110" fmla="*/ 1251 w 1285"/>
                <a:gd name="T111" fmla="*/ 678 h 1282"/>
                <a:gd name="T112" fmla="*/ 1257 w 1285"/>
                <a:gd name="T113" fmla="*/ 568 h 1282"/>
                <a:gd name="T114" fmla="*/ 1237 w 1285"/>
                <a:gd name="T115" fmla="*/ 485 h 1282"/>
                <a:gd name="T116" fmla="*/ 1278 w 1285"/>
                <a:gd name="T117" fmla="*/ 418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1282">
                  <a:moveTo>
                    <a:pt x="1283" y="388"/>
                  </a:moveTo>
                  <a:lnTo>
                    <a:pt x="1279" y="381"/>
                  </a:lnTo>
                  <a:lnTo>
                    <a:pt x="1273" y="372"/>
                  </a:lnTo>
                  <a:lnTo>
                    <a:pt x="1270" y="367"/>
                  </a:lnTo>
                  <a:lnTo>
                    <a:pt x="1267" y="362"/>
                  </a:lnTo>
                  <a:lnTo>
                    <a:pt x="1264" y="357"/>
                  </a:lnTo>
                  <a:lnTo>
                    <a:pt x="1261" y="353"/>
                  </a:lnTo>
                  <a:lnTo>
                    <a:pt x="1258" y="349"/>
                  </a:lnTo>
                  <a:lnTo>
                    <a:pt x="1256" y="345"/>
                  </a:lnTo>
                  <a:lnTo>
                    <a:pt x="1253" y="341"/>
                  </a:lnTo>
                  <a:lnTo>
                    <a:pt x="1250" y="337"/>
                  </a:lnTo>
                  <a:lnTo>
                    <a:pt x="1247" y="334"/>
                  </a:lnTo>
                  <a:lnTo>
                    <a:pt x="1243" y="331"/>
                  </a:lnTo>
                  <a:lnTo>
                    <a:pt x="1240" y="328"/>
                  </a:lnTo>
                  <a:lnTo>
                    <a:pt x="1237" y="324"/>
                  </a:lnTo>
                  <a:lnTo>
                    <a:pt x="1236" y="323"/>
                  </a:lnTo>
                  <a:lnTo>
                    <a:pt x="1234" y="321"/>
                  </a:lnTo>
                  <a:lnTo>
                    <a:pt x="1232" y="319"/>
                  </a:lnTo>
                  <a:lnTo>
                    <a:pt x="1231" y="318"/>
                  </a:lnTo>
                  <a:lnTo>
                    <a:pt x="1226" y="312"/>
                  </a:lnTo>
                  <a:lnTo>
                    <a:pt x="1221" y="308"/>
                  </a:lnTo>
                  <a:lnTo>
                    <a:pt x="1214" y="307"/>
                  </a:lnTo>
                  <a:lnTo>
                    <a:pt x="1208" y="309"/>
                  </a:lnTo>
                  <a:lnTo>
                    <a:pt x="1190" y="314"/>
                  </a:lnTo>
                  <a:lnTo>
                    <a:pt x="1177" y="314"/>
                  </a:lnTo>
                  <a:lnTo>
                    <a:pt x="1166" y="307"/>
                  </a:lnTo>
                  <a:lnTo>
                    <a:pt x="1156" y="291"/>
                  </a:lnTo>
                  <a:lnTo>
                    <a:pt x="1134" y="283"/>
                  </a:lnTo>
                  <a:lnTo>
                    <a:pt x="1109" y="310"/>
                  </a:lnTo>
                  <a:lnTo>
                    <a:pt x="1082" y="338"/>
                  </a:lnTo>
                  <a:lnTo>
                    <a:pt x="1055" y="335"/>
                  </a:lnTo>
                  <a:lnTo>
                    <a:pt x="1054" y="333"/>
                  </a:lnTo>
                  <a:lnTo>
                    <a:pt x="1052" y="331"/>
                  </a:lnTo>
                  <a:lnTo>
                    <a:pt x="1051" y="329"/>
                  </a:lnTo>
                  <a:lnTo>
                    <a:pt x="1050" y="327"/>
                  </a:lnTo>
                  <a:lnTo>
                    <a:pt x="1051" y="321"/>
                  </a:lnTo>
                  <a:lnTo>
                    <a:pt x="1052" y="315"/>
                  </a:lnTo>
                  <a:lnTo>
                    <a:pt x="1053" y="309"/>
                  </a:lnTo>
                  <a:lnTo>
                    <a:pt x="1055" y="303"/>
                  </a:lnTo>
                  <a:lnTo>
                    <a:pt x="1058" y="290"/>
                  </a:lnTo>
                  <a:lnTo>
                    <a:pt x="1063" y="278"/>
                  </a:lnTo>
                  <a:lnTo>
                    <a:pt x="1068" y="265"/>
                  </a:lnTo>
                  <a:lnTo>
                    <a:pt x="1074" y="253"/>
                  </a:lnTo>
                  <a:lnTo>
                    <a:pt x="1071" y="253"/>
                  </a:lnTo>
                  <a:lnTo>
                    <a:pt x="1068" y="253"/>
                  </a:lnTo>
                  <a:lnTo>
                    <a:pt x="1065" y="252"/>
                  </a:lnTo>
                  <a:lnTo>
                    <a:pt x="1062" y="252"/>
                  </a:lnTo>
                  <a:lnTo>
                    <a:pt x="1065" y="245"/>
                  </a:lnTo>
                  <a:lnTo>
                    <a:pt x="1067" y="238"/>
                  </a:lnTo>
                  <a:lnTo>
                    <a:pt x="1067" y="230"/>
                  </a:lnTo>
                  <a:lnTo>
                    <a:pt x="1067" y="223"/>
                  </a:lnTo>
                  <a:lnTo>
                    <a:pt x="1065" y="214"/>
                  </a:lnTo>
                  <a:lnTo>
                    <a:pt x="1062" y="206"/>
                  </a:lnTo>
                  <a:lnTo>
                    <a:pt x="1057" y="198"/>
                  </a:lnTo>
                  <a:lnTo>
                    <a:pt x="1051" y="192"/>
                  </a:lnTo>
                  <a:lnTo>
                    <a:pt x="1048" y="189"/>
                  </a:lnTo>
                  <a:lnTo>
                    <a:pt x="1045" y="187"/>
                  </a:lnTo>
                  <a:lnTo>
                    <a:pt x="1042" y="185"/>
                  </a:lnTo>
                  <a:lnTo>
                    <a:pt x="1039" y="184"/>
                  </a:lnTo>
                  <a:lnTo>
                    <a:pt x="1028" y="181"/>
                  </a:lnTo>
                  <a:lnTo>
                    <a:pt x="1018" y="179"/>
                  </a:lnTo>
                  <a:lnTo>
                    <a:pt x="1007" y="180"/>
                  </a:lnTo>
                  <a:lnTo>
                    <a:pt x="997" y="184"/>
                  </a:lnTo>
                  <a:lnTo>
                    <a:pt x="984" y="192"/>
                  </a:lnTo>
                  <a:lnTo>
                    <a:pt x="970" y="199"/>
                  </a:lnTo>
                  <a:lnTo>
                    <a:pt x="956" y="207"/>
                  </a:lnTo>
                  <a:lnTo>
                    <a:pt x="942" y="212"/>
                  </a:lnTo>
                  <a:lnTo>
                    <a:pt x="931" y="212"/>
                  </a:lnTo>
                  <a:lnTo>
                    <a:pt x="921" y="213"/>
                  </a:lnTo>
                  <a:lnTo>
                    <a:pt x="911" y="216"/>
                  </a:lnTo>
                  <a:lnTo>
                    <a:pt x="901" y="221"/>
                  </a:lnTo>
                  <a:lnTo>
                    <a:pt x="895" y="233"/>
                  </a:lnTo>
                  <a:lnTo>
                    <a:pt x="895" y="245"/>
                  </a:lnTo>
                  <a:lnTo>
                    <a:pt x="895" y="259"/>
                  </a:lnTo>
                  <a:lnTo>
                    <a:pt x="892" y="271"/>
                  </a:lnTo>
                  <a:lnTo>
                    <a:pt x="888" y="277"/>
                  </a:lnTo>
                  <a:lnTo>
                    <a:pt x="882" y="279"/>
                  </a:lnTo>
                  <a:lnTo>
                    <a:pt x="876" y="279"/>
                  </a:lnTo>
                  <a:lnTo>
                    <a:pt x="869" y="278"/>
                  </a:lnTo>
                  <a:lnTo>
                    <a:pt x="857" y="287"/>
                  </a:lnTo>
                  <a:lnTo>
                    <a:pt x="854" y="309"/>
                  </a:lnTo>
                  <a:lnTo>
                    <a:pt x="847" y="327"/>
                  </a:lnTo>
                  <a:lnTo>
                    <a:pt x="825" y="324"/>
                  </a:lnTo>
                  <a:lnTo>
                    <a:pt x="809" y="337"/>
                  </a:lnTo>
                  <a:lnTo>
                    <a:pt x="795" y="360"/>
                  </a:lnTo>
                  <a:lnTo>
                    <a:pt x="784" y="371"/>
                  </a:lnTo>
                  <a:lnTo>
                    <a:pt x="777" y="349"/>
                  </a:lnTo>
                  <a:lnTo>
                    <a:pt x="777" y="342"/>
                  </a:lnTo>
                  <a:lnTo>
                    <a:pt x="777" y="334"/>
                  </a:lnTo>
                  <a:lnTo>
                    <a:pt x="776" y="327"/>
                  </a:lnTo>
                  <a:lnTo>
                    <a:pt x="772" y="322"/>
                  </a:lnTo>
                  <a:lnTo>
                    <a:pt x="767" y="319"/>
                  </a:lnTo>
                  <a:lnTo>
                    <a:pt x="762" y="316"/>
                  </a:lnTo>
                  <a:lnTo>
                    <a:pt x="760" y="312"/>
                  </a:lnTo>
                  <a:lnTo>
                    <a:pt x="759" y="306"/>
                  </a:lnTo>
                  <a:lnTo>
                    <a:pt x="760" y="289"/>
                  </a:lnTo>
                  <a:lnTo>
                    <a:pt x="755" y="276"/>
                  </a:lnTo>
                  <a:lnTo>
                    <a:pt x="745" y="268"/>
                  </a:lnTo>
                  <a:lnTo>
                    <a:pt x="731" y="262"/>
                  </a:lnTo>
                  <a:lnTo>
                    <a:pt x="715" y="258"/>
                  </a:lnTo>
                  <a:lnTo>
                    <a:pt x="704" y="251"/>
                  </a:lnTo>
                  <a:lnTo>
                    <a:pt x="700" y="239"/>
                  </a:lnTo>
                  <a:lnTo>
                    <a:pt x="704" y="220"/>
                  </a:lnTo>
                  <a:lnTo>
                    <a:pt x="708" y="206"/>
                  </a:lnTo>
                  <a:lnTo>
                    <a:pt x="713" y="194"/>
                  </a:lnTo>
                  <a:lnTo>
                    <a:pt x="718" y="181"/>
                  </a:lnTo>
                  <a:lnTo>
                    <a:pt x="721" y="166"/>
                  </a:lnTo>
                  <a:lnTo>
                    <a:pt x="720" y="165"/>
                  </a:lnTo>
                  <a:lnTo>
                    <a:pt x="720" y="165"/>
                  </a:lnTo>
                  <a:lnTo>
                    <a:pt x="719" y="164"/>
                  </a:lnTo>
                  <a:lnTo>
                    <a:pt x="719" y="163"/>
                  </a:lnTo>
                  <a:lnTo>
                    <a:pt x="708" y="146"/>
                  </a:lnTo>
                  <a:lnTo>
                    <a:pt x="702" y="137"/>
                  </a:lnTo>
                  <a:lnTo>
                    <a:pt x="696" y="129"/>
                  </a:lnTo>
                  <a:lnTo>
                    <a:pt x="692" y="122"/>
                  </a:lnTo>
                  <a:lnTo>
                    <a:pt x="688" y="115"/>
                  </a:lnTo>
                  <a:lnTo>
                    <a:pt x="684" y="109"/>
                  </a:lnTo>
                  <a:lnTo>
                    <a:pt x="681" y="102"/>
                  </a:lnTo>
                  <a:lnTo>
                    <a:pt x="672" y="97"/>
                  </a:lnTo>
                  <a:lnTo>
                    <a:pt x="658" y="95"/>
                  </a:lnTo>
                  <a:lnTo>
                    <a:pt x="643" y="97"/>
                  </a:lnTo>
                  <a:lnTo>
                    <a:pt x="632" y="100"/>
                  </a:lnTo>
                  <a:lnTo>
                    <a:pt x="628" y="108"/>
                  </a:lnTo>
                  <a:lnTo>
                    <a:pt x="626" y="116"/>
                  </a:lnTo>
                  <a:lnTo>
                    <a:pt x="622" y="121"/>
                  </a:lnTo>
                  <a:lnTo>
                    <a:pt x="612" y="116"/>
                  </a:lnTo>
                  <a:lnTo>
                    <a:pt x="594" y="101"/>
                  </a:lnTo>
                  <a:lnTo>
                    <a:pt x="575" y="84"/>
                  </a:lnTo>
                  <a:lnTo>
                    <a:pt x="557" y="66"/>
                  </a:lnTo>
                  <a:lnTo>
                    <a:pt x="542" y="47"/>
                  </a:lnTo>
                  <a:lnTo>
                    <a:pt x="539" y="42"/>
                  </a:lnTo>
                  <a:lnTo>
                    <a:pt x="536" y="36"/>
                  </a:lnTo>
                  <a:lnTo>
                    <a:pt x="535" y="31"/>
                  </a:lnTo>
                  <a:lnTo>
                    <a:pt x="533" y="25"/>
                  </a:lnTo>
                  <a:lnTo>
                    <a:pt x="527" y="18"/>
                  </a:lnTo>
                  <a:lnTo>
                    <a:pt x="515" y="11"/>
                  </a:lnTo>
                  <a:lnTo>
                    <a:pt x="503" y="5"/>
                  </a:lnTo>
                  <a:lnTo>
                    <a:pt x="494" y="0"/>
                  </a:lnTo>
                  <a:lnTo>
                    <a:pt x="479" y="9"/>
                  </a:lnTo>
                  <a:lnTo>
                    <a:pt x="464" y="19"/>
                  </a:lnTo>
                  <a:lnTo>
                    <a:pt x="449" y="28"/>
                  </a:lnTo>
                  <a:lnTo>
                    <a:pt x="434" y="38"/>
                  </a:lnTo>
                  <a:lnTo>
                    <a:pt x="443" y="48"/>
                  </a:lnTo>
                  <a:lnTo>
                    <a:pt x="451" y="58"/>
                  </a:lnTo>
                  <a:lnTo>
                    <a:pt x="458" y="69"/>
                  </a:lnTo>
                  <a:lnTo>
                    <a:pt x="466" y="79"/>
                  </a:lnTo>
                  <a:lnTo>
                    <a:pt x="448" y="80"/>
                  </a:lnTo>
                  <a:lnTo>
                    <a:pt x="436" y="84"/>
                  </a:lnTo>
                  <a:lnTo>
                    <a:pt x="426" y="93"/>
                  </a:lnTo>
                  <a:lnTo>
                    <a:pt x="414" y="106"/>
                  </a:lnTo>
                  <a:lnTo>
                    <a:pt x="407" y="115"/>
                  </a:lnTo>
                  <a:lnTo>
                    <a:pt x="400" y="124"/>
                  </a:lnTo>
                  <a:lnTo>
                    <a:pt x="393" y="133"/>
                  </a:lnTo>
                  <a:lnTo>
                    <a:pt x="386" y="142"/>
                  </a:lnTo>
                  <a:lnTo>
                    <a:pt x="377" y="157"/>
                  </a:lnTo>
                  <a:lnTo>
                    <a:pt x="367" y="173"/>
                  </a:lnTo>
                  <a:lnTo>
                    <a:pt x="358" y="188"/>
                  </a:lnTo>
                  <a:lnTo>
                    <a:pt x="346" y="201"/>
                  </a:lnTo>
                  <a:lnTo>
                    <a:pt x="345" y="203"/>
                  </a:lnTo>
                  <a:lnTo>
                    <a:pt x="344" y="204"/>
                  </a:lnTo>
                  <a:lnTo>
                    <a:pt x="342" y="206"/>
                  </a:lnTo>
                  <a:lnTo>
                    <a:pt x="341" y="207"/>
                  </a:lnTo>
                  <a:lnTo>
                    <a:pt x="335" y="217"/>
                  </a:lnTo>
                  <a:lnTo>
                    <a:pt x="329" y="228"/>
                  </a:lnTo>
                  <a:lnTo>
                    <a:pt x="323" y="239"/>
                  </a:lnTo>
                  <a:lnTo>
                    <a:pt x="317" y="249"/>
                  </a:lnTo>
                  <a:lnTo>
                    <a:pt x="316" y="257"/>
                  </a:lnTo>
                  <a:lnTo>
                    <a:pt x="314" y="266"/>
                  </a:lnTo>
                  <a:lnTo>
                    <a:pt x="313" y="275"/>
                  </a:lnTo>
                  <a:lnTo>
                    <a:pt x="311" y="283"/>
                  </a:lnTo>
                  <a:lnTo>
                    <a:pt x="308" y="294"/>
                  </a:lnTo>
                  <a:lnTo>
                    <a:pt x="305" y="305"/>
                  </a:lnTo>
                  <a:lnTo>
                    <a:pt x="299" y="328"/>
                  </a:lnTo>
                  <a:lnTo>
                    <a:pt x="295" y="338"/>
                  </a:lnTo>
                  <a:lnTo>
                    <a:pt x="292" y="349"/>
                  </a:lnTo>
                  <a:lnTo>
                    <a:pt x="289" y="360"/>
                  </a:lnTo>
                  <a:lnTo>
                    <a:pt x="286" y="371"/>
                  </a:lnTo>
                  <a:lnTo>
                    <a:pt x="286" y="379"/>
                  </a:lnTo>
                  <a:lnTo>
                    <a:pt x="288" y="387"/>
                  </a:lnTo>
                  <a:lnTo>
                    <a:pt x="290" y="394"/>
                  </a:lnTo>
                  <a:lnTo>
                    <a:pt x="290" y="401"/>
                  </a:lnTo>
                  <a:lnTo>
                    <a:pt x="287" y="409"/>
                  </a:lnTo>
                  <a:lnTo>
                    <a:pt x="285" y="416"/>
                  </a:lnTo>
                  <a:lnTo>
                    <a:pt x="282" y="424"/>
                  </a:lnTo>
                  <a:lnTo>
                    <a:pt x="279" y="431"/>
                  </a:lnTo>
                  <a:lnTo>
                    <a:pt x="277" y="437"/>
                  </a:lnTo>
                  <a:lnTo>
                    <a:pt x="276" y="442"/>
                  </a:lnTo>
                  <a:lnTo>
                    <a:pt x="274" y="447"/>
                  </a:lnTo>
                  <a:lnTo>
                    <a:pt x="272" y="453"/>
                  </a:lnTo>
                  <a:lnTo>
                    <a:pt x="269" y="464"/>
                  </a:lnTo>
                  <a:lnTo>
                    <a:pt x="265" y="476"/>
                  </a:lnTo>
                  <a:lnTo>
                    <a:pt x="262" y="487"/>
                  </a:lnTo>
                  <a:lnTo>
                    <a:pt x="259" y="499"/>
                  </a:lnTo>
                  <a:lnTo>
                    <a:pt x="261" y="504"/>
                  </a:lnTo>
                  <a:lnTo>
                    <a:pt x="263" y="510"/>
                  </a:lnTo>
                  <a:lnTo>
                    <a:pt x="265" y="516"/>
                  </a:lnTo>
                  <a:lnTo>
                    <a:pt x="267" y="522"/>
                  </a:lnTo>
                  <a:lnTo>
                    <a:pt x="268" y="524"/>
                  </a:lnTo>
                  <a:lnTo>
                    <a:pt x="270" y="529"/>
                  </a:lnTo>
                  <a:lnTo>
                    <a:pt x="270" y="531"/>
                  </a:lnTo>
                  <a:lnTo>
                    <a:pt x="274" y="542"/>
                  </a:lnTo>
                  <a:lnTo>
                    <a:pt x="279" y="555"/>
                  </a:lnTo>
                  <a:lnTo>
                    <a:pt x="284" y="566"/>
                  </a:lnTo>
                  <a:lnTo>
                    <a:pt x="292" y="575"/>
                  </a:lnTo>
                  <a:lnTo>
                    <a:pt x="302" y="585"/>
                  </a:lnTo>
                  <a:lnTo>
                    <a:pt x="294" y="596"/>
                  </a:lnTo>
                  <a:lnTo>
                    <a:pt x="279" y="605"/>
                  </a:lnTo>
                  <a:lnTo>
                    <a:pt x="268" y="611"/>
                  </a:lnTo>
                  <a:lnTo>
                    <a:pt x="252" y="620"/>
                  </a:lnTo>
                  <a:lnTo>
                    <a:pt x="235" y="630"/>
                  </a:lnTo>
                  <a:lnTo>
                    <a:pt x="219" y="640"/>
                  </a:lnTo>
                  <a:lnTo>
                    <a:pt x="203" y="650"/>
                  </a:lnTo>
                  <a:lnTo>
                    <a:pt x="198" y="652"/>
                  </a:lnTo>
                  <a:lnTo>
                    <a:pt x="194" y="655"/>
                  </a:lnTo>
                  <a:lnTo>
                    <a:pt x="190" y="658"/>
                  </a:lnTo>
                  <a:lnTo>
                    <a:pt x="186" y="660"/>
                  </a:lnTo>
                  <a:lnTo>
                    <a:pt x="193" y="673"/>
                  </a:lnTo>
                  <a:lnTo>
                    <a:pt x="197" y="679"/>
                  </a:lnTo>
                  <a:lnTo>
                    <a:pt x="201" y="685"/>
                  </a:lnTo>
                  <a:lnTo>
                    <a:pt x="201" y="686"/>
                  </a:lnTo>
                  <a:lnTo>
                    <a:pt x="202" y="687"/>
                  </a:lnTo>
                  <a:lnTo>
                    <a:pt x="203" y="688"/>
                  </a:lnTo>
                  <a:lnTo>
                    <a:pt x="204" y="690"/>
                  </a:lnTo>
                  <a:lnTo>
                    <a:pt x="207" y="697"/>
                  </a:lnTo>
                  <a:lnTo>
                    <a:pt x="205" y="703"/>
                  </a:lnTo>
                  <a:lnTo>
                    <a:pt x="201" y="710"/>
                  </a:lnTo>
                  <a:lnTo>
                    <a:pt x="195" y="716"/>
                  </a:lnTo>
                  <a:lnTo>
                    <a:pt x="187" y="727"/>
                  </a:lnTo>
                  <a:lnTo>
                    <a:pt x="179" y="737"/>
                  </a:lnTo>
                  <a:lnTo>
                    <a:pt x="171" y="748"/>
                  </a:lnTo>
                  <a:lnTo>
                    <a:pt x="163" y="758"/>
                  </a:lnTo>
                  <a:lnTo>
                    <a:pt x="158" y="765"/>
                  </a:lnTo>
                  <a:lnTo>
                    <a:pt x="153" y="771"/>
                  </a:lnTo>
                  <a:lnTo>
                    <a:pt x="148" y="778"/>
                  </a:lnTo>
                  <a:lnTo>
                    <a:pt x="143" y="785"/>
                  </a:lnTo>
                  <a:lnTo>
                    <a:pt x="136" y="794"/>
                  </a:lnTo>
                  <a:lnTo>
                    <a:pt x="129" y="803"/>
                  </a:lnTo>
                  <a:lnTo>
                    <a:pt x="123" y="812"/>
                  </a:lnTo>
                  <a:lnTo>
                    <a:pt x="116" y="821"/>
                  </a:lnTo>
                  <a:lnTo>
                    <a:pt x="110" y="829"/>
                  </a:lnTo>
                  <a:lnTo>
                    <a:pt x="103" y="837"/>
                  </a:lnTo>
                  <a:lnTo>
                    <a:pt x="97" y="844"/>
                  </a:lnTo>
                  <a:lnTo>
                    <a:pt x="90" y="852"/>
                  </a:lnTo>
                  <a:lnTo>
                    <a:pt x="83" y="858"/>
                  </a:lnTo>
                  <a:lnTo>
                    <a:pt x="74" y="865"/>
                  </a:lnTo>
                  <a:lnTo>
                    <a:pt x="67" y="874"/>
                  </a:lnTo>
                  <a:lnTo>
                    <a:pt x="63" y="882"/>
                  </a:lnTo>
                  <a:lnTo>
                    <a:pt x="63" y="892"/>
                  </a:lnTo>
                  <a:lnTo>
                    <a:pt x="63" y="901"/>
                  </a:lnTo>
                  <a:lnTo>
                    <a:pt x="61" y="910"/>
                  </a:lnTo>
                  <a:lnTo>
                    <a:pt x="53" y="915"/>
                  </a:lnTo>
                  <a:lnTo>
                    <a:pt x="45" y="918"/>
                  </a:lnTo>
                  <a:lnTo>
                    <a:pt x="37" y="924"/>
                  </a:lnTo>
                  <a:lnTo>
                    <a:pt x="29" y="931"/>
                  </a:lnTo>
                  <a:lnTo>
                    <a:pt x="24" y="938"/>
                  </a:lnTo>
                  <a:lnTo>
                    <a:pt x="21" y="943"/>
                  </a:lnTo>
                  <a:lnTo>
                    <a:pt x="18" y="944"/>
                  </a:lnTo>
                  <a:lnTo>
                    <a:pt x="14" y="943"/>
                  </a:lnTo>
                  <a:lnTo>
                    <a:pt x="10" y="945"/>
                  </a:lnTo>
                  <a:lnTo>
                    <a:pt x="7" y="949"/>
                  </a:lnTo>
                  <a:lnTo>
                    <a:pt x="6" y="953"/>
                  </a:lnTo>
                  <a:lnTo>
                    <a:pt x="4" y="958"/>
                  </a:lnTo>
                  <a:lnTo>
                    <a:pt x="0" y="962"/>
                  </a:lnTo>
                  <a:lnTo>
                    <a:pt x="24" y="970"/>
                  </a:lnTo>
                  <a:lnTo>
                    <a:pt x="48" y="976"/>
                  </a:lnTo>
                  <a:lnTo>
                    <a:pt x="72" y="980"/>
                  </a:lnTo>
                  <a:lnTo>
                    <a:pt x="97" y="980"/>
                  </a:lnTo>
                  <a:lnTo>
                    <a:pt x="106" y="980"/>
                  </a:lnTo>
                  <a:lnTo>
                    <a:pt x="111" y="983"/>
                  </a:lnTo>
                  <a:lnTo>
                    <a:pt x="113" y="990"/>
                  </a:lnTo>
                  <a:lnTo>
                    <a:pt x="113" y="1001"/>
                  </a:lnTo>
                  <a:lnTo>
                    <a:pt x="115" y="1008"/>
                  </a:lnTo>
                  <a:lnTo>
                    <a:pt x="120" y="1013"/>
                  </a:lnTo>
                  <a:lnTo>
                    <a:pt x="124" y="1018"/>
                  </a:lnTo>
                  <a:lnTo>
                    <a:pt x="124" y="1026"/>
                  </a:lnTo>
                  <a:lnTo>
                    <a:pt x="117" y="1039"/>
                  </a:lnTo>
                  <a:lnTo>
                    <a:pt x="112" y="1051"/>
                  </a:lnTo>
                  <a:lnTo>
                    <a:pt x="111" y="1064"/>
                  </a:lnTo>
                  <a:lnTo>
                    <a:pt x="117" y="1078"/>
                  </a:lnTo>
                  <a:lnTo>
                    <a:pt x="121" y="1087"/>
                  </a:lnTo>
                  <a:lnTo>
                    <a:pt x="122" y="1094"/>
                  </a:lnTo>
                  <a:lnTo>
                    <a:pt x="121" y="1102"/>
                  </a:lnTo>
                  <a:lnTo>
                    <a:pt x="120" y="1111"/>
                  </a:lnTo>
                  <a:lnTo>
                    <a:pt x="122" y="1118"/>
                  </a:lnTo>
                  <a:lnTo>
                    <a:pt x="126" y="1125"/>
                  </a:lnTo>
                  <a:lnTo>
                    <a:pt x="132" y="1131"/>
                  </a:lnTo>
                  <a:lnTo>
                    <a:pt x="137" y="1136"/>
                  </a:lnTo>
                  <a:lnTo>
                    <a:pt x="148" y="1147"/>
                  </a:lnTo>
                  <a:lnTo>
                    <a:pt x="160" y="1159"/>
                  </a:lnTo>
                  <a:lnTo>
                    <a:pt x="169" y="1172"/>
                  </a:lnTo>
                  <a:lnTo>
                    <a:pt x="173" y="1187"/>
                  </a:lnTo>
                  <a:lnTo>
                    <a:pt x="172" y="1204"/>
                  </a:lnTo>
                  <a:lnTo>
                    <a:pt x="166" y="1222"/>
                  </a:lnTo>
                  <a:lnTo>
                    <a:pt x="163" y="1238"/>
                  </a:lnTo>
                  <a:lnTo>
                    <a:pt x="169" y="1251"/>
                  </a:lnTo>
                  <a:lnTo>
                    <a:pt x="174" y="1256"/>
                  </a:lnTo>
                  <a:lnTo>
                    <a:pt x="179" y="1261"/>
                  </a:lnTo>
                  <a:lnTo>
                    <a:pt x="183" y="1268"/>
                  </a:lnTo>
                  <a:lnTo>
                    <a:pt x="188" y="1273"/>
                  </a:lnTo>
                  <a:lnTo>
                    <a:pt x="194" y="1279"/>
                  </a:lnTo>
                  <a:lnTo>
                    <a:pt x="203" y="1282"/>
                  </a:lnTo>
                  <a:lnTo>
                    <a:pt x="212" y="1282"/>
                  </a:lnTo>
                  <a:lnTo>
                    <a:pt x="221" y="1280"/>
                  </a:lnTo>
                  <a:lnTo>
                    <a:pt x="228" y="1275"/>
                  </a:lnTo>
                  <a:lnTo>
                    <a:pt x="232" y="1268"/>
                  </a:lnTo>
                  <a:lnTo>
                    <a:pt x="237" y="1262"/>
                  </a:lnTo>
                  <a:lnTo>
                    <a:pt x="245" y="1260"/>
                  </a:lnTo>
                  <a:lnTo>
                    <a:pt x="259" y="1248"/>
                  </a:lnTo>
                  <a:lnTo>
                    <a:pt x="273" y="1237"/>
                  </a:lnTo>
                  <a:lnTo>
                    <a:pt x="287" y="1226"/>
                  </a:lnTo>
                  <a:lnTo>
                    <a:pt x="301" y="1214"/>
                  </a:lnTo>
                  <a:lnTo>
                    <a:pt x="315" y="1199"/>
                  </a:lnTo>
                  <a:lnTo>
                    <a:pt x="326" y="1183"/>
                  </a:lnTo>
                  <a:lnTo>
                    <a:pt x="335" y="1165"/>
                  </a:lnTo>
                  <a:lnTo>
                    <a:pt x="344" y="1145"/>
                  </a:lnTo>
                  <a:lnTo>
                    <a:pt x="345" y="1143"/>
                  </a:lnTo>
                  <a:lnTo>
                    <a:pt x="347" y="1140"/>
                  </a:lnTo>
                  <a:lnTo>
                    <a:pt x="348" y="1138"/>
                  </a:lnTo>
                  <a:lnTo>
                    <a:pt x="350" y="1136"/>
                  </a:lnTo>
                  <a:lnTo>
                    <a:pt x="363" y="1134"/>
                  </a:lnTo>
                  <a:lnTo>
                    <a:pt x="375" y="1132"/>
                  </a:lnTo>
                  <a:lnTo>
                    <a:pt x="388" y="1129"/>
                  </a:lnTo>
                  <a:lnTo>
                    <a:pt x="401" y="1125"/>
                  </a:lnTo>
                  <a:lnTo>
                    <a:pt x="413" y="1120"/>
                  </a:lnTo>
                  <a:lnTo>
                    <a:pt x="426" y="1116"/>
                  </a:lnTo>
                  <a:lnTo>
                    <a:pt x="439" y="1112"/>
                  </a:lnTo>
                  <a:lnTo>
                    <a:pt x="452" y="1108"/>
                  </a:lnTo>
                  <a:lnTo>
                    <a:pt x="455" y="1107"/>
                  </a:lnTo>
                  <a:lnTo>
                    <a:pt x="459" y="1106"/>
                  </a:lnTo>
                  <a:lnTo>
                    <a:pt x="463" y="1105"/>
                  </a:lnTo>
                  <a:lnTo>
                    <a:pt x="466" y="1104"/>
                  </a:lnTo>
                  <a:lnTo>
                    <a:pt x="479" y="1101"/>
                  </a:lnTo>
                  <a:lnTo>
                    <a:pt x="490" y="1100"/>
                  </a:lnTo>
                  <a:lnTo>
                    <a:pt x="500" y="1102"/>
                  </a:lnTo>
                  <a:lnTo>
                    <a:pt x="510" y="1110"/>
                  </a:lnTo>
                  <a:lnTo>
                    <a:pt x="517" y="1120"/>
                  </a:lnTo>
                  <a:lnTo>
                    <a:pt x="524" y="1127"/>
                  </a:lnTo>
                  <a:lnTo>
                    <a:pt x="531" y="1128"/>
                  </a:lnTo>
                  <a:lnTo>
                    <a:pt x="542" y="1118"/>
                  </a:lnTo>
                  <a:lnTo>
                    <a:pt x="548" y="1111"/>
                  </a:lnTo>
                  <a:lnTo>
                    <a:pt x="550" y="1104"/>
                  </a:lnTo>
                  <a:lnTo>
                    <a:pt x="550" y="1096"/>
                  </a:lnTo>
                  <a:lnTo>
                    <a:pt x="551" y="1088"/>
                  </a:lnTo>
                  <a:lnTo>
                    <a:pt x="555" y="1081"/>
                  </a:lnTo>
                  <a:lnTo>
                    <a:pt x="560" y="1076"/>
                  </a:lnTo>
                  <a:lnTo>
                    <a:pt x="566" y="1072"/>
                  </a:lnTo>
                  <a:lnTo>
                    <a:pt x="572" y="1067"/>
                  </a:lnTo>
                  <a:lnTo>
                    <a:pt x="578" y="1062"/>
                  </a:lnTo>
                  <a:lnTo>
                    <a:pt x="583" y="1056"/>
                  </a:lnTo>
                  <a:lnTo>
                    <a:pt x="589" y="1051"/>
                  </a:lnTo>
                  <a:lnTo>
                    <a:pt x="595" y="1046"/>
                  </a:lnTo>
                  <a:lnTo>
                    <a:pt x="610" y="1033"/>
                  </a:lnTo>
                  <a:lnTo>
                    <a:pt x="623" y="1038"/>
                  </a:lnTo>
                  <a:lnTo>
                    <a:pt x="635" y="1052"/>
                  </a:lnTo>
                  <a:lnTo>
                    <a:pt x="646" y="1064"/>
                  </a:lnTo>
                  <a:lnTo>
                    <a:pt x="654" y="1066"/>
                  </a:lnTo>
                  <a:lnTo>
                    <a:pt x="659" y="1071"/>
                  </a:lnTo>
                  <a:lnTo>
                    <a:pt x="662" y="1077"/>
                  </a:lnTo>
                  <a:lnTo>
                    <a:pt x="665" y="1085"/>
                  </a:lnTo>
                  <a:lnTo>
                    <a:pt x="674" y="1092"/>
                  </a:lnTo>
                  <a:lnTo>
                    <a:pt x="689" y="1095"/>
                  </a:lnTo>
                  <a:lnTo>
                    <a:pt x="704" y="1096"/>
                  </a:lnTo>
                  <a:lnTo>
                    <a:pt x="715" y="1093"/>
                  </a:lnTo>
                  <a:lnTo>
                    <a:pt x="715" y="1092"/>
                  </a:lnTo>
                  <a:lnTo>
                    <a:pt x="715" y="1092"/>
                  </a:lnTo>
                  <a:lnTo>
                    <a:pt x="715" y="1091"/>
                  </a:lnTo>
                  <a:lnTo>
                    <a:pt x="716" y="1091"/>
                  </a:lnTo>
                  <a:lnTo>
                    <a:pt x="720" y="1071"/>
                  </a:lnTo>
                  <a:lnTo>
                    <a:pt x="725" y="1051"/>
                  </a:lnTo>
                  <a:lnTo>
                    <a:pt x="728" y="1032"/>
                  </a:lnTo>
                  <a:lnTo>
                    <a:pt x="729" y="1013"/>
                  </a:lnTo>
                  <a:lnTo>
                    <a:pt x="729" y="1012"/>
                  </a:lnTo>
                  <a:lnTo>
                    <a:pt x="729" y="1011"/>
                  </a:lnTo>
                  <a:lnTo>
                    <a:pt x="729" y="1010"/>
                  </a:lnTo>
                  <a:lnTo>
                    <a:pt x="729" y="1009"/>
                  </a:lnTo>
                  <a:lnTo>
                    <a:pt x="735" y="1003"/>
                  </a:lnTo>
                  <a:lnTo>
                    <a:pt x="743" y="998"/>
                  </a:lnTo>
                  <a:lnTo>
                    <a:pt x="752" y="993"/>
                  </a:lnTo>
                  <a:lnTo>
                    <a:pt x="758" y="985"/>
                  </a:lnTo>
                  <a:lnTo>
                    <a:pt x="762" y="975"/>
                  </a:lnTo>
                  <a:lnTo>
                    <a:pt x="767" y="963"/>
                  </a:lnTo>
                  <a:lnTo>
                    <a:pt x="773" y="953"/>
                  </a:lnTo>
                  <a:lnTo>
                    <a:pt x="781" y="945"/>
                  </a:lnTo>
                  <a:lnTo>
                    <a:pt x="788" y="942"/>
                  </a:lnTo>
                  <a:lnTo>
                    <a:pt x="795" y="939"/>
                  </a:lnTo>
                  <a:lnTo>
                    <a:pt x="802" y="937"/>
                  </a:lnTo>
                  <a:lnTo>
                    <a:pt x="809" y="935"/>
                  </a:lnTo>
                  <a:lnTo>
                    <a:pt x="824" y="927"/>
                  </a:lnTo>
                  <a:lnTo>
                    <a:pt x="834" y="919"/>
                  </a:lnTo>
                  <a:lnTo>
                    <a:pt x="838" y="908"/>
                  </a:lnTo>
                  <a:lnTo>
                    <a:pt x="835" y="890"/>
                  </a:lnTo>
                  <a:lnTo>
                    <a:pt x="831" y="887"/>
                  </a:lnTo>
                  <a:lnTo>
                    <a:pt x="827" y="883"/>
                  </a:lnTo>
                  <a:lnTo>
                    <a:pt x="824" y="880"/>
                  </a:lnTo>
                  <a:lnTo>
                    <a:pt x="820" y="876"/>
                  </a:lnTo>
                  <a:lnTo>
                    <a:pt x="815" y="864"/>
                  </a:lnTo>
                  <a:lnTo>
                    <a:pt x="817" y="856"/>
                  </a:lnTo>
                  <a:lnTo>
                    <a:pt x="825" y="850"/>
                  </a:lnTo>
                  <a:lnTo>
                    <a:pt x="835" y="844"/>
                  </a:lnTo>
                  <a:lnTo>
                    <a:pt x="827" y="836"/>
                  </a:lnTo>
                  <a:lnTo>
                    <a:pt x="820" y="826"/>
                  </a:lnTo>
                  <a:lnTo>
                    <a:pt x="818" y="817"/>
                  </a:lnTo>
                  <a:lnTo>
                    <a:pt x="824" y="806"/>
                  </a:lnTo>
                  <a:lnTo>
                    <a:pt x="831" y="800"/>
                  </a:lnTo>
                  <a:lnTo>
                    <a:pt x="837" y="794"/>
                  </a:lnTo>
                  <a:lnTo>
                    <a:pt x="843" y="788"/>
                  </a:lnTo>
                  <a:lnTo>
                    <a:pt x="848" y="781"/>
                  </a:lnTo>
                  <a:lnTo>
                    <a:pt x="846" y="779"/>
                  </a:lnTo>
                  <a:lnTo>
                    <a:pt x="844" y="778"/>
                  </a:lnTo>
                  <a:lnTo>
                    <a:pt x="842" y="776"/>
                  </a:lnTo>
                  <a:lnTo>
                    <a:pt x="840" y="773"/>
                  </a:lnTo>
                  <a:lnTo>
                    <a:pt x="835" y="764"/>
                  </a:lnTo>
                  <a:lnTo>
                    <a:pt x="831" y="752"/>
                  </a:lnTo>
                  <a:lnTo>
                    <a:pt x="830" y="740"/>
                  </a:lnTo>
                  <a:lnTo>
                    <a:pt x="831" y="729"/>
                  </a:lnTo>
                  <a:lnTo>
                    <a:pt x="831" y="728"/>
                  </a:lnTo>
                  <a:lnTo>
                    <a:pt x="831" y="728"/>
                  </a:lnTo>
                  <a:lnTo>
                    <a:pt x="831" y="727"/>
                  </a:lnTo>
                  <a:lnTo>
                    <a:pt x="831" y="727"/>
                  </a:lnTo>
                  <a:lnTo>
                    <a:pt x="831" y="724"/>
                  </a:lnTo>
                  <a:lnTo>
                    <a:pt x="830" y="722"/>
                  </a:lnTo>
                  <a:lnTo>
                    <a:pt x="827" y="721"/>
                  </a:lnTo>
                  <a:lnTo>
                    <a:pt x="824" y="720"/>
                  </a:lnTo>
                  <a:lnTo>
                    <a:pt x="818" y="717"/>
                  </a:lnTo>
                  <a:lnTo>
                    <a:pt x="817" y="711"/>
                  </a:lnTo>
                  <a:lnTo>
                    <a:pt x="819" y="705"/>
                  </a:lnTo>
                  <a:lnTo>
                    <a:pt x="824" y="699"/>
                  </a:lnTo>
                  <a:lnTo>
                    <a:pt x="824" y="697"/>
                  </a:lnTo>
                  <a:lnTo>
                    <a:pt x="824" y="695"/>
                  </a:lnTo>
                  <a:lnTo>
                    <a:pt x="823" y="692"/>
                  </a:lnTo>
                  <a:lnTo>
                    <a:pt x="820" y="690"/>
                  </a:lnTo>
                  <a:lnTo>
                    <a:pt x="818" y="677"/>
                  </a:lnTo>
                  <a:lnTo>
                    <a:pt x="823" y="663"/>
                  </a:lnTo>
                  <a:lnTo>
                    <a:pt x="830" y="648"/>
                  </a:lnTo>
                  <a:lnTo>
                    <a:pt x="833" y="634"/>
                  </a:lnTo>
                  <a:lnTo>
                    <a:pt x="845" y="637"/>
                  </a:lnTo>
                  <a:lnTo>
                    <a:pt x="856" y="638"/>
                  </a:lnTo>
                  <a:lnTo>
                    <a:pt x="864" y="635"/>
                  </a:lnTo>
                  <a:lnTo>
                    <a:pt x="869" y="623"/>
                  </a:lnTo>
                  <a:lnTo>
                    <a:pt x="870" y="622"/>
                  </a:lnTo>
                  <a:lnTo>
                    <a:pt x="871" y="620"/>
                  </a:lnTo>
                  <a:lnTo>
                    <a:pt x="871" y="619"/>
                  </a:lnTo>
                  <a:lnTo>
                    <a:pt x="872" y="617"/>
                  </a:lnTo>
                  <a:lnTo>
                    <a:pt x="878" y="606"/>
                  </a:lnTo>
                  <a:lnTo>
                    <a:pt x="886" y="595"/>
                  </a:lnTo>
                  <a:lnTo>
                    <a:pt x="895" y="585"/>
                  </a:lnTo>
                  <a:lnTo>
                    <a:pt x="902" y="575"/>
                  </a:lnTo>
                  <a:lnTo>
                    <a:pt x="905" y="571"/>
                  </a:lnTo>
                  <a:lnTo>
                    <a:pt x="907" y="567"/>
                  </a:lnTo>
                  <a:lnTo>
                    <a:pt x="909" y="564"/>
                  </a:lnTo>
                  <a:lnTo>
                    <a:pt x="912" y="560"/>
                  </a:lnTo>
                  <a:lnTo>
                    <a:pt x="914" y="557"/>
                  </a:lnTo>
                  <a:lnTo>
                    <a:pt x="918" y="554"/>
                  </a:lnTo>
                  <a:lnTo>
                    <a:pt x="922" y="553"/>
                  </a:lnTo>
                  <a:lnTo>
                    <a:pt x="926" y="552"/>
                  </a:lnTo>
                  <a:lnTo>
                    <a:pt x="932" y="548"/>
                  </a:lnTo>
                  <a:lnTo>
                    <a:pt x="934" y="542"/>
                  </a:lnTo>
                  <a:lnTo>
                    <a:pt x="931" y="538"/>
                  </a:lnTo>
                  <a:lnTo>
                    <a:pt x="924" y="534"/>
                  </a:lnTo>
                  <a:lnTo>
                    <a:pt x="931" y="528"/>
                  </a:lnTo>
                  <a:lnTo>
                    <a:pt x="931" y="522"/>
                  </a:lnTo>
                  <a:lnTo>
                    <a:pt x="931" y="516"/>
                  </a:lnTo>
                  <a:lnTo>
                    <a:pt x="936" y="510"/>
                  </a:lnTo>
                  <a:lnTo>
                    <a:pt x="940" y="506"/>
                  </a:lnTo>
                  <a:lnTo>
                    <a:pt x="944" y="503"/>
                  </a:lnTo>
                  <a:lnTo>
                    <a:pt x="947" y="499"/>
                  </a:lnTo>
                  <a:lnTo>
                    <a:pt x="950" y="495"/>
                  </a:lnTo>
                  <a:lnTo>
                    <a:pt x="952" y="496"/>
                  </a:lnTo>
                  <a:lnTo>
                    <a:pt x="953" y="497"/>
                  </a:lnTo>
                  <a:lnTo>
                    <a:pt x="954" y="499"/>
                  </a:lnTo>
                  <a:lnTo>
                    <a:pt x="956" y="500"/>
                  </a:lnTo>
                  <a:lnTo>
                    <a:pt x="961" y="504"/>
                  </a:lnTo>
                  <a:lnTo>
                    <a:pt x="965" y="508"/>
                  </a:lnTo>
                  <a:lnTo>
                    <a:pt x="967" y="513"/>
                  </a:lnTo>
                  <a:lnTo>
                    <a:pt x="967" y="519"/>
                  </a:lnTo>
                  <a:lnTo>
                    <a:pt x="967" y="521"/>
                  </a:lnTo>
                  <a:lnTo>
                    <a:pt x="967" y="522"/>
                  </a:lnTo>
                  <a:lnTo>
                    <a:pt x="967" y="524"/>
                  </a:lnTo>
                  <a:lnTo>
                    <a:pt x="967" y="525"/>
                  </a:lnTo>
                  <a:lnTo>
                    <a:pt x="969" y="533"/>
                  </a:lnTo>
                  <a:lnTo>
                    <a:pt x="972" y="540"/>
                  </a:lnTo>
                  <a:lnTo>
                    <a:pt x="977" y="546"/>
                  </a:lnTo>
                  <a:lnTo>
                    <a:pt x="984" y="550"/>
                  </a:lnTo>
                  <a:lnTo>
                    <a:pt x="986" y="555"/>
                  </a:lnTo>
                  <a:lnTo>
                    <a:pt x="988" y="560"/>
                  </a:lnTo>
                  <a:lnTo>
                    <a:pt x="991" y="565"/>
                  </a:lnTo>
                  <a:lnTo>
                    <a:pt x="994" y="570"/>
                  </a:lnTo>
                  <a:lnTo>
                    <a:pt x="995" y="573"/>
                  </a:lnTo>
                  <a:lnTo>
                    <a:pt x="997" y="575"/>
                  </a:lnTo>
                  <a:lnTo>
                    <a:pt x="998" y="578"/>
                  </a:lnTo>
                  <a:lnTo>
                    <a:pt x="999" y="581"/>
                  </a:lnTo>
                  <a:lnTo>
                    <a:pt x="999" y="582"/>
                  </a:lnTo>
                  <a:lnTo>
                    <a:pt x="1000" y="583"/>
                  </a:lnTo>
                  <a:lnTo>
                    <a:pt x="1000" y="584"/>
                  </a:lnTo>
                  <a:lnTo>
                    <a:pt x="1000" y="584"/>
                  </a:lnTo>
                  <a:lnTo>
                    <a:pt x="1004" y="591"/>
                  </a:lnTo>
                  <a:lnTo>
                    <a:pt x="1003" y="597"/>
                  </a:lnTo>
                  <a:lnTo>
                    <a:pt x="999" y="602"/>
                  </a:lnTo>
                  <a:lnTo>
                    <a:pt x="993" y="606"/>
                  </a:lnTo>
                  <a:lnTo>
                    <a:pt x="995" y="608"/>
                  </a:lnTo>
                  <a:lnTo>
                    <a:pt x="998" y="611"/>
                  </a:lnTo>
                  <a:lnTo>
                    <a:pt x="999" y="614"/>
                  </a:lnTo>
                  <a:lnTo>
                    <a:pt x="1000" y="615"/>
                  </a:lnTo>
                  <a:lnTo>
                    <a:pt x="998" y="618"/>
                  </a:lnTo>
                  <a:lnTo>
                    <a:pt x="996" y="620"/>
                  </a:lnTo>
                  <a:lnTo>
                    <a:pt x="994" y="622"/>
                  </a:lnTo>
                  <a:lnTo>
                    <a:pt x="992" y="624"/>
                  </a:lnTo>
                  <a:lnTo>
                    <a:pt x="1000" y="634"/>
                  </a:lnTo>
                  <a:lnTo>
                    <a:pt x="1012" y="639"/>
                  </a:lnTo>
                  <a:lnTo>
                    <a:pt x="1024" y="644"/>
                  </a:lnTo>
                  <a:lnTo>
                    <a:pt x="1035" y="651"/>
                  </a:lnTo>
                  <a:lnTo>
                    <a:pt x="1039" y="655"/>
                  </a:lnTo>
                  <a:lnTo>
                    <a:pt x="1042" y="660"/>
                  </a:lnTo>
                  <a:lnTo>
                    <a:pt x="1045" y="664"/>
                  </a:lnTo>
                  <a:lnTo>
                    <a:pt x="1048" y="669"/>
                  </a:lnTo>
                  <a:lnTo>
                    <a:pt x="1049" y="670"/>
                  </a:lnTo>
                  <a:lnTo>
                    <a:pt x="1050" y="672"/>
                  </a:lnTo>
                  <a:lnTo>
                    <a:pt x="1050" y="674"/>
                  </a:lnTo>
                  <a:lnTo>
                    <a:pt x="1051" y="675"/>
                  </a:lnTo>
                  <a:lnTo>
                    <a:pt x="1053" y="684"/>
                  </a:lnTo>
                  <a:lnTo>
                    <a:pt x="1055" y="693"/>
                  </a:lnTo>
                  <a:lnTo>
                    <a:pt x="1055" y="702"/>
                  </a:lnTo>
                  <a:lnTo>
                    <a:pt x="1054" y="711"/>
                  </a:lnTo>
                  <a:lnTo>
                    <a:pt x="1053" y="718"/>
                  </a:lnTo>
                  <a:lnTo>
                    <a:pt x="1052" y="726"/>
                  </a:lnTo>
                  <a:lnTo>
                    <a:pt x="1051" y="734"/>
                  </a:lnTo>
                  <a:lnTo>
                    <a:pt x="1050" y="742"/>
                  </a:lnTo>
                  <a:lnTo>
                    <a:pt x="1053" y="752"/>
                  </a:lnTo>
                  <a:lnTo>
                    <a:pt x="1059" y="762"/>
                  </a:lnTo>
                  <a:lnTo>
                    <a:pt x="1064" y="772"/>
                  </a:lnTo>
                  <a:lnTo>
                    <a:pt x="1067" y="783"/>
                  </a:lnTo>
                  <a:lnTo>
                    <a:pt x="1068" y="784"/>
                  </a:lnTo>
                  <a:lnTo>
                    <a:pt x="1068" y="785"/>
                  </a:lnTo>
                  <a:lnTo>
                    <a:pt x="1068" y="786"/>
                  </a:lnTo>
                  <a:lnTo>
                    <a:pt x="1067" y="786"/>
                  </a:lnTo>
                  <a:lnTo>
                    <a:pt x="1066" y="795"/>
                  </a:lnTo>
                  <a:lnTo>
                    <a:pt x="1062" y="802"/>
                  </a:lnTo>
                  <a:lnTo>
                    <a:pt x="1057" y="809"/>
                  </a:lnTo>
                  <a:lnTo>
                    <a:pt x="1052" y="816"/>
                  </a:lnTo>
                  <a:lnTo>
                    <a:pt x="1060" y="819"/>
                  </a:lnTo>
                  <a:lnTo>
                    <a:pt x="1071" y="821"/>
                  </a:lnTo>
                  <a:lnTo>
                    <a:pt x="1082" y="822"/>
                  </a:lnTo>
                  <a:lnTo>
                    <a:pt x="1092" y="825"/>
                  </a:lnTo>
                  <a:lnTo>
                    <a:pt x="1093" y="826"/>
                  </a:lnTo>
                  <a:lnTo>
                    <a:pt x="1094" y="826"/>
                  </a:lnTo>
                  <a:lnTo>
                    <a:pt x="1096" y="827"/>
                  </a:lnTo>
                  <a:lnTo>
                    <a:pt x="1097" y="827"/>
                  </a:lnTo>
                  <a:lnTo>
                    <a:pt x="1102" y="833"/>
                  </a:lnTo>
                  <a:lnTo>
                    <a:pt x="1107" y="838"/>
                  </a:lnTo>
                  <a:lnTo>
                    <a:pt x="1112" y="843"/>
                  </a:lnTo>
                  <a:lnTo>
                    <a:pt x="1118" y="848"/>
                  </a:lnTo>
                  <a:lnTo>
                    <a:pt x="1123" y="848"/>
                  </a:lnTo>
                  <a:lnTo>
                    <a:pt x="1127" y="846"/>
                  </a:lnTo>
                  <a:lnTo>
                    <a:pt x="1130" y="846"/>
                  </a:lnTo>
                  <a:lnTo>
                    <a:pt x="1134" y="852"/>
                  </a:lnTo>
                  <a:lnTo>
                    <a:pt x="1134" y="854"/>
                  </a:lnTo>
                  <a:lnTo>
                    <a:pt x="1135" y="856"/>
                  </a:lnTo>
                  <a:lnTo>
                    <a:pt x="1135" y="858"/>
                  </a:lnTo>
                  <a:lnTo>
                    <a:pt x="1136" y="860"/>
                  </a:lnTo>
                  <a:lnTo>
                    <a:pt x="1137" y="866"/>
                  </a:lnTo>
                  <a:lnTo>
                    <a:pt x="1139" y="871"/>
                  </a:lnTo>
                  <a:lnTo>
                    <a:pt x="1141" y="877"/>
                  </a:lnTo>
                  <a:lnTo>
                    <a:pt x="1143" y="883"/>
                  </a:lnTo>
                  <a:lnTo>
                    <a:pt x="1144" y="884"/>
                  </a:lnTo>
                  <a:lnTo>
                    <a:pt x="1144" y="885"/>
                  </a:lnTo>
                  <a:lnTo>
                    <a:pt x="1145" y="886"/>
                  </a:lnTo>
                  <a:lnTo>
                    <a:pt x="1145" y="887"/>
                  </a:lnTo>
                  <a:lnTo>
                    <a:pt x="1146" y="893"/>
                  </a:lnTo>
                  <a:lnTo>
                    <a:pt x="1149" y="897"/>
                  </a:lnTo>
                  <a:lnTo>
                    <a:pt x="1153" y="898"/>
                  </a:lnTo>
                  <a:lnTo>
                    <a:pt x="1159" y="898"/>
                  </a:lnTo>
                  <a:lnTo>
                    <a:pt x="1166" y="899"/>
                  </a:lnTo>
                  <a:lnTo>
                    <a:pt x="1173" y="900"/>
                  </a:lnTo>
                  <a:lnTo>
                    <a:pt x="1180" y="902"/>
                  </a:lnTo>
                  <a:lnTo>
                    <a:pt x="1188" y="902"/>
                  </a:lnTo>
                  <a:lnTo>
                    <a:pt x="1198" y="901"/>
                  </a:lnTo>
                  <a:lnTo>
                    <a:pt x="1206" y="899"/>
                  </a:lnTo>
                  <a:lnTo>
                    <a:pt x="1213" y="896"/>
                  </a:lnTo>
                  <a:lnTo>
                    <a:pt x="1217" y="888"/>
                  </a:lnTo>
                  <a:lnTo>
                    <a:pt x="1220" y="879"/>
                  </a:lnTo>
                  <a:lnTo>
                    <a:pt x="1226" y="874"/>
                  </a:lnTo>
                  <a:lnTo>
                    <a:pt x="1234" y="870"/>
                  </a:lnTo>
                  <a:lnTo>
                    <a:pt x="1243" y="866"/>
                  </a:lnTo>
                  <a:lnTo>
                    <a:pt x="1245" y="864"/>
                  </a:lnTo>
                  <a:lnTo>
                    <a:pt x="1248" y="863"/>
                  </a:lnTo>
                  <a:lnTo>
                    <a:pt x="1251" y="862"/>
                  </a:lnTo>
                  <a:lnTo>
                    <a:pt x="1253" y="860"/>
                  </a:lnTo>
                  <a:lnTo>
                    <a:pt x="1254" y="858"/>
                  </a:lnTo>
                  <a:lnTo>
                    <a:pt x="1254" y="855"/>
                  </a:lnTo>
                  <a:lnTo>
                    <a:pt x="1255" y="853"/>
                  </a:lnTo>
                  <a:lnTo>
                    <a:pt x="1255" y="851"/>
                  </a:lnTo>
                  <a:lnTo>
                    <a:pt x="1257" y="844"/>
                  </a:lnTo>
                  <a:lnTo>
                    <a:pt x="1257" y="839"/>
                  </a:lnTo>
                  <a:lnTo>
                    <a:pt x="1254" y="834"/>
                  </a:lnTo>
                  <a:lnTo>
                    <a:pt x="1251" y="829"/>
                  </a:lnTo>
                  <a:lnTo>
                    <a:pt x="1248" y="822"/>
                  </a:lnTo>
                  <a:lnTo>
                    <a:pt x="1247" y="812"/>
                  </a:lnTo>
                  <a:lnTo>
                    <a:pt x="1248" y="802"/>
                  </a:lnTo>
                  <a:lnTo>
                    <a:pt x="1249" y="793"/>
                  </a:lnTo>
                  <a:lnTo>
                    <a:pt x="1249" y="787"/>
                  </a:lnTo>
                  <a:lnTo>
                    <a:pt x="1249" y="781"/>
                  </a:lnTo>
                  <a:lnTo>
                    <a:pt x="1250" y="775"/>
                  </a:lnTo>
                  <a:lnTo>
                    <a:pt x="1250" y="770"/>
                  </a:lnTo>
                  <a:lnTo>
                    <a:pt x="1250" y="763"/>
                  </a:lnTo>
                  <a:lnTo>
                    <a:pt x="1253" y="757"/>
                  </a:lnTo>
                  <a:lnTo>
                    <a:pt x="1258" y="753"/>
                  </a:lnTo>
                  <a:lnTo>
                    <a:pt x="1262" y="749"/>
                  </a:lnTo>
                  <a:lnTo>
                    <a:pt x="1261" y="741"/>
                  </a:lnTo>
                  <a:lnTo>
                    <a:pt x="1260" y="733"/>
                  </a:lnTo>
                  <a:lnTo>
                    <a:pt x="1259" y="724"/>
                  </a:lnTo>
                  <a:lnTo>
                    <a:pt x="1258" y="716"/>
                  </a:lnTo>
                  <a:lnTo>
                    <a:pt x="1256" y="707"/>
                  </a:lnTo>
                  <a:lnTo>
                    <a:pt x="1255" y="698"/>
                  </a:lnTo>
                  <a:lnTo>
                    <a:pt x="1253" y="688"/>
                  </a:lnTo>
                  <a:lnTo>
                    <a:pt x="1251" y="679"/>
                  </a:lnTo>
                  <a:lnTo>
                    <a:pt x="1251" y="678"/>
                  </a:lnTo>
                  <a:lnTo>
                    <a:pt x="1251" y="676"/>
                  </a:lnTo>
                  <a:lnTo>
                    <a:pt x="1251" y="674"/>
                  </a:lnTo>
                  <a:lnTo>
                    <a:pt x="1250" y="673"/>
                  </a:lnTo>
                  <a:lnTo>
                    <a:pt x="1245" y="656"/>
                  </a:lnTo>
                  <a:lnTo>
                    <a:pt x="1240" y="636"/>
                  </a:lnTo>
                  <a:lnTo>
                    <a:pt x="1237" y="616"/>
                  </a:lnTo>
                  <a:lnTo>
                    <a:pt x="1241" y="599"/>
                  </a:lnTo>
                  <a:lnTo>
                    <a:pt x="1244" y="590"/>
                  </a:lnTo>
                  <a:lnTo>
                    <a:pt x="1247" y="582"/>
                  </a:lnTo>
                  <a:lnTo>
                    <a:pt x="1251" y="574"/>
                  </a:lnTo>
                  <a:lnTo>
                    <a:pt x="1257" y="568"/>
                  </a:lnTo>
                  <a:lnTo>
                    <a:pt x="1256" y="559"/>
                  </a:lnTo>
                  <a:lnTo>
                    <a:pt x="1255" y="550"/>
                  </a:lnTo>
                  <a:lnTo>
                    <a:pt x="1254" y="542"/>
                  </a:lnTo>
                  <a:lnTo>
                    <a:pt x="1252" y="533"/>
                  </a:lnTo>
                  <a:lnTo>
                    <a:pt x="1233" y="528"/>
                  </a:lnTo>
                  <a:lnTo>
                    <a:pt x="1223" y="520"/>
                  </a:lnTo>
                  <a:lnTo>
                    <a:pt x="1218" y="508"/>
                  </a:lnTo>
                  <a:lnTo>
                    <a:pt x="1213" y="487"/>
                  </a:lnTo>
                  <a:lnTo>
                    <a:pt x="1221" y="486"/>
                  </a:lnTo>
                  <a:lnTo>
                    <a:pt x="1229" y="486"/>
                  </a:lnTo>
                  <a:lnTo>
                    <a:pt x="1237" y="485"/>
                  </a:lnTo>
                  <a:lnTo>
                    <a:pt x="1245" y="485"/>
                  </a:lnTo>
                  <a:lnTo>
                    <a:pt x="1245" y="484"/>
                  </a:lnTo>
                  <a:lnTo>
                    <a:pt x="1246" y="483"/>
                  </a:lnTo>
                  <a:lnTo>
                    <a:pt x="1246" y="482"/>
                  </a:lnTo>
                  <a:lnTo>
                    <a:pt x="1246" y="481"/>
                  </a:lnTo>
                  <a:lnTo>
                    <a:pt x="1252" y="469"/>
                  </a:lnTo>
                  <a:lnTo>
                    <a:pt x="1258" y="458"/>
                  </a:lnTo>
                  <a:lnTo>
                    <a:pt x="1265" y="447"/>
                  </a:lnTo>
                  <a:lnTo>
                    <a:pt x="1270" y="435"/>
                  </a:lnTo>
                  <a:lnTo>
                    <a:pt x="1273" y="427"/>
                  </a:lnTo>
                  <a:lnTo>
                    <a:pt x="1278" y="418"/>
                  </a:lnTo>
                  <a:lnTo>
                    <a:pt x="1282" y="410"/>
                  </a:lnTo>
                  <a:lnTo>
                    <a:pt x="1284" y="402"/>
                  </a:lnTo>
                  <a:lnTo>
                    <a:pt x="1285" y="394"/>
                  </a:lnTo>
                  <a:lnTo>
                    <a:pt x="1283" y="388"/>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10" name="Freeform 38"/>
            <p:cNvSpPr>
              <a:spLocks/>
            </p:cNvSpPr>
            <p:nvPr/>
          </p:nvSpPr>
          <p:spPr bwMode="auto">
            <a:xfrm>
              <a:off x="3145148" y="2451096"/>
              <a:ext cx="358774" cy="358139"/>
            </a:xfrm>
            <a:custGeom>
              <a:avLst/>
              <a:gdLst>
                <a:gd name="T0" fmla="*/ 1250 w 1285"/>
                <a:gd name="T1" fmla="*/ 337 h 1282"/>
                <a:gd name="T2" fmla="*/ 1214 w 1285"/>
                <a:gd name="T3" fmla="*/ 307 h 1282"/>
                <a:gd name="T4" fmla="*/ 1052 w 1285"/>
                <a:gd name="T5" fmla="*/ 331 h 1282"/>
                <a:gd name="T6" fmla="*/ 1071 w 1285"/>
                <a:gd name="T7" fmla="*/ 253 h 1282"/>
                <a:gd name="T8" fmla="*/ 1051 w 1285"/>
                <a:gd name="T9" fmla="*/ 192 h 1282"/>
                <a:gd name="T10" fmla="*/ 956 w 1285"/>
                <a:gd name="T11" fmla="*/ 207 h 1282"/>
                <a:gd name="T12" fmla="*/ 882 w 1285"/>
                <a:gd name="T13" fmla="*/ 279 h 1282"/>
                <a:gd name="T14" fmla="*/ 777 w 1285"/>
                <a:gd name="T15" fmla="*/ 342 h 1282"/>
                <a:gd name="T16" fmla="*/ 731 w 1285"/>
                <a:gd name="T17" fmla="*/ 262 h 1282"/>
                <a:gd name="T18" fmla="*/ 719 w 1285"/>
                <a:gd name="T19" fmla="*/ 164 h 1282"/>
                <a:gd name="T20" fmla="*/ 643 w 1285"/>
                <a:gd name="T21" fmla="*/ 97 h 1282"/>
                <a:gd name="T22" fmla="*/ 536 w 1285"/>
                <a:gd name="T23" fmla="*/ 36 h 1282"/>
                <a:gd name="T24" fmla="*/ 443 w 1285"/>
                <a:gd name="T25" fmla="*/ 48 h 1282"/>
                <a:gd name="T26" fmla="*/ 386 w 1285"/>
                <a:gd name="T27" fmla="*/ 142 h 1282"/>
                <a:gd name="T28" fmla="*/ 323 w 1285"/>
                <a:gd name="T29" fmla="*/ 239 h 1282"/>
                <a:gd name="T30" fmla="*/ 289 w 1285"/>
                <a:gd name="T31" fmla="*/ 360 h 1282"/>
                <a:gd name="T32" fmla="*/ 276 w 1285"/>
                <a:gd name="T33" fmla="*/ 442 h 1282"/>
                <a:gd name="T34" fmla="*/ 268 w 1285"/>
                <a:gd name="T35" fmla="*/ 524 h 1282"/>
                <a:gd name="T36" fmla="*/ 252 w 1285"/>
                <a:gd name="T37" fmla="*/ 620 h 1282"/>
                <a:gd name="T38" fmla="*/ 201 w 1285"/>
                <a:gd name="T39" fmla="*/ 686 h 1282"/>
                <a:gd name="T40" fmla="*/ 163 w 1285"/>
                <a:gd name="T41" fmla="*/ 758 h 1282"/>
                <a:gd name="T42" fmla="*/ 97 w 1285"/>
                <a:gd name="T43" fmla="*/ 844 h 1282"/>
                <a:gd name="T44" fmla="*/ 37 w 1285"/>
                <a:gd name="T45" fmla="*/ 924 h 1282"/>
                <a:gd name="T46" fmla="*/ 24 w 1285"/>
                <a:gd name="T47" fmla="*/ 970 h 1282"/>
                <a:gd name="T48" fmla="*/ 124 w 1285"/>
                <a:gd name="T49" fmla="*/ 1026 h 1282"/>
                <a:gd name="T50" fmla="*/ 132 w 1285"/>
                <a:gd name="T51" fmla="*/ 1131 h 1282"/>
                <a:gd name="T52" fmla="*/ 179 w 1285"/>
                <a:gd name="T53" fmla="*/ 1261 h 1282"/>
                <a:gd name="T54" fmla="*/ 259 w 1285"/>
                <a:gd name="T55" fmla="*/ 1248 h 1282"/>
                <a:gd name="T56" fmla="*/ 350 w 1285"/>
                <a:gd name="T57" fmla="*/ 1136 h 1282"/>
                <a:gd name="T58" fmla="*/ 463 w 1285"/>
                <a:gd name="T59" fmla="*/ 1105 h 1282"/>
                <a:gd name="T60" fmla="*/ 550 w 1285"/>
                <a:gd name="T61" fmla="*/ 1104 h 1282"/>
                <a:gd name="T62" fmla="*/ 610 w 1285"/>
                <a:gd name="T63" fmla="*/ 1033 h 1282"/>
                <a:gd name="T64" fmla="*/ 715 w 1285"/>
                <a:gd name="T65" fmla="*/ 1093 h 1282"/>
                <a:gd name="T66" fmla="*/ 729 w 1285"/>
                <a:gd name="T67" fmla="*/ 1010 h 1282"/>
                <a:gd name="T68" fmla="*/ 795 w 1285"/>
                <a:gd name="T69" fmla="*/ 939 h 1282"/>
                <a:gd name="T70" fmla="*/ 815 w 1285"/>
                <a:gd name="T71" fmla="*/ 864 h 1282"/>
                <a:gd name="T72" fmla="*/ 848 w 1285"/>
                <a:gd name="T73" fmla="*/ 781 h 1282"/>
                <a:gd name="T74" fmla="*/ 831 w 1285"/>
                <a:gd name="T75" fmla="*/ 727 h 1282"/>
                <a:gd name="T76" fmla="*/ 824 w 1285"/>
                <a:gd name="T77" fmla="*/ 695 h 1282"/>
                <a:gd name="T78" fmla="*/ 870 w 1285"/>
                <a:gd name="T79" fmla="*/ 622 h 1282"/>
                <a:gd name="T80" fmla="*/ 912 w 1285"/>
                <a:gd name="T81" fmla="*/ 560 h 1282"/>
                <a:gd name="T82" fmla="*/ 931 w 1285"/>
                <a:gd name="T83" fmla="*/ 516 h 1282"/>
                <a:gd name="T84" fmla="*/ 965 w 1285"/>
                <a:gd name="T85" fmla="*/ 508 h 1282"/>
                <a:gd name="T86" fmla="*/ 986 w 1285"/>
                <a:gd name="T87" fmla="*/ 555 h 1282"/>
                <a:gd name="T88" fmla="*/ 1000 w 1285"/>
                <a:gd name="T89" fmla="*/ 584 h 1282"/>
                <a:gd name="T90" fmla="*/ 994 w 1285"/>
                <a:gd name="T91" fmla="*/ 622 h 1282"/>
                <a:gd name="T92" fmla="*/ 1050 w 1285"/>
                <a:gd name="T93" fmla="*/ 672 h 1282"/>
                <a:gd name="T94" fmla="*/ 1053 w 1285"/>
                <a:gd name="T95" fmla="*/ 752 h 1282"/>
                <a:gd name="T96" fmla="*/ 1052 w 1285"/>
                <a:gd name="T97" fmla="*/ 816 h 1282"/>
                <a:gd name="T98" fmla="*/ 1112 w 1285"/>
                <a:gd name="T99" fmla="*/ 843 h 1282"/>
                <a:gd name="T100" fmla="*/ 1139 w 1285"/>
                <a:gd name="T101" fmla="*/ 871 h 1282"/>
                <a:gd name="T102" fmla="*/ 1166 w 1285"/>
                <a:gd name="T103" fmla="*/ 899 h 1282"/>
                <a:gd name="T104" fmla="*/ 1243 w 1285"/>
                <a:gd name="T105" fmla="*/ 866 h 1282"/>
                <a:gd name="T106" fmla="*/ 1254 w 1285"/>
                <a:gd name="T107" fmla="*/ 834 h 1282"/>
                <a:gd name="T108" fmla="*/ 1253 w 1285"/>
                <a:gd name="T109" fmla="*/ 757 h 1282"/>
                <a:gd name="T110" fmla="*/ 1251 w 1285"/>
                <a:gd name="T111" fmla="*/ 678 h 1282"/>
                <a:gd name="T112" fmla="*/ 1257 w 1285"/>
                <a:gd name="T113" fmla="*/ 568 h 1282"/>
                <a:gd name="T114" fmla="*/ 1237 w 1285"/>
                <a:gd name="T115" fmla="*/ 485 h 1282"/>
                <a:gd name="T116" fmla="*/ 1278 w 1285"/>
                <a:gd name="T117" fmla="*/ 418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1282">
                  <a:moveTo>
                    <a:pt x="1283" y="388"/>
                  </a:moveTo>
                  <a:lnTo>
                    <a:pt x="1279" y="381"/>
                  </a:lnTo>
                  <a:lnTo>
                    <a:pt x="1273" y="372"/>
                  </a:lnTo>
                  <a:lnTo>
                    <a:pt x="1270" y="367"/>
                  </a:lnTo>
                  <a:lnTo>
                    <a:pt x="1267" y="362"/>
                  </a:lnTo>
                  <a:lnTo>
                    <a:pt x="1264" y="357"/>
                  </a:lnTo>
                  <a:lnTo>
                    <a:pt x="1261" y="353"/>
                  </a:lnTo>
                  <a:lnTo>
                    <a:pt x="1258" y="349"/>
                  </a:lnTo>
                  <a:lnTo>
                    <a:pt x="1256" y="345"/>
                  </a:lnTo>
                  <a:lnTo>
                    <a:pt x="1253" y="341"/>
                  </a:lnTo>
                  <a:lnTo>
                    <a:pt x="1250" y="337"/>
                  </a:lnTo>
                  <a:lnTo>
                    <a:pt x="1247" y="334"/>
                  </a:lnTo>
                  <a:lnTo>
                    <a:pt x="1243" y="331"/>
                  </a:lnTo>
                  <a:lnTo>
                    <a:pt x="1240" y="328"/>
                  </a:lnTo>
                  <a:lnTo>
                    <a:pt x="1237" y="324"/>
                  </a:lnTo>
                  <a:lnTo>
                    <a:pt x="1236" y="323"/>
                  </a:lnTo>
                  <a:lnTo>
                    <a:pt x="1234" y="321"/>
                  </a:lnTo>
                  <a:lnTo>
                    <a:pt x="1232" y="319"/>
                  </a:lnTo>
                  <a:lnTo>
                    <a:pt x="1231" y="318"/>
                  </a:lnTo>
                  <a:lnTo>
                    <a:pt x="1226" y="312"/>
                  </a:lnTo>
                  <a:lnTo>
                    <a:pt x="1221" y="308"/>
                  </a:lnTo>
                  <a:lnTo>
                    <a:pt x="1214" y="307"/>
                  </a:lnTo>
                  <a:lnTo>
                    <a:pt x="1208" y="309"/>
                  </a:lnTo>
                  <a:lnTo>
                    <a:pt x="1190" y="314"/>
                  </a:lnTo>
                  <a:lnTo>
                    <a:pt x="1177" y="314"/>
                  </a:lnTo>
                  <a:lnTo>
                    <a:pt x="1166" y="307"/>
                  </a:lnTo>
                  <a:lnTo>
                    <a:pt x="1156" y="291"/>
                  </a:lnTo>
                  <a:lnTo>
                    <a:pt x="1134" y="283"/>
                  </a:lnTo>
                  <a:lnTo>
                    <a:pt x="1109" y="310"/>
                  </a:lnTo>
                  <a:lnTo>
                    <a:pt x="1082" y="338"/>
                  </a:lnTo>
                  <a:lnTo>
                    <a:pt x="1055" y="335"/>
                  </a:lnTo>
                  <a:lnTo>
                    <a:pt x="1054" y="333"/>
                  </a:lnTo>
                  <a:lnTo>
                    <a:pt x="1052" y="331"/>
                  </a:lnTo>
                  <a:lnTo>
                    <a:pt x="1051" y="329"/>
                  </a:lnTo>
                  <a:lnTo>
                    <a:pt x="1050" y="327"/>
                  </a:lnTo>
                  <a:lnTo>
                    <a:pt x="1051" y="321"/>
                  </a:lnTo>
                  <a:lnTo>
                    <a:pt x="1052" y="315"/>
                  </a:lnTo>
                  <a:lnTo>
                    <a:pt x="1053" y="309"/>
                  </a:lnTo>
                  <a:lnTo>
                    <a:pt x="1055" y="303"/>
                  </a:lnTo>
                  <a:lnTo>
                    <a:pt x="1058" y="290"/>
                  </a:lnTo>
                  <a:lnTo>
                    <a:pt x="1063" y="278"/>
                  </a:lnTo>
                  <a:lnTo>
                    <a:pt x="1068" y="265"/>
                  </a:lnTo>
                  <a:lnTo>
                    <a:pt x="1074" y="253"/>
                  </a:lnTo>
                  <a:lnTo>
                    <a:pt x="1071" y="253"/>
                  </a:lnTo>
                  <a:lnTo>
                    <a:pt x="1068" y="253"/>
                  </a:lnTo>
                  <a:lnTo>
                    <a:pt x="1065" y="252"/>
                  </a:lnTo>
                  <a:lnTo>
                    <a:pt x="1062" y="252"/>
                  </a:lnTo>
                  <a:lnTo>
                    <a:pt x="1065" y="245"/>
                  </a:lnTo>
                  <a:lnTo>
                    <a:pt x="1067" y="238"/>
                  </a:lnTo>
                  <a:lnTo>
                    <a:pt x="1067" y="230"/>
                  </a:lnTo>
                  <a:lnTo>
                    <a:pt x="1067" y="223"/>
                  </a:lnTo>
                  <a:lnTo>
                    <a:pt x="1065" y="214"/>
                  </a:lnTo>
                  <a:lnTo>
                    <a:pt x="1062" y="206"/>
                  </a:lnTo>
                  <a:lnTo>
                    <a:pt x="1057" y="198"/>
                  </a:lnTo>
                  <a:lnTo>
                    <a:pt x="1051" y="192"/>
                  </a:lnTo>
                  <a:lnTo>
                    <a:pt x="1048" y="189"/>
                  </a:lnTo>
                  <a:lnTo>
                    <a:pt x="1045" y="187"/>
                  </a:lnTo>
                  <a:lnTo>
                    <a:pt x="1042" y="185"/>
                  </a:lnTo>
                  <a:lnTo>
                    <a:pt x="1039" y="184"/>
                  </a:lnTo>
                  <a:lnTo>
                    <a:pt x="1028" y="181"/>
                  </a:lnTo>
                  <a:lnTo>
                    <a:pt x="1018" y="179"/>
                  </a:lnTo>
                  <a:lnTo>
                    <a:pt x="1007" y="180"/>
                  </a:lnTo>
                  <a:lnTo>
                    <a:pt x="997" y="184"/>
                  </a:lnTo>
                  <a:lnTo>
                    <a:pt x="984" y="192"/>
                  </a:lnTo>
                  <a:lnTo>
                    <a:pt x="970" y="199"/>
                  </a:lnTo>
                  <a:lnTo>
                    <a:pt x="956" y="207"/>
                  </a:lnTo>
                  <a:lnTo>
                    <a:pt x="942" y="212"/>
                  </a:lnTo>
                  <a:lnTo>
                    <a:pt x="931" y="212"/>
                  </a:lnTo>
                  <a:lnTo>
                    <a:pt x="921" y="213"/>
                  </a:lnTo>
                  <a:lnTo>
                    <a:pt x="911" y="216"/>
                  </a:lnTo>
                  <a:lnTo>
                    <a:pt x="901" y="221"/>
                  </a:lnTo>
                  <a:lnTo>
                    <a:pt x="895" y="233"/>
                  </a:lnTo>
                  <a:lnTo>
                    <a:pt x="895" y="245"/>
                  </a:lnTo>
                  <a:lnTo>
                    <a:pt x="895" y="259"/>
                  </a:lnTo>
                  <a:lnTo>
                    <a:pt x="892" y="271"/>
                  </a:lnTo>
                  <a:lnTo>
                    <a:pt x="888" y="277"/>
                  </a:lnTo>
                  <a:lnTo>
                    <a:pt x="882" y="279"/>
                  </a:lnTo>
                  <a:lnTo>
                    <a:pt x="876" y="279"/>
                  </a:lnTo>
                  <a:lnTo>
                    <a:pt x="869" y="278"/>
                  </a:lnTo>
                  <a:lnTo>
                    <a:pt x="857" y="287"/>
                  </a:lnTo>
                  <a:lnTo>
                    <a:pt x="854" y="309"/>
                  </a:lnTo>
                  <a:lnTo>
                    <a:pt x="847" y="327"/>
                  </a:lnTo>
                  <a:lnTo>
                    <a:pt x="825" y="324"/>
                  </a:lnTo>
                  <a:lnTo>
                    <a:pt x="809" y="337"/>
                  </a:lnTo>
                  <a:lnTo>
                    <a:pt x="795" y="360"/>
                  </a:lnTo>
                  <a:lnTo>
                    <a:pt x="784" y="371"/>
                  </a:lnTo>
                  <a:lnTo>
                    <a:pt x="777" y="349"/>
                  </a:lnTo>
                  <a:lnTo>
                    <a:pt x="777" y="342"/>
                  </a:lnTo>
                  <a:lnTo>
                    <a:pt x="777" y="334"/>
                  </a:lnTo>
                  <a:lnTo>
                    <a:pt x="776" y="327"/>
                  </a:lnTo>
                  <a:lnTo>
                    <a:pt x="772" y="322"/>
                  </a:lnTo>
                  <a:lnTo>
                    <a:pt x="767" y="319"/>
                  </a:lnTo>
                  <a:lnTo>
                    <a:pt x="762" y="316"/>
                  </a:lnTo>
                  <a:lnTo>
                    <a:pt x="760" y="312"/>
                  </a:lnTo>
                  <a:lnTo>
                    <a:pt x="759" y="306"/>
                  </a:lnTo>
                  <a:lnTo>
                    <a:pt x="760" y="289"/>
                  </a:lnTo>
                  <a:lnTo>
                    <a:pt x="755" y="276"/>
                  </a:lnTo>
                  <a:lnTo>
                    <a:pt x="745" y="268"/>
                  </a:lnTo>
                  <a:lnTo>
                    <a:pt x="731" y="262"/>
                  </a:lnTo>
                  <a:lnTo>
                    <a:pt x="715" y="258"/>
                  </a:lnTo>
                  <a:lnTo>
                    <a:pt x="704" y="251"/>
                  </a:lnTo>
                  <a:lnTo>
                    <a:pt x="700" y="239"/>
                  </a:lnTo>
                  <a:lnTo>
                    <a:pt x="704" y="220"/>
                  </a:lnTo>
                  <a:lnTo>
                    <a:pt x="708" y="206"/>
                  </a:lnTo>
                  <a:lnTo>
                    <a:pt x="713" y="194"/>
                  </a:lnTo>
                  <a:lnTo>
                    <a:pt x="718" y="181"/>
                  </a:lnTo>
                  <a:lnTo>
                    <a:pt x="721" y="166"/>
                  </a:lnTo>
                  <a:lnTo>
                    <a:pt x="720" y="165"/>
                  </a:lnTo>
                  <a:lnTo>
                    <a:pt x="720" y="165"/>
                  </a:lnTo>
                  <a:lnTo>
                    <a:pt x="719" y="164"/>
                  </a:lnTo>
                  <a:lnTo>
                    <a:pt x="719" y="163"/>
                  </a:lnTo>
                  <a:lnTo>
                    <a:pt x="708" y="146"/>
                  </a:lnTo>
                  <a:lnTo>
                    <a:pt x="702" y="137"/>
                  </a:lnTo>
                  <a:lnTo>
                    <a:pt x="696" y="129"/>
                  </a:lnTo>
                  <a:lnTo>
                    <a:pt x="692" y="122"/>
                  </a:lnTo>
                  <a:lnTo>
                    <a:pt x="688" y="115"/>
                  </a:lnTo>
                  <a:lnTo>
                    <a:pt x="684" y="109"/>
                  </a:lnTo>
                  <a:lnTo>
                    <a:pt x="681" y="102"/>
                  </a:lnTo>
                  <a:lnTo>
                    <a:pt x="672" y="97"/>
                  </a:lnTo>
                  <a:lnTo>
                    <a:pt x="658" y="95"/>
                  </a:lnTo>
                  <a:lnTo>
                    <a:pt x="643" y="97"/>
                  </a:lnTo>
                  <a:lnTo>
                    <a:pt x="632" y="100"/>
                  </a:lnTo>
                  <a:lnTo>
                    <a:pt x="628" y="108"/>
                  </a:lnTo>
                  <a:lnTo>
                    <a:pt x="626" y="116"/>
                  </a:lnTo>
                  <a:lnTo>
                    <a:pt x="622" y="121"/>
                  </a:lnTo>
                  <a:lnTo>
                    <a:pt x="612" y="116"/>
                  </a:lnTo>
                  <a:lnTo>
                    <a:pt x="594" y="101"/>
                  </a:lnTo>
                  <a:lnTo>
                    <a:pt x="575" y="84"/>
                  </a:lnTo>
                  <a:lnTo>
                    <a:pt x="557" y="66"/>
                  </a:lnTo>
                  <a:lnTo>
                    <a:pt x="542" y="47"/>
                  </a:lnTo>
                  <a:lnTo>
                    <a:pt x="539" y="42"/>
                  </a:lnTo>
                  <a:lnTo>
                    <a:pt x="536" y="36"/>
                  </a:lnTo>
                  <a:lnTo>
                    <a:pt x="535" y="31"/>
                  </a:lnTo>
                  <a:lnTo>
                    <a:pt x="533" y="25"/>
                  </a:lnTo>
                  <a:lnTo>
                    <a:pt x="527" y="18"/>
                  </a:lnTo>
                  <a:lnTo>
                    <a:pt x="515" y="11"/>
                  </a:lnTo>
                  <a:lnTo>
                    <a:pt x="503" y="5"/>
                  </a:lnTo>
                  <a:lnTo>
                    <a:pt x="494" y="0"/>
                  </a:lnTo>
                  <a:lnTo>
                    <a:pt x="479" y="9"/>
                  </a:lnTo>
                  <a:lnTo>
                    <a:pt x="464" y="19"/>
                  </a:lnTo>
                  <a:lnTo>
                    <a:pt x="449" y="28"/>
                  </a:lnTo>
                  <a:lnTo>
                    <a:pt x="434" y="38"/>
                  </a:lnTo>
                  <a:lnTo>
                    <a:pt x="443" y="48"/>
                  </a:lnTo>
                  <a:lnTo>
                    <a:pt x="451" y="58"/>
                  </a:lnTo>
                  <a:lnTo>
                    <a:pt x="458" y="69"/>
                  </a:lnTo>
                  <a:lnTo>
                    <a:pt x="466" y="79"/>
                  </a:lnTo>
                  <a:lnTo>
                    <a:pt x="448" y="80"/>
                  </a:lnTo>
                  <a:lnTo>
                    <a:pt x="436" y="84"/>
                  </a:lnTo>
                  <a:lnTo>
                    <a:pt x="426" y="93"/>
                  </a:lnTo>
                  <a:lnTo>
                    <a:pt x="414" y="106"/>
                  </a:lnTo>
                  <a:lnTo>
                    <a:pt x="407" y="115"/>
                  </a:lnTo>
                  <a:lnTo>
                    <a:pt x="400" y="124"/>
                  </a:lnTo>
                  <a:lnTo>
                    <a:pt x="393" y="133"/>
                  </a:lnTo>
                  <a:lnTo>
                    <a:pt x="386" y="142"/>
                  </a:lnTo>
                  <a:lnTo>
                    <a:pt x="377" y="157"/>
                  </a:lnTo>
                  <a:lnTo>
                    <a:pt x="367" y="173"/>
                  </a:lnTo>
                  <a:lnTo>
                    <a:pt x="358" y="188"/>
                  </a:lnTo>
                  <a:lnTo>
                    <a:pt x="346" y="201"/>
                  </a:lnTo>
                  <a:lnTo>
                    <a:pt x="345" y="203"/>
                  </a:lnTo>
                  <a:lnTo>
                    <a:pt x="344" y="204"/>
                  </a:lnTo>
                  <a:lnTo>
                    <a:pt x="342" y="206"/>
                  </a:lnTo>
                  <a:lnTo>
                    <a:pt x="341" y="207"/>
                  </a:lnTo>
                  <a:lnTo>
                    <a:pt x="335" y="217"/>
                  </a:lnTo>
                  <a:lnTo>
                    <a:pt x="329" y="228"/>
                  </a:lnTo>
                  <a:lnTo>
                    <a:pt x="323" y="239"/>
                  </a:lnTo>
                  <a:lnTo>
                    <a:pt x="317" y="249"/>
                  </a:lnTo>
                  <a:lnTo>
                    <a:pt x="316" y="257"/>
                  </a:lnTo>
                  <a:lnTo>
                    <a:pt x="314" y="266"/>
                  </a:lnTo>
                  <a:lnTo>
                    <a:pt x="313" y="275"/>
                  </a:lnTo>
                  <a:lnTo>
                    <a:pt x="311" y="283"/>
                  </a:lnTo>
                  <a:lnTo>
                    <a:pt x="308" y="294"/>
                  </a:lnTo>
                  <a:lnTo>
                    <a:pt x="305" y="305"/>
                  </a:lnTo>
                  <a:lnTo>
                    <a:pt x="299" y="328"/>
                  </a:lnTo>
                  <a:lnTo>
                    <a:pt x="295" y="338"/>
                  </a:lnTo>
                  <a:lnTo>
                    <a:pt x="292" y="349"/>
                  </a:lnTo>
                  <a:lnTo>
                    <a:pt x="289" y="360"/>
                  </a:lnTo>
                  <a:lnTo>
                    <a:pt x="286" y="371"/>
                  </a:lnTo>
                  <a:lnTo>
                    <a:pt x="286" y="379"/>
                  </a:lnTo>
                  <a:lnTo>
                    <a:pt x="288" y="387"/>
                  </a:lnTo>
                  <a:lnTo>
                    <a:pt x="290" y="394"/>
                  </a:lnTo>
                  <a:lnTo>
                    <a:pt x="290" y="401"/>
                  </a:lnTo>
                  <a:lnTo>
                    <a:pt x="287" y="409"/>
                  </a:lnTo>
                  <a:lnTo>
                    <a:pt x="285" y="416"/>
                  </a:lnTo>
                  <a:lnTo>
                    <a:pt x="282" y="424"/>
                  </a:lnTo>
                  <a:lnTo>
                    <a:pt x="279" y="431"/>
                  </a:lnTo>
                  <a:lnTo>
                    <a:pt x="277" y="437"/>
                  </a:lnTo>
                  <a:lnTo>
                    <a:pt x="276" y="442"/>
                  </a:lnTo>
                  <a:lnTo>
                    <a:pt x="274" y="447"/>
                  </a:lnTo>
                  <a:lnTo>
                    <a:pt x="272" y="453"/>
                  </a:lnTo>
                  <a:lnTo>
                    <a:pt x="269" y="464"/>
                  </a:lnTo>
                  <a:lnTo>
                    <a:pt x="265" y="476"/>
                  </a:lnTo>
                  <a:lnTo>
                    <a:pt x="262" y="487"/>
                  </a:lnTo>
                  <a:lnTo>
                    <a:pt x="259" y="499"/>
                  </a:lnTo>
                  <a:lnTo>
                    <a:pt x="261" y="504"/>
                  </a:lnTo>
                  <a:lnTo>
                    <a:pt x="263" y="510"/>
                  </a:lnTo>
                  <a:lnTo>
                    <a:pt x="265" y="516"/>
                  </a:lnTo>
                  <a:lnTo>
                    <a:pt x="267" y="522"/>
                  </a:lnTo>
                  <a:lnTo>
                    <a:pt x="268" y="524"/>
                  </a:lnTo>
                  <a:lnTo>
                    <a:pt x="270" y="529"/>
                  </a:lnTo>
                  <a:lnTo>
                    <a:pt x="270" y="531"/>
                  </a:lnTo>
                  <a:lnTo>
                    <a:pt x="274" y="542"/>
                  </a:lnTo>
                  <a:lnTo>
                    <a:pt x="279" y="555"/>
                  </a:lnTo>
                  <a:lnTo>
                    <a:pt x="284" y="566"/>
                  </a:lnTo>
                  <a:lnTo>
                    <a:pt x="292" y="575"/>
                  </a:lnTo>
                  <a:lnTo>
                    <a:pt x="302" y="585"/>
                  </a:lnTo>
                  <a:lnTo>
                    <a:pt x="294" y="596"/>
                  </a:lnTo>
                  <a:lnTo>
                    <a:pt x="279" y="605"/>
                  </a:lnTo>
                  <a:lnTo>
                    <a:pt x="268" y="611"/>
                  </a:lnTo>
                  <a:lnTo>
                    <a:pt x="252" y="620"/>
                  </a:lnTo>
                  <a:lnTo>
                    <a:pt x="235" y="630"/>
                  </a:lnTo>
                  <a:lnTo>
                    <a:pt x="219" y="640"/>
                  </a:lnTo>
                  <a:lnTo>
                    <a:pt x="203" y="650"/>
                  </a:lnTo>
                  <a:lnTo>
                    <a:pt x="198" y="652"/>
                  </a:lnTo>
                  <a:lnTo>
                    <a:pt x="194" y="655"/>
                  </a:lnTo>
                  <a:lnTo>
                    <a:pt x="190" y="658"/>
                  </a:lnTo>
                  <a:lnTo>
                    <a:pt x="186" y="660"/>
                  </a:lnTo>
                  <a:lnTo>
                    <a:pt x="193" y="673"/>
                  </a:lnTo>
                  <a:lnTo>
                    <a:pt x="197" y="679"/>
                  </a:lnTo>
                  <a:lnTo>
                    <a:pt x="201" y="685"/>
                  </a:lnTo>
                  <a:lnTo>
                    <a:pt x="201" y="686"/>
                  </a:lnTo>
                  <a:lnTo>
                    <a:pt x="202" y="687"/>
                  </a:lnTo>
                  <a:lnTo>
                    <a:pt x="203" y="688"/>
                  </a:lnTo>
                  <a:lnTo>
                    <a:pt x="204" y="690"/>
                  </a:lnTo>
                  <a:lnTo>
                    <a:pt x="207" y="697"/>
                  </a:lnTo>
                  <a:lnTo>
                    <a:pt x="205" y="703"/>
                  </a:lnTo>
                  <a:lnTo>
                    <a:pt x="201" y="710"/>
                  </a:lnTo>
                  <a:lnTo>
                    <a:pt x="195" y="716"/>
                  </a:lnTo>
                  <a:lnTo>
                    <a:pt x="187" y="727"/>
                  </a:lnTo>
                  <a:lnTo>
                    <a:pt x="179" y="737"/>
                  </a:lnTo>
                  <a:lnTo>
                    <a:pt x="171" y="748"/>
                  </a:lnTo>
                  <a:lnTo>
                    <a:pt x="163" y="758"/>
                  </a:lnTo>
                  <a:lnTo>
                    <a:pt x="158" y="765"/>
                  </a:lnTo>
                  <a:lnTo>
                    <a:pt x="153" y="771"/>
                  </a:lnTo>
                  <a:lnTo>
                    <a:pt x="148" y="778"/>
                  </a:lnTo>
                  <a:lnTo>
                    <a:pt x="143" y="785"/>
                  </a:lnTo>
                  <a:lnTo>
                    <a:pt x="136" y="794"/>
                  </a:lnTo>
                  <a:lnTo>
                    <a:pt x="129" y="803"/>
                  </a:lnTo>
                  <a:lnTo>
                    <a:pt x="123" y="812"/>
                  </a:lnTo>
                  <a:lnTo>
                    <a:pt x="116" y="821"/>
                  </a:lnTo>
                  <a:lnTo>
                    <a:pt x="110" y="829"/>
                  </a:lnTo>
                  <a:lnTo>
                    <a:pt x="103" y="837"/>
                  </a:lnTo>
                  <a:lnTo>
                    <a:pt x="97" y="844"/>
                  </a:lnTo>
                  <a:lnTo>
                    <a:pt x="90" y="852"/>
                  </a:lnTo>
                  <a:lnTo>
                    <a:pt x="83" y="858"/>
                  </a:lnTo>
                  <a:lnTo>
                    <a:pt x="74" y="865"/>
                  </a:lnTo>
                  <a:lnTo>
                    <a:pt x="67" y="874"/>
                  </a:lnTo>
                  <a:lnTo>
                    <a:pt x="63" y="882"/>
                  </a:lnTo>
                  <a:lnTo>
                    <a:pt x="63" y="892"/>
                  </a:lnTo>
                  <a:lnTo>
                    <a:pt x="63" y="901"/>
                  </a:lnTo>
                  <a:lnTo>
                    <a:pt x="61" y="910"/>
                  </a:lnTo>
                  <a:lnTo>
                    <a:pt x="53" y="915"/>
                  </a:lnTo>
                  <a:lnTo>
                    <a:pt x="45" y="918"/>
                  </a:lnTo>
                  <a:lnTo>
                    <a:pt x="37" y="924"/>
                  </a:lnTo>
                  <a:lnTo>
                    <a:pt x="29" y="931"/>
                  </a:lnTo>
                  <a:lnTo>
                    <a:pt x="24" y="938"/>
                  </a:lnTo>
                  <a:lnTo>
                    <a:pt x="21" y="943"/>
                  </a:lnTo>
                  <a:lnTo>
                    <a:pt x="18" y="944"/>
                  </a:lnTo>
                  <a:lnTo>
                    <a:pt x="14" y="943"/>
                  </a:lnTo>
                  <a:lnTo>
                    <a:pt x="10" y="945"/>
                  </a:lnTo>
                  <a:lnTo>
                    <a:pt x="7" y="949"/>
                  </a:lnTo>
                  <a:lnTo>
                    <a:pt x="6" y="953"/>
                  </a:lnTo>
                  <a:lnTo>
                    <a:pt x="4" y="958"/>
                  </a:lnTo>
                  <a:lnTo>
                    <a:pt x="0" y="962"/>
                  </a:lnTo>
                  <a:lnTo>
                    <a:pt x="24" y="970"/>
                  </a:lnTo>
                  <a:lnTo>
                    <a:pt x="48" y="976"/>
                  </a:lnTo>
                  <a:lnTo>
                    <a:pt x="72" y="980"/>
                  </a:lnTo>
                  <a:lnTo>
                    <a:pt x="97" y="980"/>
                  </a:lnTo>
                  <a:lnTo>
                    <a:pt x="106" y="980"/>
                  </a:lnTo>
                  <a:lnTo>
                    <a:pt x="111" y="983"/>
                  </a:lnTo>
                  <a:lnTo>
                    <a:pt x="113" y="990"/>
                  </a:lnTo>
                  <a:lnTo>
                    <a:pt x="113" y="1001"/>
                  </a:lnTo>
                  <a:lnTo>
                    <a:pt x="115" y="1008"/>
                  </a:lnTo>
                  <a:lnTo>
                    <a:pt x="120" y="1013"/>
                  </a:lnTo>
                  <a:lnTo>
                    <a:pt x="124" y="1018"/>
                  </a:lnTo>
                  <a:lnTo>
                    <a:pt x="124" y="1026"/>
                  </a:lnTo>
                  <a:lnTo>
                    <a:pt x="117" y="1039"/>
                  </a:lnTo>
                  <a:lnTo>
                    <a:pt x="112" y="1051"/>
                  </a:lnTo>
                  <a:lnTo>
                    <a:pt x="111" y="1064"/>
                  </a:lnTo>
                  <a:lnTo>
                    <a:pt x="117" y="1078"/>
                  </a:lnTo>
                  <a:lnTo>
                    <a:pt x="121" y="1087"/>
                  </a:lnTo>
                  <a:lnTo>
                    <a:pt x="122" y="1094"/>
                  </a:lnTo>
                  <a:lnTo>
                    <a:pt x="121" y="1102"/>
                  </a:lnTo>
                  <a:lnTo>
                    <a:pt x="120" y="1111"/>
                  </a:lnTo>
                  <a:lnTo>
                    <a:pt x="122" y="1118"/>
                  </a:lnTo>
                  <a:lnTo>
                    <a:pt x="126" y="1125"/>
                  </a:lnTo>
                  <a:lnTo>
                    <a:pt x="132" y="1131"/>
                  </a:lnTo>
                  <a:lnTo>
                    <a:pt x="137" y="1136"/>
                  </a:lnTo>
                  <a:lnTo>
                    <a:pt x="148" y="1147"/>
                  </a:lnTo>
                  <a:lnTo>
                    <a:pt x="160" y="1159"/>
                  </a:lnTo>
                  <a:lnTo>
                    <a:pt x="169" y="1172"/>
                  </a:lnTo>
                  <a:lnTo>
                    <a:pt x="173" y="1187"/>
                  </a:lnTo>
                  <a:lnTo>
                    <a:pt x="172" y="1204"/>
                  </a:lnTo>
                  <a:lnTo>
                    <a:pt x="166" y="1222"/>
                  </a:lnTo>
                  <a:lnTo>
                    <a:pt x="163" y="1238"/>
                  </a:lnTo>
                  <a:lnTo>
                    <a:pt x="169" y="1251"/>
                  </a:lnTo>
                  <a:lnTo>
                    <a:pt x="174" y="1256"/>
                  </a:lnTo>
                  <a:lnTo>
                    <a:pt x="179" y="1261"/>
                  </a:lnTo>
                  <a:lnTo>
                    <a:pt x="183" y="1268"/>
                  </a:lnTo>
                  <a:lnTo>
                    <a:pt x="188" y="1273"/>
                  </a:lnTo>
                  <a:lnTo>
                    <a:pt x="194" y="1279"/>
                  </a:lnTo>
                  <a:lnTo>
                    <a:pt x="203" y="1282"/>
                  </a:lnTo>
                  <a:lnTo>
                    <a:pt x="212" y="1282"/>
                  </a:lnTo>
                  <a:lnTo>
                    <a:pt x="221" y="1280"/>
                  </a:lnTo>
                  <a:lnTo>
                    <a:pt x="228" y="1275"/>
                  </a:lnTo>
                  <a:lnTo>
                    <a:pt x="232" y="1268"/>
                  </a:lnTo>
                  <a:lnTo>
                    <a:pt x="237" y="1262"/>
                  </a:lnTo>
                  <a:lnTo>
                    <a:pt x="245" y="1260"/>
                  </a:lnTo>
                  <a:lnTo>
                    <a:pt x="259" y="1248"/>
                  </a:lnTo>
                  <a:lnTo>
                    <a:pt x="273" y="1237"/>
                  </a:lnTo>
                  <a:lnTo>
                    <a:pt x="287" y="1226"/>
                  </a:lnTo>
                  <a:lnTo>
                    <a:pt x="301" y="1214"/>
                  </a:lnTo>
                  <a:lnTo>
                    <a:pt x="315" y="1199"/>
                  </a:lnTo>
                  <a:lnTo>
                    <a:pt x="326" y="1183"/>
                  </a:lnTo>
                  <a:lnTo>
                    <a:pt x="335" y="1165"/>
                  </a:lnTo>
                  <a:lnTo>
                    <a:pt x="344" y="1145"/>
                  </a:lnTo>
                  <a:lnTo>
                    <a:pt x="345" y="1143"/>
                  </a:lnTo>
                  <a:lnTo>
                    <a:pt x="347" y="1140"/>
                  </a:lnTo>
                  <a:lnTo>
                    <a:pt x="348" y="1138"/>
                  </a:lnTo>
                  <a:lnTo>
                    <a:pt x="350" y="1136"/>
                  </a:lnTo>
                  <a:lnTo>
                    <a:pt x="363" y="1134"/>
                  </a:lnTo>
                  <a:lnTo>
                    <a:pt x="375" y="1132"/>
                  </a:lnTo>
                  <a:lnTo>
                    <a:pt x="388" y="1129"/>
                  </a:lnTo>
                  <a:lnTo>
                    <a:pt x="401" y="1125"/>
                  </a:lnTo>
                  <a:lnTo>
                    <a:pt x="413" y="1120"/>
                  </a:lnTo>
                  <a:lnTo>
                    <a:pt x="426" y="1116"/>
                  </a:lnTo>
                  <a:lnTo>
                    <a:pt x="439" y="1112"/>
                  </a:lnTo>
                  <a:lnTo>
                    <a:pt x="452" y="1108"/>
                  </a:lnTo>
                  <a:lnTo>
                    <a:pt x="455" y="1107"/>
                  </a:lnTo>
                  <a:lnTo>
                    <a:pt x="459" y="1106"/>
                  </a:lnTo>
                  <a:lnTo>
                    <a:pt x="463" y="1105"/>
                  </a:lnTo>
                  <a:lnTo>
                    <a:pt x="466" y="1104"/>
                  </a:lnTo>
                  <a:lnTo>
                    <a:pt x="479" y="1101"/>
                  </a:lnTo>
                  <a:lnTo>
                    <a:pt x="490" y="1100"/>
                  </a:lnTo>
                  <a:lnTo>
                    <a:pt x="500" y="1102"/>
                  </a:lnTo>
                  <a:lnTo>
                    <a:pt x="510" y="1110"/>
                  </a:lnTo>
                  <a:lnTo>
                    <a:pt x="517" y="1120"/>
                  </a:lnTo>
                  <a:lnTo>
                    <a:pt x="524" y="1127"/>
                  </a:lnTo>
                  <a:lnTo>
                    <a:pt x="531" y="1128"/>
                  </a:lnTo>
                  <a:lnTo>
                    <a:pt x="542" y="1118"/>
                  </a:lnTo>
                  <a:lnTo>
                    <a:pt x="548" y="1111"/>
                  </a:lnTo>
                  <a:lnTo>
                    <a:pt x="550" y="1104"/>
                  </a:lnTo>
                  <a:lnTo>
                    <a:pt x="550" y="1096"/>
                  </a:lnTo>
                  <a:lnTo>
                    <a:pt x="551" y="1088"/>
                  </a:lnTo>
                  <a:lnTo>
                    <a:pt x="555" y="1081"/>
                  </a:lnTo>
                  <a:lnTo>
                    <a:pt x="560" y="1076"/>
                  </a:lnTo>
                  <a:lnTo>
                    <a:pt x="566" y="1072"/>
                  </a:lnTo>
                  <a:lnTo>
                    <a:pt x="572" y="1067"/>
                  </a:lnTo>
                  <a:lnTo>
                    <a:pt x="578" y="1062"/>
                  </a:lnTo>
                  <a:lnTo>
                    <a:pt x="583" y="1056"/>
                  </a:lnTo>
                  <a:lnTo>
                    <a:pt x="589" y="1051"/>
                  </a:lnTo>
                  <a:lnTo>
                    <a:pt x="595" y="1046"/>
                  </a:lnTo>
                  <a:lnTo>
                    <a:pt x="610" y="1033"/>
                  </a:lnTo>
                  <a:lnTo>
                    <a:pt x="623" y="1038"/>
                  </a:lnTo>
                  <a:lnTo>
                    <a:pt x="635" y="1052"/>
                  </a:lnTo>
                  <a:lnTo>
                    <a:pt x="646" y="1064"/>
                  </a:lnTo>
                  <a:lnTo>
                    <a:pt x="654" y="1066"/>
                  </a:lnTo>
                  <a:lnTo>
                    <a:pt x="659" y="1071"/>
                  </a:lnTo>
                  <a:lnTo>
                    <a:pt x="662" y="1077"/>
                  </a:lnTo>
                  <a:lnTo>
                    <a:pt x="665" y="1085"/>
                  </a:lnTo>
                  <a:lnTo>
                    <a:pt x="674" y="1092"/>
                  </a:lnTo>
                  <a:lnTo>
                    <a:pt x="689" y="1095"/>
                  </a:lnTo>
                  <a:lnTo>
                    <a:pt x="704" y="1096"/>
                  </a:lnTo>
                  <a:lnTo>
                    <a:pt x="715" y="1093"/>
                  </a:lnTo>
                  <a:lnTo>
                    <a:pt x="715" y="1092"/>
                  </a:lnTo>
                  <a:lnTo>
                    <a:pt x="715" y="1092"/>
                  </a:lnTo>
                  <a:lnTo>
                    <a:pt x="715" y="1091"/>
                  </a:lnTo>
                  <a:lnTo>
                    <a:pt x="716" y="1091"/>
                  </a:lnTo>
                  <a:lnTo>
                    <a:pt x="720" y="1071"/>
                  </a:lnTo>
                  <a:lnTo>
                    <a:pt x="725" y="1051"/>
                  </a:lnTo>
                  <a:lnTo>
                    <a:pt x="728" y="1032"/>
                  </a:lnTo>
                  <a:lnTo>
                    <a:pt x="729" y="1013"/>
                  </a:lnTo>
                  <a:lnTo>
                    <a:pt x="729" y="1012"/>
                  </a:lnTo>
                  <a:lnTo>
                    <a:pt x="729" y="1011"/>
                  </a:lnTo>
                  <a:lnTo>
                    <a:pt x="729" y="1010"/>
                  </a:lnTo>
                  <a:lnTo>
                    <a:pt x="729" y="1009"/>
                  </a:lnTo>
                  <a:lnTo>
                    <a:pt x="735" y="1003"/>
                  </a:lnTo>
                  <a:lnTo>
                    <a:pt x="743" y="998"/>
                  </a:lnTo>
                  <a:lnTo>
                    <a:pt x="752" y="993"/>
                  </a:lnTo>
                  <a:lnTo>
                    <a:pt x="758" y="985"/>
                  </a:lnTo>
                  <a:lnTo>
                    <a:pt x="762" y="975"/>
                  </a:lnTo>
                  <a:lnTo>
                    <a:pt x="767" y="963"/>
                  </a:lnTo>
                  <a:lnTo>
                    <a:pt x="773" y="953"/>
                  </a:lnTo>
                  <a:lnTo>
                    <a:pt x="781" y="945"/>
                  </a:lnTo>
                  <a:lnTo>
                    <a:pt x="788" y="942"/>
                  </a:lnTo>
                  <a:lnTo>
                    <a:pt x="795" y="939"/>
                  </a:lnTo>
                  <a:lnTo>
                    <a:pt x="802" y="937"/>
                  </a:lnTo>
                  <a:lnTo>
                    <a:pt x="809" y="935"/>
                  </a:lnTo>
                  <a:lnTo>
                    <a:pt x="824" y="927"/>
                  </a:lnTo>
                  <a:lnTo>
                    <a:pt x="834" y="919"/>
                  </a:lnTo>
                  <a:lnTo>
                    <a:pt x="838" y="908"/>
                  </a:lnTo>
                  <a:lnTo>
                    <a:pt x="835" y="890"/>
                  </a:lnTo>
                  <a:lnTo>
                    <a:pt x="831" y="887"/>
                  </a:lnTo>
                  <a:lnTo>
                    <a:pt x="827" y="883"/>
                  </a:lnTo>
                  <a:lnTo>
                    <a:pt x="824" y="880"/>
                  </a:lnTo>
                  <a:lnTo>
                    <a:pt x="820" y="876"/>
                  </a:lnTo>
                  <a:lnTo>
                    <a:pt x="815" y="864"/>
                  </a:lnTo>
                  <a:lnTo>
                    <a:pt x="817" y="856"/>
                  </a:lnTo>
                  <a:lnTo>
                    <a:pt x="825" y="850"/>
                  </a:lnTo>
                  <a:lnTo>
                    <a:pt x="835" y="844"/>
                  </a:lnTo>
                  <a:lnTo>
                    <a:pt x="827" y="836"/>
                  </a:lnTo>
                  <a:lnTo>
                    <a:pt x="820" y="826"/>
                  </a:lnTo>
                  <a:lnTo>
                    <a:pt x="818" y="817"/>
                  </a:lnTo>
                  <a:lnTo>
                    <a:pt x="824" y="806"/>
                  </a:lnTo>
                  <a:lnTo>
                    <a:pt x="831" y="800"/>
                  </a:lnTo>
                  <a:lnTo>
                    <a:pt x="837" y="794"/>
                  </a:lnTo>
                  <a:lnTo>
                    <a:pt x="843" y="788"/>
                  </a:lnTo>
                  <a:lnTo>
                    <a:pt x="848" y="781"/>
                  </a:lnTo>
                  <a:lnTo>
                    <a:pt x="846" y="779"/>
                  </a:lnTo>
                  <a:lnTo>
                    <a:pt x="844" y="778"/>
                  </a:lnTo>
                  <a:lnTo>
                    <a:pt x="842" y="776"/>
                  </a:lnTo>
                  <a:lnTo>
                    <a:pt x="840" y="773"/>
                  </a:lnTo>
                  <a:lnTo>
                    <a:pt x="835" y="764"/>
                  </a:lnTo>
                  <a:lnTo>
                    <a:pt x="831" y="752"/>
                  </a:lnTo>
                  <a:lnTo>
                    <a:pt x="830" y="740"/>
                  </a:lnTo>
                  <a:lnTo>
                    <a:pt x="831" y="729"/>
                  </a:lnTo>
                  <a:lnTo>
                    <a:pt x="831" y="728"/>
                  </a:lnTo>
                  <a:lnTo>
                    <a:pt x="831" y="728"/>
                  </a:lnTo>
                  <a:lnTo>
                    <a:pt x="831" y="727"/>
                  </a:lnTo>
                  <a:lnTo>
                    <a:pt x="831" y="727"/>
                  </a:lnTo>
                  <a:lnTo>
                    <a:pt x="831" y="724"/>
                  </a:lnTo>
                  <a:lnTo>
                    <a:pt x="830" y="722"/>
                  </a:lnTo>
                  <a:lnTo>
                    <a:pt x="827" y="721"/>
                  </a:lnTo>
                  <a:lnTo>
                    <a:pt x="824" y="720"/>
                  </a:lnTo>
                  <a:lnTo>
                    <a:pt x="818" y="717"/>
                  </a:lnTo>
                  <a:lnTo>
                    <a:pt x="817" y="711"/>
                  </a:lnTo>
                  <a:lnTo>
                    <a:pt x="819" y="705"/>
                  </a:lnTo>
                  <a:lnTo>
                    <a:pt x="824" y="699"/>
                  </a:lnTo>
                  <a:lnTo>
                    <a:pt x="824" y="697"/>
                  </a:lnTo>
                  <a:lnTo>
                    <a:pt x="824" y="695"/>
                  </a:lnTo>
                  <a:lnTo>
                    <a:pt x="823" y="692"/>
                  </a:lnTo>
                  <a:lnTo>
                    <a:pt x="820" y="690"/>
                  </a:lnTo>
                  <a:lnTo>
                    <a:pt x="818" y="677"/>
                  </a:lnTo>
                  <a:lnTo>
                    <a:pt x="823" y="663"/>
                  </a:lnTo>
                  <a:lnTo>
                    <a:pt x="830" y="648"/>
                  </a:lnTo>
                  <a:lnTo>
                    <a:pt x="833" y="634"/>
                  </a:lnTo>
                  <a:lnTo>
                    <a:pt x="845" y="637"/>
                  </a:lnTo>
                  <a:lnTo>
                    <a:pt x="856" y="638"/>
                  </a:lnTo>
                  <a:lnTo>
                    <a:pt x="864" y="635"/>
                  </a:lnTo>
                  <a:lnTo>
                    <a:pt x="869" y="623"/>
                  </a:lnTo>
                  <a:lnTo>
                    <a:pt x="870" y="622"/>
                  </a:lnTo>
                  <a:lnTo>
                    <a:pt x="871" y="620"/>
                  </a:lnTo>
                  <a:lnTo>
                    <a:pt x="871" y="619"/>
                  </a:lnTo>
                  <a:lnTo>
                    <a:pt x="872" y="617"/>
                  </a:lnTo>
                  <a:lnTo>
                    <a:pt x="878" y="606"/>
                  </a:lnTo>
                  <a:lnTo>
                    <a:pt x="886" y="595"/>
                  </a:lnTo>
                  <a:lnTo>
                    <a:pt x="895" y="585"/>
                  </a:lnTo>
                  <a:lnTo>
                    <a:pt x="902" y="575"/>
                  </a:lnTo>
                  <a:lnTo>
                    <a:pt x="905" y="571"/>
                  </a:lnTo>
                  <a:lnTo>
                    <a:pt x="907" y="567"/>
                  </a:lnTo>
                  <a:lnTo>
                    <a:pt x="909" y="564"/>
                  </a:lnTo>
                  <a:lnTo>
                    <a:pt x="912" y="560"/>
                  </a:lnTo>
                  <a:lnTo>
                    <a:pt x="914" y="557"/>
                  </a:lnTo>
                  <a:lnTo>
                    <a:pt x="918" y="554"/>
                  </a:lnTo>
                  <a:lnTo>
                    <a:pt x="922" y="553"/>
                  </a:lnTo>
                  <a:lnTo>
                    <a:pt x="926" y="552"/>
                  </a:lnTo>
                  <a:lnTo>
                    <a:pt x="932" y="548"/>
                  </a:lnTo>
                  <a:lnTo>
                    <a:pt x="934" y="542"/>
                  </a:lnTo>
                  <a:lnTo>
                    <a:pt x="931" y="538"/>
                  </a:lnTo>
                  <a:lnTo>
                    <a:pt x="924" y="534"/>
                  </a:lnTo>
                  <a:lnTo>
                    <a:pt x="931" y="528"/>
                  </a:lnTo>
                  <a:lnTo>
                    <a:pt x="931" y="522"/>
                  </a:lnTo>
                  <a:lnTo>
                    <a:pt x="931" y="516"/>
                  </a:lnTo>
                  <a:lnTo>
                    <a:pt x="936" y="510"/>
                  </a:lnTo>
                  <a:lnTo>
                    <a:pt x="940" y="506"/>
                  </a:lnTo>
                  <a:lnTo>
                    <a:pt x="944" y="503"/>
                  </a:lnTo>
                  <a:lnTo>
                    <a:pt x="947" y="499"/>
                  </a:lnTo>
                  <a:lnTo>
                    <a:pt x="950" y="495"/>
                  </a:lnTo>
                  <a:lnTo>
                    <a:pt x="952" y="496"/>
                  </a:lnTo>
                  <a:lnTo>
                    <a:pt x="953" y="497"/>
                  </a:lnTo>
                  <a:lnTo>
                    <a:pt x="954" y="499"/>
                  </a:lnTo>
                  <a:lnTo>
                    <a:pt x="956" y="500"/>
                  </a:lnTo>
                  <a:lnTo>
                    <a:pt x="961" y="504"/>
                  </a:lnTo>
                  <a:lnTo>
                    <a:pt x="965" y="508"/>
                  </a:lnTo>
                  <a:lnTo>
                    <a:pt x="967" y="513"/>
                  </a:lnTo>
                  <a:lnTo>
                    <a:pt x="967" y="519"/>
                  </a:lnTo>
                  <a:lnTo>
                    <a:pt x="967" y="521"/>
                  </a:lnTo>
                  <a:lnTo>
                    <a:pt x="967" y="522"/>
                  </a:lnTo>
                  <a:lnTo>
                    <a:pt x="967" y="524"/>
                  </a:lnTo>
                  <a:lnTo>
                    <a:pt x="967" y="525"/>
                  </a:lnTo>
                  <a:lnTo>
                    <a:pt x="969" y="533"/>
                  </a:lnTo>
                  <a:lnTo>
                    <a:pt x="972" y="540"/>
                  </a:lnTo>
                  <a:lnTo>
                    <a:pt x="977" y="546"/>
                  </a:lnTo>
                  <a:lnTo>
                    <a:pt x="984" y="550"/>
                  </a:lnTo>
                  <a:lnTo>
                    <a:pt x="986" y="555"/>
                  </a:lnTo>
                  <a:lnTo>
                    <a:pt x="988" y="560"/>
                  </a:lnTo>
                  <a:lnTo>
                    <a:pt x="991" y="565"/>
                  </a:lnTo>
                  <a:lnTo>
                    <a:pt x="994" y="570"/>
                  </a:lnTo>
                  <a:lnTo>
                    <a:pt x="995" y="573"/>
                  </a:lnTo>
                  <a:lnTo>
                    <a:pt x="997" y="575"/>
                  </a:lnTo>
                  <a:lnTo>
                    <a:pt x="998" y="578"/>
                  </a:lnTo>
                  <a:lnTo>
                    <a:pt x="999" y="581"/>
                  </a:lnTo>
                  <a:lnTo>
                    <a:pt x="999" y="582"/>
                  </a:lnTo>
                  <a:lnTo>
                    <a:pt x="1000" y="583"/>
                  </a:lnTo>
                  <a:lnTo>
                    <a:pt x="1000" y="584"/>
                  </a:lnTo>
                  <a:lnTo>
                    <a:pt x="1000" y="584"/>
                  </a:lnTo>
                  <a:lnTo>
                    <a:pt x="1004" y="591"/>
                  </a:lnTo>
                  <a:lnTo>
                    <a:pt x="1003" y="597"/>
                  </a:lnTo>
                  <a:lnTo>
                    <a:pt x="999" y="602"/>
                  </a:lnTo>
                  <a:lnTo>
                    <a:pt x="993" y="606"/>
                  </a:lnTo>
                  <a:lnTo>
                    <a:pt x="995" y="608"/>
                  </a:lnTo>
                  <a:lnTo>
                    <a:pt x="998" y="611"/>
                  </a:lnTo>
                  <a:lnTo>
                    <a:pt x="999" y="614"/>
                  </a:lnTo>
                  <a:lnTo>
                    <a:pt x="1000" y="615"/>
                  </a:lnTo>
                  <a:lnTo>
                    <a:pt x="998" y="618"/>
                  </a:lnTo>
                  <a:lnTo>
                    <a:pt x="996" y="620"/>
                  </a:lnTo>
                  <a:lnTo>
                    <a:pt x="994" y="622"/>
                  </a:lnTo>
                  <a:lnTo>
                    <a:pt x="992" y="624"/>
                  </a:lnTo>
                  <a:lnTo>
                    <a:pt x="1000" y="634"/>
                  </a:lnTo>
                  <a:lnTo>
                    <a:pt x="1012" y="639"/>
                  </a:lnTo>
                  <a:lnTo>
                    <a:pt x="1024" y="644"/>
                  </a:lnTo>
                  <a:lnTo>
                    <a:pt x="1035" y="651"/>
                  </a:lnTo>
                  <a:lnTo>
                    <a:pt x="1039" y="655"/>
                  </a:lnTo>
                  <a:lnTo>
                    <a:pt x="1042" y="660"/>
                  </a:lnTo>
                  <a:lnTo>
                    <a:pt x="1045" y="664"/>
                  </a:lnTo>
                  <a:lnTo>
                    <a:pt x="1048" y="669"/>
                  </a:lnTo>
                  <a:lnTo>
                    <a:pt x="1049" y="670"/>
                  </a:lnTo>
                  <a:lnTo>
                    <a:pt x="1050" y="672"/>
                  </a:lnTo>
                  <a:lnTo>
                    <a:pt x="1050" y="674"/>
                  </a:lnTo>
                  <a:lnTo>
                    <a:pt x="1051" y="675"/>
                  </a:lnTo>
                  <a:lnTo>
                    <a:pt x="1053" y="684"/>
                  </a:lnTo>
                  <a:lnTo>
                    <a:pt x="1055" y="693"/>
                  </a:lnTo>
                  <a:lnTo>
                    <a:pt x="1055" y="702"/>
                  </a:lnTo>
                  <a:lnTo>
                    <a:pt x="1054" y="711"/>
                  </a:lnTo>
                  <a:lnTo>
                    <a:pt x="1053" y="718"/>
                  </a:lnTo>
                  <a:lnTo>
                    <a:pt x="1052" y="726"/>
                  </a:lnTo>
                  <a:lnTo>
                    <a:pt x="1051" y="734"/>
                  </a:lnTo>
                  <a:lnTo>
                    <a:pt x="1050" y="742"/>
                  </a:lnTo>
                  <a:lnTo>
                    <a:pt x="1053" y="752"/>
                  </a:lnTo>
                  <a:lnTo>
                    <a:pt x="1059" y="762"/>
                  </a:lnTo>
                  <a:lnTo>
                    <a:pt x="1064" y="772"/>
                  </a:lnTo>
                  <a:lnTo>
                    <a:pt x="1067" y="783"/>
                  </a:lnTo>
                  <a:lnTo>
                    <a:pt x="1068" y="784"/>
                  </a:lnTo>
                  <a:lnTo>
                    <a:pt x="1068" y="785"/>
                  </a:lnTo>
                  <a:lnTo>
                    <a:pt x="1068" y="786"/>
                  </a:lnTo>
                  <a:lnTo>
                    <a:pt x="1067" y="786"/>
                  </a:lnTo>
                  <a:lnTo>
                    <a:pt x="1066" y="795"/>
                  </a:lnTo>
                  <a:lnTo>
                    <a:pt x="1062" y="802"/>
                  </a:lnTo>
                  <a:lnTo>
                    <a:pt x="1057" y="809"/>
                  </a:lnTo>
                  <a:lnTo>
                    <a:pt x="1052" y="816"/>
                  </a:lnTo>
                  <a:lnTo>
                    <a:pt x="1060" y="819"/>
                  </a:lnTo>
                  <a:lnTo>
                    <a:pt x="1071" y="821"/>
                  </a:lnTo>
                  <a:lnTo>
                    <a:pt x="1082" y="822"/>
                  </a:lnTo>
                  <a:lnTo>
                    <a:pt x="1092" y="825"/>
                  </a:lnTo>
                  <a:lnTo>
                    <a:pt x="1093" y="826"/>
                  </a:lnTo>
                  <a:lnTo>
                    <a:pt x="1094" y="826"/>
                  </a:lnTo>
                  <a:lnTo>
                    <a:pt x="1096" y="827"/>
                  </a:lnTo>
                  <a:lnTo>
                    <a:pt x="1097" y="827"/>
                  </a:lnTo>
                  <a:lnTo>
                    <a:pt x="1102" y="833"/>
                  </a:lnTo>
                  <a:lnTo>
                    <a:pt x="1107" y="838"/>
                  </a:lnTo>
                  <a:lnTo>
                    <a:pt x="1112" y="843"/>
                  </a:lnTo>
                  <a:lnTo>
                    <a:pt x="1118" y="848"/>
                  </a:lnTo>
                  <a:lnTo>
                    <a:pt x="1123" y="848"/>
                  </a:lnTo>
                  <a:lnTo>
                    <a:pt x="1127" y="846"/>
                  </a:lnTo>
                  <a:lnTo>
                    <a:pt x="1130" y="846"/>
                  </a:lnTo>
                  <a:lnTo>
                    <a:pt x="1134" y="852"/>
                  </a:lnTo>
                  <a:lnTo>
                    <a:pt x="1134" y="854"/>
                  </a:lnTo>
                  <a:lnTo>
                    <a:pt x="1135" y="856"/>
                  </a:lnTo>
                  <a:lnTo>
                    <a:pt x="1135" y="858"/>
                  </a:lnTo>
                  <a:lnTo>
                    <a:pt x="1136" y="860"/>
                  </a:lnTo>
                  <a:lnTo>
                    <a:pt x="1137" y="866"/>
                  </a:lnTo>
                  <a:lnTo>
                    <a:pt x="1139" y="871"/>
                  </a:lnTo>
                  <a:lnTo>
                    <a:pt x="1141" y="877"/>
                  </a:lnTo>
                  <a:lnTo>
                    <a:pt x="1143" y="883"/>
                  </a:lnTo>
                  <a:lnTo>
                    <a:pt x="1144" y="884"/>
                  </a:lnTo>
                  <a:lnTo>
                    <a:pt x="1144" y="885"/>
                  </a:lnTo>
                  <a:lnTo>
                    <a:pt x="1145" y="886"/>
                  </a:lnTo>
                  <a:lnTo>
                    <a:pt x="1145" y="887"/>
                  </a:lnTo>
                  <a:lnTo>
                    <a:pt x="1146" y="893"/>
                  </a:lnTo>
                  <a:lnTo>
                    <a:pt x="1149" y="897"/>
                  </a:lnTo>
                  <a:lnTo>
                    <a:pt x="1153" y="898"/>
                  </a:lnTo>
                  <a:lnTo>
                    <a:pt x="1159" y="898"/>
                  </a:lnTo>
                  <a:lnTo>
                    <a:pt x="1166" y="899"/>
                  </a:lnTo>
                  <a:lnTo>
                    <a:pt x="1173" y="900"/>
                  </a:lnTo>
                  <a:lnTo>
                    <a:pt x="1180" y="902"/>
                  </a:lnTo>
                  <a:lnTo>
                    <a:pt x="1188" y="902"/>
                  </a:lnTo>
                  <a:lnTo>
                    <a:pt x="1198" y="901"/>
                  </a:lnTo>
                  <a:lnTo>
                    <a:pt x="1206" y="899"/>
                  </a:lnTo>
                  <a:lnTo>
                    <a:pt x="1213" y="896"/>
                  </a:lnTo>
                  <a:lnTo>
                    <a:pt x="1217" y="888"/>
                  </a:lnTo>
                  <a:lnTo>
                    <a:pt x="1220" y="879"/>
                  </a:lnTo>
                  <a:lnTo>
                    <a:pt x="1226" y="874"/>
                  </a:lnTo>
                  <a:lnTo>
                    <a:pt x="1234" y="870"/>
                  </a:lnTo>
                  <a:lnTo>
                    <a:pt x="1243" y="866"/>
                  </a:lnTo>
                  <a:lnTo>
                    <a:pt x="1245" y="864"/>
                  </a:lnTo>
                  <a:lnTo>
                    <a:pt x="1248" y="863"/>
                  </a:lnTo>
                  <a:lnTo>
                    <a:pt x="1251" y="862"/>
                  </a:lnTo>
                  <a:lnTo>
                    <a:pt x="1253" y="860"/>
                  </a:lnTo>
                  <a:lnTo>
                    <a:pt x="1254" y="858"/>
                  </a:lnTo>
                  <a:lnTo>
                    <a:pt x="1254" y="855"/>
                  </a:lnTo>
                  <a:lnTo>
                    <a:pt x="1255" y="853"/>
                  </a:lnTo>
                  <a:lnTo>
                    <a:pt x="1255" y="851"/>
                  </a:lnTo>
                  <a:lnTo>
                    <a:pt x="1257" y="844"/>
                  </a:lnTo>
                  <a:lnTo>
                    <a:pt x="1257" y="839"/>
                  </a:lnTo>
                  <a:lnTo>
                    <a:pt x="1254" y="834"/>
                  </a:lnTo>
                  <a:lnTo>
                    <a:pt x="1251" y="829"/>
                  </a:lnTo>
                  <a:lnTo>
                    <a:pt x="1248" y="822"/>
                  </a:lnTo>
                  <a:lnTo>
                    <a:pt x="1247" y="812"/>
                  </a:lnTo>
                  <a:lnTo>
                    <a:pt x="1248" y="802"/>
                  </a:lnTo>
                  <a:lnTo>
                    <a:pt x="1249" y="793"/>
                  </a:lnTo>
                  <a:lnTo>
                    <a:pt x="1249" y="787"/>
                  </a:lnTo>
                  <a:lnTo>
                    <a:pt x="1249" y="781"/>
                  </a:lnTo>
                  <a:lnTo>
                    <a:pt x="1250" y="775"/>
                  </a:lnTo>
                  <a:lnTo>
                    <a:pt x="1250" y="770"/>
                  </a:lnTo>
                  <a:lnTo>
                    <a:pt x="1250" y="763"/>
                  </a:lnTo>
                  <a:lnTo>
                    <a:pt x="1253" y="757"/>
                  </a:lnTo>
                  <a:lnTo>
                    <a:pt x="1258" y="753"/>
                  </a:lnTo>
                  <a:lnTo>
                    <a:pt x="1262" y="749"/>
                  </a:lnTo>
                  <a:lnTo>
                    <a:pt x="1261" y="741"/>
                  </a:lnTo>
                  <a:lnTo>
                    <a:pt x="1260" y="733"/>
                  </a:lnTo>
                  <a:lnTo>
                    <a:pt x="1259" y="724"/>
                  </a:lnTo>
                  <a:lnTo>
                    <a:pt x="1258" y="716"/>
                  </a:lnTo>
                  <a:lnTo>
                    <a:pt x="1256" y="707"/>
                  </a:lnTo>
                  <a:lnTo>
                    <a:pt x="1255" y="698"/>
                  </a:lnTo>
                  <a:lnTo>
                    <a:pt x="1253" y="688"/>
                  </a:lnTo>
                  <a:lnTo>
                    <a:pt x="1251" y="679"/>
                  </a:lnTo>
                  <a:lnTo>
                    <a:pt x="1251" y="678"/>
                  </a:lnTo>
                  <a:lnTo>
                    <a:pt x="1251" y="676"/>
                  </a:lnTo>
                  <a:lnTo>
                    <a:pt x="1251" y="674"/>
                  </a:lnTo>
                  <a:lnTo>
                    <a:pt x="1250" y="673"/>
                  </a:lnTo>
                  <a:lnTo>
                    <a:pt x="1245" y="656"/>
                  </a:lnTo>
                  <a:lnTo>
                    <a:pt x="1240" y="636"/>
                  </a:lnTo>
                  <a:lnTo>
                    <a:pt x="1237" y="616"/>
                  </a:lnTo>
                  <a:lnTo>
                    <a:pt x="1241" y="599"/>
                  </a:lnTo>
                  <a:lnTo>
                    <a:pt x="1244" y="590"/>
                  </a:lnTo>
                  <a:lnTo>
                    <a:pt x="1247" y="582"/>
                  </a:lnTo>
                  <a:lnTo>
                    <a:pt x="1251" y="574"/>
                  </a:lnTo>
                  <a:lnTo>
                    <a:pt x="1257" y="568"/>
                  </a:lnTo>
                  <a:lnTo>
                    <a:pt x="1256" y="559"/>
                  </a:lnTo>
                  <a:lnTo>
                    <a:pt x="1255" y="550"/>
                  </a:lnTo>
                  <a:lnTo>
                    <a:pt x="1254" y="542"/>
                  </a:lnTo>
                  <a:lnTo>
                    <a:pt x="1252" y="533"/>
                  </a:lnTo>
                  <a:lnTo>
                    <a:pt x="1233" y="528"/>
                  </a:lnTo>
                  <a:lnTo>
                    <a:pt x="1223" y="520"/>
                  </a:lnTo>
                  <a:lnTo>
                    <a:pt x="1218" y="508"/>
                  </a:lnTo>
                  <a:lnTo>
                    <a:pt x="1213" y="487"/>
                  </a:lnTo>
                  <a:lnTo>
                    <a:pt x="1221" y="486"/>
                  </a:lnTo>
                  <a:lnTo>
                    <a:pt x="1229" y="486"/>
                  </a:lnTo>
                  <a:lnTo>
                    <a:pt x="1237" y="485"/>
                  </a:lnTo>
                  <a:lnTo>
                    <a:pt x="1245" y="485"/>
                  </a:lnTo>
                  <a:lnTo>
                    <a:pt x="1245" y="484"/>
                  </a:lnTo>
                  <a:lnTo>
                    <a:pt x="1246" y="483"/>
                  </a:lnTo>
                  <a:lnTo>
                    <a:pt x="1246" y="482"/>
                  </a:lnTo>
                  <a:lnTo>
                    <a:pt x="1246" y="481"/>
                  </a:lnTo>
                  <a:lnTo>
                    <a:pt x="1252" y="469"/>
                  </a:lnTo>
                  <a:lnTo>
                    <a:pt x="1258" y="458"/>
                  </a:lnTo>
                  <a:lnTo>
                    <a:pt x="1265" y="447"/>
                  </a:lnTo>
                  <a:lnTo>
                    <a:pt x="1270" y="435"/>
                  </a:lnTo>
                  <a:lnTo>
                    <a:pt x="1273" y="427"/>
                  </a:lnTo>
                  <a:lnTo>
                    <a:pt x="1278" y="418"/>
                  </a:lnTo>
                  <a:lnTo>
                    <a:pt x="1282" y="410"/>
                  </a:lnTo>
                  <a:lnTo>
                    <a:pt x="1284" y="402"/>
                  </a:lnTo>
                  <a:lnTo>
                    <a:pt x="1285" y="394"/>
                  </a:lnTo>
                  <a:lnTo>
                    <a:pt x="1283" y="388"/>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11" name="Freeform 39"/>
            <p:cNvSpPr>
              <a:spLocks/>
            </p:cNvSpPr>
            <p:nvPr/>
          </p:nvSpPr>
          <p:spPr bwMode="auto">
            <a:xfrm>
              <a:off x="3039737" y="1005839"/>
              <a:ext cx="490854" cy="898524"/>
            </a:xfrm>
            <a:custGeom>
              <a:avLst/>
              <a:gdLst>
                <a:gd name="T0" fmla="*/ 1684 w 1756"/>
                <a:gd name="T1" fmla="*/ 1586 h 3217"/>
                <a:gd name="T2" fmla="*/ 1662 w 1756"/>
                <a:gd name="T3" fmla="*/ 1266 h 3217"/>
                <a:gd name="T4" fmla="*/ 1513 w 1756"/>
                <a:gd name="T5" fmla="*/ 1227 h 3217"/>
                <a:gd name="T6" fmla="*/ 1381 w 1756"/>
                <a:gd name="T7" fmla="*/ 1198 h 3217"/>
                <a:gd name="T8" fmla="*/ 1328 w 1756"/>
                <a:gd name="T9" fmla="*/ 1220 h 3217"/>
                <a:gd name="T10" fmla="*/ 1272 w 1756"/>
                <a:gd name="T11" fmla="*/ 1065 h 3217"/>
                <a:gd name="T12" fmla="*/ 1194 w 1756"/>
                <a:gd name="T13" fmla="*/ 991 h 3217"/>
                <a:gd name="T14" fmla="*/ 1143 w 1756"/>
                <a:gd name="T15" fmla="*/ 932 h 3217"/>
                <a:gd name="T16" fmla="*/ 1061 w 1756"/>
                <a:gd name="T17" fmla="*/ 791 h 3217"/>
                <a:gd name="T18" fmla="*/ 1022 w 1756"/>
                <a:gd name="T19" fmla="*/ 719 h 3217"/>
                <a:gd name="T20" fmla="*/ 1005 w 1756"/>
                <a:gd name="T21" fmla="*/ 646 h 3217"/>
                <a:gd name="T22" fmla="*/ 956 w 1756"/>
                <a:gd name="T23" fmla="*/ 523 h 3217"/>
                <a:gd name="T24" fmla="*/ 936 w 1756"/>
                <a:gd name="T25" fmla="*/ 292 h 3217"/>
                <a:gd name="T26" fmla="*/ 857 w 1756"/>
                <a:gd name="T27" fmla="*/ 138 h 3217"/>
                <a:gd name="T28" fmla="*/ 931 w 1756"/>
                <a:gd name="T29" fmla="*/ 48 h 3217"/>
                <a:gd name="T30" fmla="*/ 819 w 1756"/>
                <a:gd name="T31" fmla="*/ 84 h 3217"/>
                <a:gd name="T32" fmla="*/ 689 w 1756"/>
                <a:gd name="T33" fmla="*/ 28 h 3217"/>
                <a:gd name="T34" fmla="*/ 561 w 1756"/>
                <a:gd name="T35" fmla="*/ 66 h 3217"/>
                <a:gd name="T36" fmla="*/ 470 w 1756"/>
                <a:gd name="T37" fmla="*/ 317 h 3217"/>
                <a:gd name="T38" fmla="*/ 364 w 1756"/>
                <a:gd name="T39" fmla="*/ 337 h 3217"/>
                <a:gd name="T40" fmla="*/ 254 w 1756"/>
                <a:gd name="T41" fmla="*/ 436 h 3217"/>
                <a:gd name="T42" fmla="*/ 324 w 1756"/>
                <a:gd name="T43" fmla="*/ 545 h 3217"/>
                <a:gd name="T44" fmla="*/ 345 w 1756"/>
                <a:gd name="T45" fmla="*/ 494 h 3217"/>
                <a:gd name="T46" fmla="*/ 421 w 1756"/>
                <a:gd name="T47" fmla="*/ 615 h 3217"/>
                <a:gd name="T48" fmla="*/ 320 w 1756"/>
                <a:gd name="T49" fmla="*/ 834 h 3217"/>
                <a:gd name="T50" fmla="*/ 96 w 1756"/>
                <a:gd name="T51" fmla="*/ 924 h 3217"/>
                <a:gd name="T52" fmla="*/ 90 w 1756"/>
                <a:gd name="T53" fmla="*/ 1129 h 3217"/>
                <a:gd name="T54" fmla="*/ 180 w 1756"/>
                <a:gd name="T55" fmla="*/ 1230 h 3217"/>
                <a:gd name="T56" fmla="*/ 245 w 1756"/>
                <a:gd name="T57" fmla="*/ 1445 h 3217"/>
                <a:gd name="T58" fmla="*/ 365 w 1756"/>
                <a:gd name="T59" fmla="*/ 1550 h 3217"/>
                <a:gd name="T60" fmla="*/ 409 w 1756"/>
                <a:gd name="T61" fmla="*/ 1611 h 3217"/>
                <a:gd name="T62" fmla="*/ 390 w 1756"/>
                <a:gd name="T63" fmla="*/ 1655 h 3217"/>
                <a:gd name="T64" fmla="*/ 484 w 1756"/>
                <a:gd name="T65" fmla="*/ 1729 h 3217"/>
                <a:gd name="T66" fmla="*/ 600 w 1756"/>
                <a:gd name="T67" fmla="*/ 1742 h 3217"/>
                <a:gd name="T68" fmla="*/ 607 w 1756"/>
                <a:gd name="T69" fmla="*/ 1817 h 3217"/>
                <a:gd name="T70" fmla="*/ 468 w 1756"/>
                <a:gd name="T71" fmla="*/ 1817 h 3217"/>
                <a:gd name="T72" fmla="*/ 268 w 1756"/>
                <a:gd name="T73" fmla="*/ 1950 h 3217"/>
                <a:gd name="T74" fmla="*/ 275 w 1756"/>
                <a:gd name="T75" fmla="*/ 2073 h 3217"/>
                <a:gd name="T76" fmla="*/ 314 w 1756"/>
                <a:gd name="T77" fmla="*/ 2361 h 3217"/>
                <a:gd name="T78" fmla="*/ 387 w 1756"/>
                <a:gd name="T79" fmla="*/ 2605 h 3217"/>
                <a:gd name="T80" fmla="*/ 458 w 1756"/>
                <a:gd name="T81" fmla="*/ 2893 h 3217"/>
                <a:gd name="T82" fmla="*/ 471 w 1756"/>
                <a:gd name="T83" fmla="*/ 3050 h 3217"/>
                <a:gd name="T84" fmla="*/ 482 w 1756"/>
                <a:gd name="T85" fmla="*/ 3151 h 3217"/>
                <a:gd name="T86" fmla="*/ 555 w 1756"/>
                <a:gd name="T87" fmla="*/ 3217 h 3217"/>
                <a:gd name="T88" fmla="*/ 736 w 1756"/>
                <a:gd name="T89" fmla="*/ 3173 h 3217"/>
                <a:gd name="T90" fmla="*/ 764 w 1756"/>
                <a:gd name="T91" fmla="*/ 3066 h 3217"/>
                <a:gd name="T92" fmla="*/ 809 w 1756"/>
                <a:gd name="T93" fmla="*/ 2963 h 3217"/>
                <a:gd name="T94" fmla="*/ 884 w 1756"/>
                <a:gd name="T95" fmla="*/ 2833 h 3217"/>
                <a:gd name="T96" fmla="*/ 1048 w 1756"/>
                <a:gd name="T97" fmla="*/ 2791 h 3217"/>
                <a:gd name="T98" fmla="*/ 1114 w 1756"/>
                <a:gd name="T99" fmla="*/ 2704 h 3217"/>
                <a:gd name="T100" fmla="*/ 1031 w 1756"/>
                <a:gd name="T101" fmla="*/ 2617 h 3217"/>
                <a:gd name="T102" fmla="*/ 1041 w 1756"/>
                <a:gd name="T103" fmla="*/ 2410 h 3217"/>
                <a:gd name="T104" fmla="*/ 1026 w 1756"/>
                <a:gd name="T105" fmla="*/ 2331 h 3217"/>
                <a:gd name="T106" fmla="*/ 949 w 1756"/>
                <a:gd name="T107" fmla="*/ 2256 h 3217"/>
                <a:gd name="T108" fmla="*/ 1052 w 1756"/>
                <a:gd name="T109" fmla="*/ 2215 h 3217"/>
                <a:gd name="T110" fmla="*/ 1094 w 1756"/>
                <a:gd name="T111" fmla="*/ 2156 h 3217"/>
                <a:gd name="T112" fmla="*/ 1152 w 1756"/>
                <a:gd name="T113" fmla="*/ 2119 h 3217"/>
                <a:gd name="T114" fmla="*/ 1251 w 1756"/>
                <a:gd name="T115" fmla="*/ 2107 h 3217"/>
                <a:gd name="T116" fmla="*/ 1291 w 1756"/>
                <a:gd name="T117" fmla="*/ 2038 h 3217"/>
                <a:gd name="T118" fmla="*/ 1305 w 1756"/>
                <a:gd name="T119" fmla="*/ 1957 h 3217"/>
                <a:gd name="T120" fmla="*/ 1375 w 1756"/>
                <a:gd name="T121" fmla="*/ 1886 h 3217"/>
                <a:gd name="T122" fmla="*/ 1536 w 1756"/>
                <a:gd name="T123" fmla="*/ 1858 h 3217"/>
                <a:gd name="T124" fmla="*/ 1756 w 1756"/>
                <a:gd name="T125" fmla="*/ 1658 h 3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56" h="3217">
                  <a:moveTo>
                    <a:pt x="1756" y="1658"/>
                  </a:moveTo>
                  <a:lnTo>
                    <a:pt x="1756" y="1647"/>
                  </a:lnTo>
                  <a:lnTo>
                    <a:pt x="1754" y="1640"/>
                  </a:lnTo>
                  <a:lnTo>
                    <a:pt x="1749" y="1638"/>
                  </a:lnTo>
                  <a:lnTo>
                    <a:pt x="1739" y="1637"/>
                  </a:lnTo>
                  <a:lnTo>
                    <a:pt x="1728" y="1637"/>
                  </a:lnTo>
                  <a:lnTo>
                    <a:pt x="1712" y="1638"/>
                  </a:lnTo>
                  <a:lnTo>
                    <a:pt x="1697" y="1638"/>
                  </a:lnTo>
                  <a:lnTo>
                    <a:pt x="1688" y="1635"/>
                  </a:lnTo>
                  <a:lnTo>
                    <a:pt x="1683" y="1617"/>
                  </a:lnTo>
                  <a:lnTo>
                    <a:pt x="1684" y="1586"/>
                  </a:lnTo>
                  <a:lnTo>
                    <a:pt x="1686" y="1555"/>
                  </a:lnTo>
                  <a:lnTo>
                    <a:pt x="1687" y="1533"/>
                  </a:lnTo>
                  <a:lnTo>
                    <a:pt x="1687" y="1497"/>
                  </a:lnTo>
                  <a:lnTo>
                    <a:pt x="1687" y="1462"/>
                  </a:lnTo>
                  <a:lnTo>
                    <a:pt x="1686" y="1426"/>
                  </a:lnTo>
                  <a:lnTo>
                    <a:pt x="1686" y="1390"/>
                  </a:lnTo>
                  <a:lnTo>
                    <a:pt x="1687" y="1364"/>
                  </a:lnTo>
                  <a:lnTo>
                    <a:pt x="1688" y="1325"/>
                  </a:lnTo>
                  <a:lnTo>
                    <a:pt x="1687" y="1289"/>
                  </a:lnTo>
                  <a:lnTo>
                    <a:pt x="1678" y="1270"/>
                  </a:lnTo>
                  <a:lnTo>
                    <a:pt x="1662" y="1266"/>
                  </a:lnTo>
                  <a:lnTo>
                    <a:pt x="1646" y="1261"/>
                  </a:lnTo>
                  <a:lnTo>
                    <a:pt x="1630" y="1256"/>
                  </a:lnTo>
                  <a:lnTo>
                    <a:pt x="1614" y="1252"/>
                  </a:lnTo>
                  <a:lnTo>
                    <a:pt x="1604" y="1249"/>
                  </a:lnTo>
                  <a:lnTo>
                    <a:pt x="1594" y="1246"/>
                  </a:lnTo>
                  <a:lnTo>
                    <a:pt x="1584" y="1244"/>
                  </a:lnTo>
                  <a:lnTo>
                    <a:pt x="1574" y="1241"/>
                  </a:lnTo>
                  <a:lnTo>
                    <a:pt x="1561" y="1237"/>
                  </a:lnTo>
                  <a:lnTo>
                    <a:pt x="1543" y="1231"/>
                  </a:lnTo>
                  <a:lnTo>
                    <a:pt x="1525" y="1226"/>
                  </a:lnTo>
                  <a:lnTo>
                    <a:pt x="1513" y="1227"/>
                  </a:lnTo>
                  <a:lnTo>
                    <a:pt x="1503" y="1237"/>
                  </a:lnTo>
                  <a:lnTo>
                    <a:pt x="1492" y="1255"/>
                  </a:lnTo>
                  <a:lnTo>
                    <a:pt x="1483" y="1274"/>
                  </a:lnTo>
                  <a:lnTo>
                    <a:pt x="1475" y="1289"/>
                  </a:lnTo>
                  <a:lnTo>
                    <a:pt x="1459" y="1273"/>
                  </a:lnTo>
                  <a:lnTo>
                    <a:pt x="1443" y="1257"/>
                  </a:lnTo>
                  <a:lnTo>
                    <a:pt x="1427" y="1241"/>
                  </a:lnTo>
                  <a:lnTo>
                    <a:pt x="1412" y="1224"/>
                  </a:lnTo>
                  <a:lnTo>
                    <a:pt x="1402" y="1213"/>
                  </a:lnTo>
                  <a:lnTo>
                    <a:pt x="1392" y="1203"/>
                  </a:lnTo>
                  <a:lnTo>
                    <a:pt x="1381" y="1198"/>
                  </a:lnTo>
                  <a:lnTo>
                    <a:pt x="1368" y="1199"/>
                  </a:lnTo>
                  <a:lnTo>
                    <a:pt x="1363" y="1202"/>
                  </a:lnTo>
                  <a:lnTo>
                    <a:pt x="1360" y="1207"/>
                  </a:lnTo>
                  <a:lnTo>
                    <a:pt x="1358" y="1211"/>
                  </a:lnTo>
                  <a:lnTo>
                    <a:pt x="1354" y="1214"/>
                  </a:lnTo>
                  <a:lnTo>
                    <a:pt x="1349" y="1214"/>
                  </a:lnTo>
                  <a:lnTo>
                    <a:pt x="1345" y="1213"/>
                  </a:lnTo>
                  <a:lnTo>
                    <a:pt x="1340" y="1211"/>
                  </a:lnTo>
                  <a:lnTo>
                    <a:pt x="1336" y="1212"/>
                  </a:lnTo>
                  <a:lnTo>
                    <a:pt x="1332" y="1216"/>
                  </a:lnTo>
                  <a:lnTo>
                    <a:pt x="1328" y="1220"/>
                  </a:lnTo>
                  <a:lnTo>
                    <a:pt x="1324" y="1225"/>
                  </a:lnTo>
                  <a:lnTo>
                    <a:pt x="1321" y="1229"/>
                  </a:lnTo>
                  <a:lnTo>
                    <a:pt x="1308" y="1209"/>
                  </a:lnTo>
                  <a:lnTo>
                    <a:pt x="1304" y="1170"/>
                  </a:lnTo>
                  <a:lnTo>
                    <a:pt x="1303" y="1125"/>
                  </a:lnTo>
                  <a:lnTo>
                    <a:pt x="1299" y="1093"/>
                  </a:lnTo>
                  <a:lnTo>
                    <a:pt x="1297" y="1082"/>
                  </a:lnTo>
                  <a:lnTo>
                    <a:pt x="1295" y="1072"/>
                  </a:lnTo>
                  <a:lnTo>
                    <a:pt x="1291" y="1066"/>
                  </a:lnTo>
                  <a:lnTo>
                    <a:pt x="1282" y="1064"/>
                  </a:lnTo>
                  <a:lnTo>
                    <a:pt x="1272" y="1065"/>
                  </a:lnTo>
                  <a:lnTo>
                    <a:pt x="1262" y="1067"/>
                  </a:lnTo>
                  <a:lnTo>
                    <a:pt x="1252" y="1066"/>
                  </a:lnTo>
                  <a:lnTo>
                    <a:pt x="1244" y="1061"/>
                  </a:lnTo>
                  <a:lnTo>
                    <a:pt x="1237" y="1052"/>
                  </a:lnTo>
                  <a:lnTo>
                    <a:pt x="1230" y="1043"/>
                  </a:lnTo>
                  <a:lnTo>
                    <a:pt x="1223" y="1034"/>
                  </a:lnTo>
                  <a:lnTo>
                    <a:pt x="1216" y="1025"/>
                  </a:lnTo>
                  <a:lnTo>
                    <a:pt x="1209" y="1018"/>
                  </a:lnTo>
                  <a:lnTo>
                    <a:pt x="1204" y="1009"/>
                  </a:lnTo>
                  <a:lnTo>
                    <a:pt x="1199" y="1000"/>
                  </a:lnTo>
                  <a:lnTo>
                    <a:pt x="1194" y="991"/>
                  </a:lnTo>
                  <a:lnTo>
                    <a:pt x="1185" y="992"/>
                  </a:lnTo>
                  <a:lnTo>
                    <a:pt x="1171" y="1004"/>
                  </a:lnTo>
                  <a:lnTo>
                    <a:pt x="1156" y="1011"/>
                  </a:lnTo>
                  <a:lnTo>
                    <a:pt x="1146" y="999"/>
                  </a:lnTo>
                  <a:lnTo>
                    <a:pt x="1139" y="988"/>
                  </a:lnTo>
                  <a:lnTo>
                    <a:pt x="1136" y="977"/>
                  </a:lnTo>
                  <a:lnTo>
                    <a:pt x="1135" y="966"/>
                  </a:lnTo>
                  <a:lnTo>
                    <a:pt x="1136" y="952"/>
                  </a:lnTo>
                  <a:lnTo>
                    <a:pt x="1137" y="942"/>
                  </a:lnTo>
                  <a:lnTo>
                    <a:pt x="1139" y="936"/>
                  </a:lnTo>
                  <a:lnTo>
                    <a:pt x="1143" y="932"/>
                  </a:lnTo>
                  <a:lnTo>
                    <a:pt x="1148" y="926"/>
                  </a:lnTo>
                  <a:lnTo>
                    <a:pt x="1157" y="908"/>
                  </a:lnTo>
                  <a:lnTo>
                    <a:pt x="1161" y="888"/>
                  </a:lnTo>
                  <a:lnTo>
                    <a:pt x="1162" y="868"/>
                  </a:lnTo>
                  <a:lnTo>
                    <a:pt x="1157" y="848"/>
                  </a:lnTo>
                  <a:lnTo>
                    <a:pt x="1143" y="829"/>
                  </a:lnTo>
                  <a:lnTo>
                    <a:pt x="1122" y="817"/>
                  </a:lnTo>
                  <a:lnTo>
                    <a:pt x="1099" y="808"/>
                  </a:lnTo>
                  <a:lnTo>
                    <a:pt x="1079" y="800"/>
                  </a:lnTo>
                  <a:lnTo>
                    <a:pt x="1070" y="796"/>
                  </a:lnTo>
                  <a:lnTo>
                    <a:pt x="1061" y="791"/>
                  </a:lnTo>
                  <a:lnTo>
                    <a:pt x="1051" y="787"/>
                  </a:lnTo>
                  <a:lnTo>
                    <a:pt x="1043" y="785"/>
                  </a:lnTo>
                  <a:lnTo>
                    <a:pt x="1030" y="787"/>
                  </a:lnTo>
                  <a:lnTo>
                    <a:pt x="1017" y="787"/>
                  </a:lnTo>
                  <a:lnTo>
                    <a:pt x="1004" y="787"/>
                  </a:lnTo>
                  <a:lnTo>
                    <a:pt x="991" y="787"/>
                  </a:lnTo>
                  <a:lnTo>
                    <a:pt x="1003" y="774"/>
                  </a:lnTo>
                  <a:lnTo>
                    <a:pt x="1012" y="764"/>
                  </a:lnTo>
                  <a:lnTo>
                    <a:pt x="1018" y="753"/>
                  </a:lnTo>
                  <a:lnTo>
                    <a:pt x="1019" y="734"/>
                  </a:lnTo>
                  <a:lnTo>
                    <a:pt x="1022" y="719"/>
                  </a:lnTo>
                  <a:lnTo>
                    <a:pt x="1030" y="705"/>
                  </a:lnTo>
                  <a:lnTo>
                    <a:pt x="1040" y="693"/>
                  </a:lnTo>
                  <a:lnTo>
                    <a:pt x="1048" y="680"/>
                  </a:lnTo>
                  <a:lnTo>
                    <a:pt x="1042" y="678"/>
                  </a:lnTo>
                  <a:lnTo>
                    <a:pt x="1040" y="674"/>
                  </a:lnTo>
                  <a:lnTo>
                    <a:pt x="1038" y="669"/>
                  </a:lnTo>
                  <a:lnTo>
                    <a:pt x="1034" y="664"/>
                  </a:lnTo>
                  <a:lnTo>
                    <a:pt x="1027" y="659"/>
                  </a:lnTo>
                  <a:lnTo>
                    <a:pt x="1020" y="656"/>
                  </a:lnTo>
                  <a:lnTo>
                    <a:pt x="1013" y="652"/>
                  </a:lnTo>
                  <a:lnTo>
                    <a:pt x="1005" y="646"/>
                  </a:lnTo>
                  <a:lnTo>
                    <a:pt x="1002" y="646"/>
                  </a:lnTo>
                  <a:lnTo>
                    <a:pt x="994" y="644"/>
                  </a:lnTo>
                  <a:lnTo>
                    <a:pt x="985" y="642"/>
                  </a:lnTo>
                  <a:lnTo>
                    <a:pt x="981" y="641"/>
                  </a:lnTo>
                  <a:lnTo>
                    <a:pt x="976" y="640"/>
                  </a:lnTo>
                  <a:lnTo>
                    <a:pt x="972" y="638"/>
                  </a:lnTo>
                  <a:lnTo>
                    <a:pt x="968" y="637"/>
                  </a:lnTo>
                  <a:lnTo>
                    <a:pt x="961" y="637"/>
                  </a:lnTo>
                  <a:lnTo>
                    <a:pt x="941" y="612"/>
                  </a:lnTo>
                  <a:lnTo>
                    <a:pt x="943" y="569"/>
                  </a:lnTo>
                  <a:lnTo>
                    <a:pt x="956" y="523"/>
                  </a:lnTo>
                  <a:lnTo>
                    <a:pt x="968" y="488"/>
                  </a:lnTo>
                  <a:lnTo>
                    <a:pt x="974" y="468"/>
                  </a:lnTo>
                  <a:lnTo>
                    <a:pt x="976" y="455"/>
                  </a:lnTo>
                  <a:lnTo>
                    <a:pt x="972" y="444"/>
                  </a:lnTo>
                  <a:lnTo>
                    <a:pt x="959" y="432"/>
                  </a:lnTo>
                  <a:lnTo>
                    <a:pt x="954" y="422"/>
                  </a:lnTo>
                  <a:lnTo>
                    <a:pt x="950" y="406"/>
                  </a:lnTo>
                  <a:lnTo>
                    <a:pt x="949" y="389"/>
                  </a:lnTo>
                  <a:lnTo>
                    <a:pt x="947" y="377"/>
                  </a:lnTo>
                  <a:lnTo>
                    <a:pt x="943" y="343"/>
                  </a:lnTo>
                  <a:lnTo>
                    <a:pt x="936" y="292"/>
                  </a:lnTo>
                  <a:lnTo>
                    <a:pt x="925" y="244"/>
                  </a:lnTo>
                  <a:lnTo>
                    <a:pt x="912" y="222"/>
                  </a:lnTo>
                  <a:lnTo>
                    <a:pt x="892" y="219"/>
                  </a:lnTo>
                  <a:lnTo>
                    <a:pt x="872" y="216"/>
                  </a:lnTo>
                  <a:lnTo>
                    <a:pt x="852" y="212"/>
                  </a:lnTo>
                  <a:lnTo>
                    <a:pt x="832" y="209"/>
                  </a:lnTo>
                  <a:lnTo>
                    <a:pt x="827" y="201"/>
                  </a:lnTo>
                  <a:lnTo>
                    <a:pt x="825" y="185"/>
                  </a:lnTo>
                  <a:lnTo>
                    <a:pt x="825" y="167"/>
                  </a:lnTo>
                  <a:lnTo>
                    <a:pt x="828" y="158"/>
                  </a:lnTo>
                  <a:lnTo>
                    <a:pt x="857" y="138"/>
                  </a:lnTo>
                  <a:lnTo>
                    <a:pt x="888" y="119"/>
                  </a:lnTo>
                  <a:lnTo>
                    <a:pt x="920" y="103"/>
                  </a:lnTo>
                  <a:lnTo>
                    <a:pt x="952" y="89"/>
                  </a:lnTo>
                  <a:lnTo>
                    <a:pt x="954" y="88"/>
                  </a:lnTo>
                  <a:lnTo>
                    <a:pt x="954" y="88"/>
                  </a:lnTo>
                  <a:lnTo>
                    <a:pt x="947" y="76"/>
                  </a:lnTo>
                  <a:lnTo>
                    <a:pt x="942" y="72"/>
                  </a:lnTo>
                  <a:lnTo>
                    <a:pt x="940" y="65"/>
                  </a:lnTo>
                  <a:lnTo>
                    <a:pt x="938" y="57"/>
                  </a:lnTo>
                  <a:lnTo>
                    <a:pt x="936" y="51"/>
                  </a:lnTo>
                  <a:lnTo>
                    <a:pt x="931" y="48"/>
                  </a:lnTo>
                  <a:lnTo>
                    <a:pt x="920" y="44"/>
                  </a:lnTo>
                  <a:lnTo>
                    <a:pt x="914" y="41"/>
                  </a:lnTo>
                  <a:lnTo>
                    <a:pt x="906" y="32"/>
                  </a:lnTo>
                  <a:lnTo>
                    <a:pt x="901" y="23"/>
                  </a:lnTo>
                  <a:lnTo>
                    <a:pt x="893" y="16"/>
                  </a:lnTo>
                  <a:lnTo>
                    <a:pt x="893" y="16"/>
                  </a:lnTo>
                  <a:lnTo>
                    <a:pt x="876" y="30"/>
                  </a:lnTo>
                  <a:lnTo>
                    <a:pt x="860" y="45"/>
                  </a:lnTo>
                  <a:lnTo>
                    <a:pt x="844" y="61"/>
                  </a:lnTo>
                  <a:lnTo>
                    <a:pt x="827" y="76"/>
                  </a:lnTo>
                  <a:lnTo>
                    <a:pt x="819" y="84"/>
                  </a:lnTo>
                  <a:lnTo>
                    <a:pt x="810" y="93"/>
                  </a:lnTo>
                  <a:lnTo>
                    <a:pt x="801" y="101"/>
                  </a:lnTo>
                  <a:lnTo>
                    <a:pt x="792" y="109"/>
                  </a:lnTo>
                  <a:lnTo>
                    <a:pt x="786" y="111"/>
                  </a:lnTo>
                  <a:lnTo>
                    <a:pt x="781" y="108"/>
                  </a:lnTo>
                  <a:lnTo>
                    <a:pt x="776" y="103"/>
                  </a:lnTo>
                  <a:lnTo>
                    <a:pt x="771" y="98"/>
                  </a:lnTo>
                  <a:lnTo>
                    <a:pt x="750" y="80"/>
                  </a:lnTo>
                  <a:lnTo>
                    <a:pt x="730" y="63"/>
                  </a:lnTo>
                  <a:lnTo>
                    <a:pt x="709" y="46"/>
                  </a:lnTo>
                  <a:lnTo>
                    <a:pt x="689" y="28"/>
                  </a:lnTo>
                  <a:lnTo>
                    <a:pt x="681" y="21"/>
                  </a:lnTo>
                  <a:lnTo>
                    <a:pt x="672" y="14"/>
                  </a:lnTo>
                  <a:lnTo>
                    <a:pt x="664" y="7"/>
                  </a:lnTo>
                  <a:lnTo>
                    <a:pt x="656" y="0"/>
                  </a:lnTo>
                  <a:lnTo>
                    <a:pt x="651" y="2"/>
                  </a:lnTo>
                  <a:lnTo>
                    <a:pt x="643" y="8"/>
                  </a:lnTo>
                  <a:lnTo>
                    <a:pt x="635" y="15"/>
                  </a:lnTo>
                  <a:lnTo>
                    <a:pt x="630" y="19"/>
                  </a:lnTo>
                  <a:lnTo>
                    <a:pt x="609" y="33"/>
                  </a:lnTo>
                  <a:lnTo>
                    <a:pt x="584" y="49"/>
                  </a:lnTo>
                  <a:lnTo>
                    <a:pt x="561" y="66"/>
                  </a:lnTo>
                  <a:lnTo>
                    <a:pt x="544" y="85"/>
                  </a:lnTo>
                  <a:lnTo>
                    <a:pt x="534" y="108"/>
                  </a:lnTo>
                  <a:lnTo>
                    <a:pt x="527" y="136"/>
                  </a:lnTo>
                  <a:lnTo>
                    <a:pt x="522" y="165"/>
                  </a:lnTo>
                  <a:lnTo>
                    <a:pt x="516" y="191"/>
                  </a:lnTo>
                  <a:lnTo>
                    <a:pt x="510" y="221"/>
                  </a:lnTo>
                  <a:lnTo>
                    <a:pt x="504" y="259"/>
                  </a:lnTo>
                  <a:lnTo>
                    <a:pt x="495" y="294"/>
                  </a:lnTo>
                  <a:lnTo>
                    <a:pt x="482" y="313"/>
                  </a:lnTo>
                  <a:lnTo>
                    <a:pt x="477" y="315"/>
                  </a:lnTo>
                  <a:lnTo>
                    <a:pt x="470" y="317"/>
                  </a:lnTo>
                  <a:lnTo>
                    <a:pt x="463" y="319"/>
                  </a:lnTo>
                  <a:lnTo>
                    <a:pt x="457" y="319"/>
                  </a:lnTo>
                  <a:lnTo>
                    <a:pt x="454" y="315"/>
                  </a:lnTo>
                  <a:lnTo>
                    <a:pt x="453" y="310"/>
                  </a:lnTo>
                  <a:lnTo>
                    <a:pt x="451" y="305"/>
                  </a:lnTo>
                  <a:lnTo>
                    <a:pt x="446" y="304"/>
                  </a:lnTo>
                  <a:lnTo>
                    <a:pt x="428" y="311"/>
                  </a:lnTo>
                  <a:lnTo>
                    <a:pt x="410" y="318"/>
                  </a:lnTo>
                  <a:lnTo>
                    <a:pt x="391" y="325"/>
                  </a:lnTo>
                  <a:lnTo>
                    <a:pt x="373" y="331"/>
                  </a:lnTo>
                  <a:lnTo>
                    <a:pt x="364" y="337"/>
                  </a:lnTo>
                  <a:lnTo>
                    <a:pt x="357" y="347"/>
                  </a:lnTo>
                  <a:lnTo>
                    <a:pt x="349" y="356"/>
                  </a:lnTo>
                  <a:lnTo>
                    <a:pt x="341" y="364"/>
                  </a:lnTo>
                  <a:lnTo>
                    <a:pt x="327" y="373"/>
                  </a:lnTo>
                  <a:lnTo>
                    <a:pt x="313" y="382"/>
                  </a:lnTo>
                  <a:lnTo>
                    <a:pt x="299" y="391"/>
                  </a:lnTo>
                  <a:lnTo>
                    <a:pt x="285" y="399"/>
                  </a:lnTo>
                  <a:lnTo>
                    <a:pt x="273" y="407"/>
                  </a:lnTo>
                  <a:lnTo>
                    <a:pt x="262" y="414"/>
                  </a:lnTo>
                  <a:lnTo>
                    <a:pt x="255" y="422"/>
                  </a:lnTo>
                  <a:lnTo>
                    <a:pt x="254" y="436"/>
                  </a:lnTo>
                  <a:lnTo>
                    <a:pt x="256" y="457"/>
                  </a:lnTo>
                  <a:lnTo>
                    <a:pt x="259" y="479"/>
                  </a:lnTo>
                  <a:lnTo>
                    <a:pt x="261" y="500"/>
                  </a:lnTo>
                  <a:lnTo>
                    <a:pt x="264" y="521"/>
                  </a:lnTo>
                  <a:lnTo>
                    <a:pt x="274" y="526"/>
                  </a:lnTo>
                  <a:lnTo>
                    <a:pt x="286" y="529"/>
                  </a:lnTo>
                  <a:lnTo>
                    <a:pt x="294" y="536"/>
                  </a:lnTo>
                  <a:lnTo>
                    <a:pt x="293" y="554"/>
                  </a:lnTo>
                  <a:lnTo>
                    <a:pt x="307" y="552"/>
                  </a:lnTo>
                  <a:lnTo>
                    <a:pt x="317" y="550"/>
                  </a:lnTo>
                  <a:lnTo>
                    <a:pt x="324" y="545"/>
                  </a:lnTo>
                  <a:lnTo>
                    <a:pt x="327" y="533"/>
                  </a:lnTo>
                  <a:lnTo>
                    <a:pt x="326" y="530"/>
                  </a:lnTo>
                  <a:lnTo>
                    <a:pt x="322" y="527"/>
                  </a:lnTo>
                  <a:lnTo>
                    <a:pt x="320" y="523"/>
                  </a:lnTo>
                  <a:lnTo>
                    <a:pt x="320" y="518"/>
                  </a:lnTo>
                  <a:lnTo>
                    <a:pt x="323" y="514"/>
                  </a:lnTo>
                  <a:lnTo>
                    <a:pt x="329" y="514"/>
                  </a:lnTo>
                  <a:lnTo>
                    <a:pt x="334" y="514"/>
                  </a:lnTo>
                  <a:lnTo>
                    <a:pt x="338" y="512"/>
                  </a:lnTo>
                  <a:lnTo>
                    <a:pt x="342" y="502"/>
                  </a:lnTo>
                  <a:lnTo>
                    <a:pt x="345" y="494"/>
                  </a:lnTo>
                  <a:lnTo>
                    <a:pt x="349" y="493"/>
                  </a:lnTo>
                  <a:lnTo>
                    <a:pt x="357" y="505"/>
                  </a:lnTo>
                  <a:lnTo>
                    <a:pt x="369" y="514"/>
                  </a:lnTo>
                  <a:lnTo>
                    <a:pt x="386" y="517"/>
                  </a:lnTo>
                  <a:lnTo>
                    <a:pt x="404" y="519"/>
                  </a:lnTo>
                  <a:lnTo>
                    <a:pt x="416" y="526"/>
                  </a:lnTo>
                  <a:lnTo>
                    <a:pt x="420" y="541"/>
                  </a:lnTo>
                  <a:lnTo>
                    <a:pt x="421" y="562"/>
                  </a:lnTo>
                  <a:lnTo>
                    <a:pt x="420" y="585"/>
                  </a:lnTo>
                  <a:lnTo>
                    <a:pt x="420" y="601"/>
                  </a:lnTo>
                  <a:lnTo>
                    <a:pt x="421" y="615"/>
                  </a:lnTo>
                  <a:lnTo>
                    <a:pt x="421" y="629"/>
                  </a:lnTo>
                  <a:lnTo>
                    <a:pt x="421" y="644"/>
                  </a:lnTo>
                  <a:lnTo>
                    <a:pt x="418" y="657"/>
                  </a:lnTo>
                  <a:lnTo>
                    <a:pt x="409" y="694"/>
                  </a:lnTo>
                  <a:lnTo>
                    <a:pt x="399" y="730"/>
                  </a:lnTo>
                  <a:lnTo>
                    <a:pt x="385" y="764"/>
                  </a:lnTo>
                  <a:lnTo>
                    <a:pt x="363" y="793"/>
                  </a:lnTo>
                  <a:lnTo>
                    <a:pt x="353" y="804"/>
                  </a:lnTo>
                  <a:lnTo>
                    <a:pt x="342" y="814"/>
                  </a:lnTo>
                  <a:lnTo>
                    <a:pt x="331" y="824"/>
                  </a:lnTo>
                  <a:lnTo>
                    <a:pt x="320" y="834"/>
                  </a:lnTo>
                  <a:lnTo>
                    <a:pt x="313" y="814"/>
                  </a:lnTo>
                  <a:lnTo>
                    <a:pt x="307" y="794"/>
                  </a:lnTo>
                  <a:lnTo>
                    <a:pt x="300" y="773"/>
                  </a:lnTo>
                  <a:lnTo>
                    <a:pt x="294" y="753"/>
                  </a:lnTo>
                  <a:lnTo>
                    <a:pt x="282" y="763"/>
                  </a:lnTo>
                  <a:lnTo>
                    <a:pt x="276" y="768"/>
                  </a:lnTo>
                  <a:lnTo>
                    <a:pt x="270" y="773"/>
                  </a:lnTo>
                  <a:lnTo>
                    <a:pt x="227" y="811"/>
                  </a:lnTo>
                  <a:lnTo>
                    <a:pt x="183" y="848"/>
                  </a:lnTo>
                  <a:lnTo>
                    <a:pt x="139" y="886"/>
                  </a:lnTo>
                  <a:lnTo>
                    <a:pt x="96" y="924"/>
                  </a:lnTo>
                  <a:lnTo>
                    <a:pt x="72" y="944"/>
                  </a:lnTo>
                  <a:lnTo>
                    <a:pt x="48" y="965"/>
                  </a:lnTo>
                  <a:lnTo>
                    <a:pt x="24" y="986"/>
                  </a:lnTo>
                  <a:lnTo>
                    <a:pt x="0" y="1006"/>
                  </a:lnTo>
                  <a:lnTo>
                    <a:pt x="22" y="1025"/>
                  </a:lnTo>
                  <a:lnTo>
                    <a:pt x="46" y="1046"/>
                  </a:lnTo>
                  <a:lnTo>
                    <a:pt x="68" y="1069"/>
                  </a:lnTo>
                  <a:lnTo>
                    <a:pt x="83" y="1094"/>
                  </a:lnTo>
                  <a:lnTo>
                    <a:pt x="85" y="1107"/>
                  </a:lnTo>
                  <a:lnTo>
                    <a:pt x="87" y="1118"/>
                  </a:lnTo>
                  <a:lnTo>
                    <a:pt x="90" y="1129"/>
                  </a:lnTo>
                  <a:lnTo>
                    <a:pt x="97" y="1140"/>
                  </a:lnTo>
                  <a:lnTo>
                    <a:pt x="106" y="1152"/>
                  </a:lnTo>
                  <a:lnTo>
                    <a:pt x="112" y="1158"/>
                  </a:lnTo>
                  <a:lnTo>
                    <a:pt x="120" y="1160"/>
                  </a:lnTo>
                  <a:lnTo>
                    <a:pt x="132" y="1160"/>
                  </a:lnTo>
                  <a:lnTo>
                    <a:pt x="143" y="1163"/>
                  </a:lnTo>
                  <a:lnTo>
                    <a:pt x="154" y="1172"/>
                  </a:lnTo>
                  <a:lnTo>
                    <a:pt x="163" y="1183"/>
                  </a:lnTo>
                  <a:lnTo>
                    <a:pt x="171" y="1193"/>
                  </a:lnTo>
                  <a:lnTo>
                    <a:pt x="178" y="1211"/>
                  </a:lnTo>
                  <a:lnTo>
                    <a:pt x="180" y="1230"/>
                  </a:lnTo>
                  <a:lnTo>
                    <a:pt x="180" y="1249"/>
                  </a:lnTo>
                  <a:lnTo>
                    <a:pt x="186" y="1268"/>
                  </a:lnTo>
                  <a:lnTo>
                    <a:pt x="199" y="1280"/>
                  </a:lnTo>
                  <a:lnTo>
                    <a:pt x="218" y="1288"/>
                  </a:lnTo>
                  <a:lnTo>
                    <a:pt x="233" y="1299"/>
                  </a:lnTo>
                  <a:lnTo>
                    <a:pt x="237" y="1317"/>
                  </a:lnTo>
                  <a:lnTo>
                    <a:pt x="233" y="1342"/>
                  </a:lnTo>
                  <a:lnTo>
                    <a:pt x="230" y="1368"/>
                  </a:lnTo>
                  <a:lnTo>
                    <a:pt x="230" y="1394"/>
                  </a:lnTo>
                  <a:lnTo>
                    <a:pt x="234" y="1419"/>
                  </a:lnTo>
                  <a:lnTo>
                    <a:pt x="245" y="1445"/>
                  </a:lnTo>
                  <a:lnTo>
                    <a:pt x="259" y="1470"/>
                  </a:lnTo>
                  <a:lnTo>
                    <a:pt x="275" y="1494"/>
                  </a:lnTo>
                  <a:lnTo>
                    <a:pt x="291" y="1517"/>
                  </a:lnTo>
                  <a:lnTo>
                    <a:pt x="303" y="1530"/>
                  </a:lnTo>
                  <a:lnTo>
                    <a:pt x="314" y="1537"/>
                  </a:lnTo>
                  <a:lnTo>
                    <a:pt x="326" y="1539"/>
                  </a:lnTo>
                  <a:lnTo>
                    <a:pt x="342" y="1539"/>
                  </a:lnTo>
                  <a:lnTo>
                    <a:pt x="349" y="1540"/>
                  </a:lnTo>
                  <a:lnTo>
                    <a:pt x="355" y="1542"/>
                  </a:lnTo>
                  <a:lnTo>
                    <a:pt x="360" y="1545"/>
                  </a:lnTo>
                  <a:lnTo>
                    <a:pt x="365" y="1550"/>
                  </a:lnTo>
                  <a:lnTo>
                    <a:pt x="368" y="1557"/>
                  </a:lnTo>
                  <a:lnTo>
                    <a:pt x="367" y="1565"/>
                  </a:lnTo>
                  <a:lnTo>
                    <a:pt x="366" y="1573"/>
                  </a:lnTo>
                  <a:lnTo>
                    <a:pt x="368" y="1579"/>
                  </a:lnTo>
                  <a:lnTo>
                    <a:pt x="374" y="1582"/>
                  </a:lnTo>
                  <a:lnTo>
                    <a:pt x="384" y="1583"/>
                  </a:lnTo>
                  <a:lnTo>
                    <a:pt x="394" y="1583"/>
                  </a:lnTo>
                  <a:lnTo>
                    <a:pt x="402" y="1586"/>
                  </a:lnTo>
                  <a:lnTo>
                    <a:pt x="407" y="1593"/>
                  </a:lnTo>
                  <a:lnTo>
                    <a:pt x="408" y="1602"/>
                  </a:lnTo>
                  <a:lnTo>
                    <a:pt x="409" y="1611"/>
                  </a:lnTo>
                  <a:lnTo>
                    <a:pt x="409" y="1620"/>
                  </a:lnTo>
                  <a:lnTo>
                    <a:pt x="391" y="1614"/>
                  </a:lnTo>
                  <a:lnTo>
                    <a:pt x="370" y="1604"/>
                  </a:lnTo>
                  <a:lnTo>
                    <a:pt x="349" y="1598"/>
                  </a:lnTo>
                  <a:lnTo>
                    <a:pt x="333" y="1601"/>
                  </a:lnTo>
                  <a:lnTo>
                    <a:pt x="329" y="1614"/>
                  </a:lnTo>
                  <a:lnTo>
                    <a:pt x="348" y="1625"/>
                  </a:lnTo>
                  <a:lnTo>
                    <a:pt x="373" y="1635"/>
                  </a:lnTo>
                  <a:lnTo>
                    <a:pt x="387" y="1648"/>
                  </a:lnTo>
                  <a:lnTo>
                    <a:pt x="388" y="1651"/>
                  </a:lnTo>
                  <a:lnTo>
                    <a:pt x="390" y="1655"/>
                  </a:lnTo>
                  <a:lnTo>
                    <a:pt x="391" y="1658"/>
                  </a:lnTo>
                  <a:lnTo>
                    <a:pt x="392" y="1661"/>
                  </a:lnTo>
                  <a:lnTo>
                    <a:pt x="408" y="1679"/>
                  </a:lnTo>
                  <a:lnTo>
                    <a:pt x="431" y="1685"/>
                  </a:lnTo>
                  <a:lnTo>
                    <a:pt x="455" y="1690"/>
                  </a:lnTo>
                  <a:lnTo>
                    <a:pt x="471" y="1705"/>
                  </a:lnTo>
                  <a:lnTo>
                    <a:pt x="471" y="1711"/>
                  </a:lnTo>
                  <a:lnTo>
                    <a:pt x="468" y="1717"/>
                  </a:lnTo>
                  <a:lnTo>
                    <a:pt x="468" y="1722"/>
                  </a:lnTo>
                  <a:lnTo>
                    <a:pt x="474" y="1728"/>
                  </a:lnTo>
                  <a:lnTo>
                    <a:pt x="484" y="1729"/>
                  </a:lnTo>
                  <a:lnTo>
                    <a:pt x="497" y="1726"/>
                  </a:lnTo>
                  <a:lnTo>
                    <a:pt x="510" y="1721"/>
                  </a:lnTo>
                  <a:lnTo>
                    <a:pt x="521" y="1721"/>
                  </a:lnTo>
                  <a:lnTo>
                    <a:pt x="533" y="1723"/>
                  </a:lnTo>
                  <a:lnTo>
                    <a:pt x="544" y="1724"/>
                  </a:lnTo>
                  <a:lnTo>
                    <a:pt x="556" y="1725"/>
                  </a:lnTo>
                  <a:lnTo>
                    <a:pt x="567" y="1726"/>
                  </a:lnTo>
                  <a:lnTo>
                    <a:pt x="579" y="1727"/>
                  </a:lnTo>
                  <a:lnTo>
                    <a:pt x="585" y="1729"/>
                  </a:lnTo>
                  <a:lnTo>
                    <a:pt x="591" y="1734"/>
                  </a:lnTo>
                  <a:lnTo>
                    <a:pt x="600" y="1742"/>
                  </a:lnTo>
                  <a:lnTo>
                    <a:pt x="617" y="1751"/>
                  </a:lnTo>
                  <a:lnTo>
                    <a:pt x="637" y="1764"/>
                  </a:lnTo>
                  <a:lnTo>
                    <a:pt x="645" y="1775"/>
                  </a:lnTo>
                  <a:lnTo>
                    <a:pt x="625" y="1780"/>
                  </a:lnTo>
                  <a:lnTo>
                    <a:pt x="619" y="1781"/>
                  </a:lnTo>
                  <a:lnTo>
                    <a:pt x="612" y="1784"/>
                  </a:lnTo>
                  <a:lnTo>
                    <a:pt x="607" y="1788"/>
                  </a:lnTo>
                  <a:lnTo>
                    <a:pt x="604" y="1793"/>
                  </a:lnTo>
                  <a:lnTo>
                    <a:pt x="604" y="1799"/>
                  </a:lnTo>
                  <a:lnTo>
                    <a:pt x="605" y="1808"/>
                  </a:lnTo>
                  <a:lnTo>
                    <a:pt x="607" y="1817"/>
                  </a:lnTo>
                  <a:lnTo>
                    <a:pt x="606" y="1821"/>
                  </a:lnTo>
                  <a:lnTo>
                    <a:pt x="597" y="1826"/>
                  </a:lnTo>
                  <a:lnTo>
                    <a:pt x="584" y="1825"/>
                  </a:lnTo>
                  <a:lnTo>
                    <a:pt x="571" y="1823"/>
                  </a:lnTo>
                  <a:lnTo>
                    <a:pt x="559" y="1824"/>
                  </a:lnTo>
                  <a:lnTo>
                    <a:pt x="544" y="1829"/>
                  </a:lnTo>
                  <a:lnTo>
                    <a:pt x="530" y="1833"/>
                  </a:lnTo>
                  <a:lnTo>
                    <a:pt x="516" y="1833"/>
                  </a:lnTo>
                  <a:lnTo>
                    <a:pt x="500" y="1829"/>
                  </a:lnTo>
                  <a:lnTo>
                    <a:pt x="484" y="1823"/>
                  </a:lnTo>
                  <a:lnTo>
                    <a:pt x="468" y="1817"/>
                  </a:lnTo>
                  <a:lnTo>
                    <a:pt x="452" y="1811"/>
                  </a:lnTo>
                  <a:lnTo>
                    <a:pt x="436" y="1807"/>
                  </a:lnTo>
                  <a:lnTo>
                    <a:pt x="393" y="1807"/>
                  </a:lnTo>
                  <a:lnTo>
                    <a:pt x="354" y="1820"/>
                  </a:lnTo>
                  <a:lnTo>
                    <a:pt x="318" y="1840"/>
                  </a:lnTo>
                  <a:lnTo>
                    <a:pt x="282" y="1865"/>
                  </a:lnTo>
                  <a:lnTo>
                    <a:pt x="267" y="1882"/>
                  </a:lnTo>
                  <a:lnTo>
                    <a:pt x="249" y="1912"/>
                  </a:lnTo>
                  <a:lnTo>
                    <a:pt x="241" y="1938"/>
                  </a:lnTo>
                  <a:lnTo>
                    <a:pt x="256" y="1948"/>
                  </a:lnTo>
                  <a:lnTo>
                    <a:pt x="268" y="1950"/>
                  </a:lnTo>
                  <a:lnTo>
                    <a:pt x="279" y="1959"/>
                  </a:lnTo>
                  <a:lnTo>
                    <a:pt x="289" y="1970"/>
                  </a:lnTo>
                  <a:lnTo>
                    <a:pt x="298" y="1980"/>
                  </a:lnTo>
                  <a:lnTo>
                    <a:pt x="307" y="1993"/>
                  </a:lnTo>
                  <a:lnTo>
                    <a:pt x="305" y="2003"/>
                  </a:lnTo>
                  <a:lnTo>
                    <a:pt x="295" y="2012"/>
                  </a:lnTo>
                  <a:lnTo>
                    <a:pt x="282" y="2020"/>
                  </a:lnTo>
                  <a:lnTo>
                    <a:pt x="269" y="2031"/>
                  </a:lnTo>
                  <a:lnTo>
                    <a:pt x="266" y="2041"/>
                  </a:lnTo>
                  <a:lnTo>
                    <a:pt x="269" y="2054"/>
                  </a:lnTo>
                  <a:lnTo>
                    <a:pt x="275" y="2073"/>
                  </a:lnTo>
                  <a:lnTo>
                    <a:pt x="281" y="2092"/>
                  </a:lnTo>
                  <a:lnTo>
                    <a:pt x="284" y="2108"/>
                  </a:lnTo>
                  <a:lnTo>
                    <a:pt x="285" y="2123"/>
                  </a:lnTo>
                  <a:lnTo>
                    <a:pt x="281" y="2141"/>
                  </a:lnTo>
                  <a:lnTo>
                    <a:pt x="272" y="2173"/>
                  </a:lnTo>
                  <a:lnTo>
                    <a:pt x="262" y="2205"/>
                  </a:lnTo>
                  <a:lnTo>
                    <a:pt x="253" y="2237"/>
                  </a:lnTo>
                  <a:lnTo>
                    <a:pt x="246" y="2269"/>
                  </a:lnTo>
                  <a:lnTo>
                    <a:pt x="270" y="2299"/>
                  </a:lnTo>
                  <a:lnTo>
                    <a:pt x="292" y="2330"/>
                  </a:lnTo>
                  <a:lnTo>
                    <a:pt x="314" y="2361"/>
                  </a:lnTo>
                  <a:lnTo>
                    <a:pt x="336" y="2393"/>
                  </a:lnTo>
                  <a:lnTo>
                    <a:pt x="347" y="2405"/>
                  </a:lnTo>
                  <a:lnTo>
                    <a:pt x="359" y="2418"/>
                  </a:lnTo>
                  <a:lnTo>
                    <a:pt x="371" y="2432"/>
                  </a:lnTo>
                  <a:lnTo>
                    <a:pt x="379" y="2445"/>
                  </a:lnTo>
                  <a:lnTo>
                    <a:pt x="384" y="2464"/>
                  </a:lnTo>
                  <a:lnTo>
                    <a:pt x="386" y="2487"/>
                  </a:lnTo>
                  <a:lnTo>
                    <a:pt x="386" y="2510"/>
                  </a:lnTo>
                  <a:lnTo>
                    <a:pt x="387" y="2531"/>
                  </a:lnTo>
                  <a:lnTo>
                    <a:pt x="387" y="2567"/>
                  </a:lnTo>
                  <a:lnTo>
                    <a:pt x="387" y="2605"/>
                  </a:lnTo>
                  <a:lnTo>
                    <a:pt x="388" y="2642"/>
                  </a:lnTo>
                  <a:lnTo>
                    <a:pt x="392" y="2678"/>
                  </a:lnTo>
                  <a:lnTo>
                    <a:pt x="403" y="2708"/>
                  </a:lnTo>
                  <a:lnTo>
                    <a:pt x="421" y="2734"/>
                  </a:lnTo>
                  <a:lnTo>
                    <a:pt x="442" y="2759"/>
                  </a:lnTo>
                  <a:lnTo>
                    <a:pt x="462" y="2783"/>
                  </a:lnTo>
                  <a:lnTo>
                    <a:pt x="466" y="2806"/>
                  </a:lnTo>
                  <a:lnTo>
                    <a:pt x="468" y="2827"/>
                  </a:lnTo>
                  <a:lnTo>
                    <a:pt x="466" y="2847"/>
                  </a:lnTo>
                  <a:lnTo>
                    <a:pt x="461" y="2869"/>
                  </a:lnTo>
                  <a:lnTo>
                    <a:pt x="458" y="2893"/>
                  </a:lnTo>
                  <a:lnTo>
                    <a:pt x="461" y="2918"/>
                  </a:lnTo>
                  <a:lnTo>
                    <a:pt x="468" y="2943"/>
                  </a:lnTo>
                  <a:lnTo>
                    <a:pt x="474" y="2967"/>
                  </a:lnTo>
                  <a:lnTo>
                    <a:pt x="477" y="2976"/>
                  </a:lnTo>
                  <a:lnTo>
                    <a:pt x="480" y="2985"/>
                  </a:lnTo>
                  <a:lnTo>
                    <a:pt x="483" y="2995"/>
                  </a:lnTo>
                  <a:lnTo>
                    <a:pt x="484" y="3004"/>
                  </a:lnTo>
                  <a:lnTo>
                    <a:pt x="482" y="3016"/>
                  </a:lnTo>
                  <a:lnTo>
                    <a:pt x="478" y="3028"/>
                  </a:lnTo>
                  <a:lnTo>
                    <a:pt x="473" y="3039"/>
                  </a:lnTo>
                  <a:lnTo>
                    <a:pt x="471" y="3050"/>
                  </a:lnTo>
                  <a:lnTo>
                    <a:pt x="472" y="3061"/>
                  </a:lnTo>
                  <a:lnTo>
                    <a:pt x="476" y="3071"/>
                  </a:lnTo>
                  <a:lnTo>
                    <a:pt x="479" y="3081"/>
                  </a:lnTo>
                  <a:lnTo>
                    <a:pt x="482" y="3091"/>
                  </a:lnTo>
                  <a:lnTo>
                    <a:pt x="483" y="3103"/>
                  </a:lnTo>
                  <a:lnTo>
                    <a:pt x="482" y="3115"/>
                  </a:lnTo>
                  <a:lnTo>
                    <a:pt x="482" y="3127"/>
                  </a:lnTo>
                  <a:lnTo>
                    <a:pt x="481" y="3139"/>
                  </a:lnTo>
                  <a:lnTo>
                    <a:pt x="481" y="3143"/>
                  </a:lnTo>
                  <a:lnTo>
                    <a:pt x="482" y="3147"/>
                  </a:lnTo>
                  <a:lnTo>
                    <a:pt x="482" y="3151"/>
                  </a:lnTo>
                  <a:lnTo>
                    <a:pt x="482" y="3155"/>
                  </a:lnTo>
                  <a:lnTo>
                    <a:pt x="483" y="3159"/>
                  </a:lnTo>
                  <a:lnTo>
                    <a:pt x="484" y="3163"/>
                  </a:lnTo>
                  <a:lnTo>
                    <a:pt x="484" y="3167"/>
                  </a:lnTo>
                  <a:lnTo>
                    <a:pt x="485" y="3171"/>
                  </a:lnTo>
                  <a:lnTo>
                    <a:pt x="492" y="3190"/>
                  </a:lnTo>
                  <a:lnTo>
                    <a:pt x="503" y="3203"/>
                  </a:lnTo>
                  <a:lnTo>
                    <a:pt x="518" y="3210"/>
                  </a:lnTo>
                  <a:lnTo>
                    <a:pt x="537" y="3214"/>
                  </a:lnTo>
                  <a:lnTo>
                    <a:pt x="546" y="3216"/>
                  </a:lnTo>
                  <a:lnTo>
                    <a:pt x="555" y="3217"/>
                  </a:lnTo>
                  <a:lnTo>
                    <a:pt x="562" y="3216"/>
                  </a:lnTo>
                  <a:lnTo>
                    <a:pt x="565" y="3209"/>
                  </a:lnTo>
                  <a:lnTo>
                    <a:pt x="565" y="3200"/>
                  </a:lnTo>
                  <a:lnTo>
                    <a:pt x="564" y="3191"/>
                  </a:lnTo>
                  <a:lnTo>
                    <a:pt x="564" y="3182"/>
                  </a:lnTo>
                  <a:lnTo>
                    <a:pt x="564" y="3173"/>
                  </a:lnTo>
                  <a:lnTo>
                    <a:pt x="606" y="3174"/>
                  </a:lnTo>
                  <a:lnTo>
                    <a:pt x="650" y="3174"/>
                  </a:lnTo>
                  <a:lnTo>
                    <a:pt x="693" y="3176"/>
                  </a:lnTo>
                  <a:lnTo>
                    <a:pt x="735" y="3182"/>
                  </a:lnTo>
                  <a:lnTo>
                    <a:pt x="736" y="3173"/>
                  </a:lnTo>
                  <a:lnTo>
                    <a:pt x="738" y="3163"/>
                  </a:lnTo>
                  <a:lnTo>
                    <a:pt x="740" y="3153"/>
                  </a:lnTo>
                  <a:lnTo>
                    <a:pt x="742" y="3144"/>
                  </a:lnTo>
                  <a:lnTo>
                    <a:pt x="736" y="3132"/>
                  </a:lnTo>
                  <a:lnTo>
                    <a:pt x="721" y="3121"/>
                  </a:lnTo>
                  <a:lnTo>
                    <a:pt x="704" y="3111"/>
                  </a:lnTo>
                  <a:lnTo>
                    <a:pt x="691" y="3103"/>
                  </a:lnTo>
                  <a:lnTo>
                    <a:pt x="709" y="3087"/>
                  </a:lnTo>
                  <a:lnTo>
                    <a:pt x="726" y="3071"/>
                  </a:lnTo>
                  <a:lnTo>
                    <a:pt x="744" y="3063"/>
                  </a:lnTo>
                  <a:lnTo>
                    <a:pt x="764" y="3066"/>
                  </a:lnTo>
                  <a:lnTo>
                    <a:pt x="780" y="3074"/>
                  </a:lnTo>
                  <a:lnTo>
                    <a:pt x="797" y="3081"/>
                  </a:lnTo>
                  <a:lnTo>
                    <a:pt x="814" y="3086"/>
                  </a:lnTo>
                  <a:lnTo>
                    <a:pt x="830" y="3090"/>
                  </a:lnTo>
                  <a:lnTo>
                    <a:pt x="824" y="3064"/>
                  </a:lnTo>
                  <a:lnTo>
                    <a:pt x="817" y="3038"/>
                  </a:lnTo>
                  <a:lnTo>
                    <a:pt x="809" y="3011"/>
                  </a:lnTo>
                  <a:lnTo>
                    <a:pt x="801" y="2985"/>
                  </a:lnTo>
                  <a:lnTo>
                    <a:pt x="802" y="2978"/>
                  </a:lnTo>
                  <a:lnTo>
                    <a:pt x="805" y="2970"/>
                  </a:lnTo>
                  <a:lnTo>
                    <a:pt x="809" y="2963"/>
                  </a:lnTo>
                  <a:lnTo>
                    <a:pt x="813" y="2956"/>
                  </a:lnTo>
                  <a:lnTo>
                    <a:pt x="821" y="2938"/>
                  </a:lnTo>
                  <a:lnTo>
                    <a:pt x="828" y="2921"/>
                  </a:lnTo>
                  <a:lnTo>
                    <a:pt x="835" y="2903"/>
                  </a:lnTo>
                  <a:lnTo>
                    <a:pt x="844" y="2887"/>
                  </a:lnTo>
                  <a:lnTo>
                    <a:pt x="850" y="2875"/>
                  </a:lnTo>
                  <a:lnTo>
                    <a:pt x="857" y="2861"/>
                  </a:lnTo>
                  <a:lnTo>
                    <a:pt x="864" y="2849"/>
                  </a:lnTo>
                  <a:lnTo>
                    <a:pt x="872" y="2839"/>
                  </a:lnTo>
                  <a:lnTo>
                    <a:pt x="878" y="2835"/>
                  </a:lnTo>
                  <a:lnTo>
                    <a:pt x="884" y="2833"/>
                  </a:lnTo>
                  <a:lnTo>
                    <a:pt x="891" y="2832"/>
                  </a:lnTo>
                  <a:lnTo>
                    <a:pt x="899" y="2831"/>
                  </a:lnTo>
                  <a:lnTo>
                    <a:pt x="917" y="2832"/>
                  </a:lnTo>
                  <a:lnTo>
                    <a:pt x="935" y="2832"/>
                  </a:lnTo>
                  <a:lnTo>
                    <a:pt x="953" y="2830"/>
                  </a:lnTo>
                  <a:lnTo>
                    <a:pt x="971" y="2826"/>
                  </a:lnTo>
                  <a:lnTo>
                    <a:pt x="988" y="2824"/>
                  </a:lnTo>
                  <a:lnTo>
                    <a:pt x="1007" y="2824"/>
                  </a:lnTo>
                  <a:lnTo>
                    <a:pt x="1025" y="2821"/>
                  </a:lnTo>
                  <a:lnTo>
                    <a:pt x="1036" y="2810"/>
                  </a:lnTo>
                  <a:lnTo>
                    <a:pt x="1048" y="2791"/>
                  </a:lnTo>
                  <a:lnTo>
                    <a:pt x="1061" y="2773"/>
                  </a:lnTo>
                  <a:lnTo>
                    <a:pt x="1074" y="2754"/>
                  </a:lnTo>
                  <a:lnTo>
                    <a:pt x="1087" y="2736"/>
                  </a:lnTo>
                  <a:lnTo>
                    <a:pt x="1094" y="2732"/>
                  </a:lnTo>
                  <a:lnTo>
                    <a:pt x="1103" y="2734"/>
                  </a:lnTo>
                  <a:lnTo>
                    <a:pt x="1112" y="2736"/>
                  </a:lnTo>
                  <a:lnTo>
                    <a:pt x="1119" y="2735"/>
                  </a:lnTo>
                  <a:lnTo>
                    <a:pt x="1120" y="2729"/>
                  </a:lnTo>
                  <a:lnTo>
                    <a:pt x="1118" y="2720"/>
                  </a:lnTo>
                  <a:lnTo>
                    <a:pt x="1116" y="2711"/>
                  </a:lnTo>
                  <a:lnTo>
                    <a:pt x="1114" y="2704"/>
                  </a:lnTo>
                  <a:lnTo>
                    <a:pt x="1111" y="2689"/>
                  </a:lnTo>
                  <a:lnTo>
                    <a:pt x="1103" y="2679"/>
                  </a:lnTo>
                  <a:lnTo>
                    <a:pt x="1093" y="2671"/>
                  </a:lnTo>
                  <a:lnTo>
                    <a:pt x="1081" y="2662"/>
                  </a:lnTo>
                  <a:lnTo>
                    <a:pt x="1070" y="2653"/>
                  </a:lnTo>
                  <a:lnTo>
                    <a:pt x="1059" y="2644"/>
                  </a:lnTo>
                  <a:lnTo>
                    <a:pt x="1049" y="2634"/>
                  </a:lnTo>
                  <a:lnTo>
                    <a:pt x="1038" y="2624"/>
                  </a:lnTo>
                  <a:lnTo>
                    <a:pt x="1036" y="2622"/>
                  </a:lnTo>
                  <a:lnTo>
                    <a:pt x="1034" y="2619"/>
                  </a:lnTo>
                  <a:lnTo>
                    <a:pt x="1031" y="2617"/>
                  </a:lnTo>
                  <a:lnTo>
                    <a:pt x="1029" y="2615"/>
                  </a:lnTo>
                  <a:lnTo>
                    <a:pt x="1019" y="2597"/>
                  </a:lnTo>
                  <a:lnTo>
                    <a:pt x="1014" y="2565"/>
                  </a:lnTo>
                  <a:lnTo>
                    <a:pt x="1014" y="2531"/>
                  </a:lnTo>
                  <a:lnTo>
                    <a:pt x="1018" y="2508"/>
                  </a:lnTo>
                  <a:lnTo>
                    <a:pt x="1022" y="2490"/>
                  </a:lnTo>
                  <a:lnTo>
                    <a:pt x="1026" y="2472"/>
                  </a:lnTo>
                  <a:lnTo>
                    <a:pt x="1031" y="2454"/>
                  </a:lnTo>
                  <a:lnTo>
                    <a:pt x="1036" y="2436"/>
                  </a:lnTo>
                  <a:lnTo>
                    <a:pt x="1040" y="2422"/>
                  </a:lnTo>
                  <a:lnTo>
                    <a:pt x="1041" y="2410"/>
                  </a:lnTo>
                  <a:lnTo>
                    <a:pt x="1040" y="2397"/>
                  </a:lnTo>
                  <a:lnTo>
                    <a:pt x="1036" y="2382"/>
                  </a:lnTo>
                  <a:lnTo>
                    <a:pt x="1035" y="2373"/>
                  </a:lnTo>
                  <a:lnTo>
                    <a:pt x="1033" y="2364"/>
                  </a:lnTo>
                  <a:lnTo>
                    <a:pt x="1031" y="2354"/>
                  </a:lnTo>
                  <a:lnTo>
                    <a:pt x="1029" y="2345"/>
                  </a:lnTo>
                  <a:lnTo>
                    <a:pt x="1029" y="2344"/>
                  </a:lnTo>
                  <a:lnTo>
                    <a:pt x="1028" y="2342"/>
                  </a:lnTo>
                  <a:lnTo>
                    <a:pt x="1028" y="2341"/>
                  </a:lnTo>
                  <a:lnTo>
                    <a:pt x="1028" y="2339"/>
                  </a:lnTo>
                  <a:lnTo>
                    <a:pt x="1026" y="2331"/>
                  </a:lnTo>
                  <a:lnTo>
                    <a:pt x="1024" y="2322"/>
                  </a:lnTo>
                  <a:lnTo>
                    <a:pt x="1022" y="2314"/>
                  </a:lnTo>
                  <a:lnTo>
                    <a:pt x="1021" y="2306"/>
                  </a:lnTo>
                  <a:lnTo>
                    <a:pt x="1004" y="2312"/>
                  </a:lnTo>
                  <a:lnTo>
                    <a:pt x="988" y="2319"/>
                  </a:lnTo>
                  <a:lnTo>
                    <a:pt x="955" y="2333"/>
                  </a:lnTo>
                  <a:lnTo>
                    <a:pt x="949" y="2318"/>
                  </a:lnTo>
                  <a:lnTo>
                    <a:pt x="942" y="2298"/>
                  </a:lnTo>
                  <a:lnTo>
                    <a:pt x="937" y="2280"/>
                  </a:lnTo>
                  <a:lnTo>
                    <a:pt x="938" y="2266"/>
                  </a:lnTo>
                  <a:lnTo>
                    <a:pt x="949" y="2256"/>
                  </a:lnTo>
                  <a:lnTo>
                    <a:pt x="960" y="2246"/>
                  </a:lnTo>
                  <a:lnTo>
                    <a:pt x="971" y="2236"/>
                  </a:lnTo>
                  <a:lnTo>
                    <a:pt x="982" y="2225"/>
                  </a:lnTo>
                  <a:lnTo>
                    <a:pt x="992" y="2218"/>
                  </a:lnTo>
                  <a:lnTo>
                    <a:pt x="1006" y="2212"/>
                  </a:lnTo>
                  <a:lnTo>
                    <a:pt x="1020" y="2208"/>
                  </a:lnTo>
                  <a:lnTo>
                    <a:pt x="1033" y="2204"/>
                  </a:lnTo>
                  <a:lnTo>
                    <a:pt x="1038" y="2205"/>
                  </a:lnTo>
                  <a:lnTo>
                    <a:pt x="1043" y="2209"/>
                  </a:lnTo>
                  <a:lnTo>
                    <a:pt x="1047" y="2213"/>
                  </a:lnTo>
                  <a:lnTo>
                    <a:pt x="1052" y="2215"/>
                  </a:lnTo>
                  <a:lnTo>
                    <a:pt x="1058" y="2213"/>
                  </a:lnTo>
                  <a:lnTo>
                    <a:pt x="1063" y="2209"/>
                  </a:lnTo>
                  <a:lnTo>
                    <a:pt x="1067" y="2205"/>
                  </a:lnTo>
                  <a:lnTo>
                    <a:pt x="1072" y="2200"/>
                  </a:lnTo>
                  <a:lnTo>
                    <a:pt x="1079" y="2198"/>
                  </a:lnTo>
                  <a:lnTo>
                    <a:pt x="1084" y="2196"/>
                  </a:lnTo>
                  <a:lnTo>
                    <a:pt x="1088" y="2193"/>
                  </a:lnTo>
                  <a:lnTo>
                    <a:pt x="1090" y="2185"/>
                  </a:lnTo>
                  <a:lnTo>
                    <a:pt x="1090" y="2174"/>
                  </a:lnTo>
                  <a:lnTo>
                    <a:pt x="1091" y="2164"/>
                  </a:lnTo>
                  <a:lnTo>
                    <a:pt x="1094" y="2156"/>
                  </a:lnTo>
                  <a:lnTo>
                    <a:pt x="1102" y="2148"/>
                  </a:lnTo>
                  <a:lnTo>
                    <a:pt x="1106" y="2146"/>
                  </a:lnTo>
                  <a:lnTo>
                    <a:pt x="1110" y="2145"/>
                  </a:lnTo>
                  <a:lnTo>
                    <a:pt x="1115" y="2145"/>
                  </a:lnTo>
                  <a:lnTo>
                    <a:pt x="1119" y="2143"/>
                  </a:lnTo>
                  <a:lnTo>
                    <a:pt x="1125" y="2140"/>
                  </a:lnTo>
                  <a:lnTo>
                    <a:pt x="1127" y="2137"/>
                  </a:lnTo>
                  <a:lnTo>
                    <a:pt x="1129" y="2133"/>
                  </a:lnTo>
                  <a:lnTo>
                    <a:pt x="1131" y="2129"/>
                  </a:lnTo>
                  <a:lnTo>
                    <a:pt x="1142" y="2121"/>
                  </a:lnTo>
                  <a:lnTo>
                    <a:pt x="1152" y="2119"/>
                  </a:lnTo>
                  <a:lnTo>
                    <a:pt x="1163" y="2119"/>
                  </a:lnTo>
                  <a:lnTo>
                    <a:pt x="1178" y="2118"/>
                  </a:lnTo>
                  <a:lnTo>
                    <a:pt x="1185" y="2116"/>
                  </a:lnTo>
                  <a:lnTo>
                    <a:pt x="1192" y="2113"/>
                  </a:lnTo>
                  <a:lnTo>
                    <a:pt x="1198" y="2109"/>
                  </a:lnTo>
                  <a:lnTo>
                    <a:pt x="1204" y="2103"/>
                  </a:lnTo>
                  <a:lnTo>
                    <a:pt x="1212" y="2091"/>
                  </a:lnTo>
                  <a:lnTo>
                    <a:pt x="1219" y="2088"/>
                  </a:lnTo>
                  <a:lnTo>
                    <a:pt x="1226" y="2091"/>
                  </a:lnTo>
                  <a:lnTo>
                    <a:pt x="1238" y="2099"/>
                  </a:lnTo>
                  <a:lnTo>
                    <a:pt x="1251" y="2107"/>
                  </a:lnTo>
                  <a:lnTo>
                    <a:pt x="1268" y="2113"/>
                  </a:lnTo>
                  <a:lnTo>
                    <a:pt x="1286" y="2119"/>
                  </a:lnTo>
                  <a:lnTo>
                    <a:pt x="1301" y="2123"/>
                  </a:lnTo>
                  <a:lnTo>
                    <a:pt x="1300" y="2117"/>
                  </a:lnTo>
                  <a:lnTo>
                    <a:pt x="1299" y="2110"/>
                  </a:lnTo>
                  <a:lnTo>
                    <a:pt x="1298" y="2104"/>
                  </a:lnTo>
                  <a:lnTo>
                    <a:pt x="1296" y="2098"/>
                  </a:lnTo>
                  <a:lnTo>
                    <a:pt x="1289" y="2083"/>
                  </a:lnTo>
                  <a:lnTo>
                    <a:pt x="1283" y="2067"/>
                  </a:lnTo>
                  <a:lnTo>
                    <a:pt x="1283" y="2052"/>
                  </a:lnTo>
                  <a:lnTo>
                    <a:pt x="1291" y="2038"/>
                  </a:lnTo>
                  <a:lnTo>
                    <a:pt x="1296" y="2031"/>
                  </a:lnTo>
                  <a:lnTo>
                    <a:pt x="1304" y="2022"/>
                  </a:lnTo>
                  <a:lnTo>
                    <a:pt x="1311" y="2012"/>
                  </a:lnTo>
                  <a:lnTo>
                    <a:pt x="1315" y="2005"/>
                  </a:lnTo>
                  <a:lnTo>
                    <a:pt x="1311" y="1997"/>
                  </a:lnTo>
                  <a:lnTo>
                    <a:pt x="1303" y="1987"/>
                  </a:lnTo>
                  <a:lnTo>
                    <a:pt x="1294" y="1977"/>
                  </a:lnTo>
                  <a:lnTo>
                    <a:pt x="1288" y="1970"/>
                  </a:lnTo>
                  <a:lnTo>
                    <a:pt x="1285" y="1962"/>
                  </a:lnTo>
                  <a:lnTo>
                    <a:pt x="1294" y="1958"/>
                  </a:lnTo>
                  <a:lnTo>
                    <a:pt x="1305" y="1957"/>
                  </a:lnTo>
                  <a:lnTo>
                    <a:pt x="1315" y="1958"/>
                  </a:lnTo>
                  <a:lnTo>
                    <a:pt x="1311" y="1946"/>
                  </a:lnTo>
                  <a:lnTo>
                    <a:pt x="1309" y="1936"/>
                  </a:lnTo>
                  <a:lnTo>
                    <a:pt x="1313" y="1931"/>
                  </a:lnTo>
                  <a:lnTo>
                    <a:pt x="1325" y="1933"/>
                  </a:lnTo>
                  <a:lnTo>
                    <a:pt x="1337" y="1933"/>
                  </a:lnTo>
                  <a:lnTo>
                    <a:pt x="1343" y="1924"/>
                  </a:lnTo>
                  <a:lnTo>
                    <a:pt x="1348" y="1915"/>
                  </a:lnTo>
                  <a:lnTo>
                    <a:pt x="1358" y="1912"/>
                  </a:lnTo>
                  <a:lnTo>
                    <a:pt x="1367" y="1897"/>
                  </a:lnTo>
                  <a:lnTo>
                    <a:pt x="1375" y="1886"/>
                  </a:lnTo>
                  <a:lnTo>
                    <a:pt x="1384" y="1884"/>
                  </a:lnTo>
                  <a:lnTo>
                    <a:pt x="1393" y="1898"/>
                  </a:lnTo>
                  <a:lnTo>
                    <a:pt x="1403" y="1911"/>
                  </a:lnTo>
                  <a:lnTo>
                    <a:pt x="1417" y="1918"/>
                  </a:lnTo>
                  <a:lnTo>
                    <a:pt x="1433" y="1919"/>
                  </a:lnTo>
                  <a:lnTo>
                    <a:pt x="1448" y="1915"/>
                  </a:lnTo>
                  <a:lnTo>
                    <a:pt x="1464" y="1913"/>
                  </a:lnTo>
                  <a:lnTo>
                    <a:pt x="1476" y="1907"/>
                  </a:lnTo>
                  <a:lnTo>
                    <a:pt x="1488" y="1898"/>
                  </a:lnTo>
                  <a:lnTo>
                    <a:pt x="1501" y="1887"/>
                  </a:lnTo>
                  <a:lnTo>
                    <a:pt x="1536" y="1858"/>
                  </a:lnTo>
                  <a:lnTo>
                    <a:pt x="1570" y="1829"/>
                  </a:lnTo>
                  <a:lnTo>
                    <a:pt x="1605" y="1801"/>
                  </a:lnTo>
                  <a:lnTo>
                    <a:pt x="1639" y="1772"/>
                  </a:lnTo>
                  <a:lnTo>
                    <a:pt x="1661" y="1753"/>
                  </a:lnTo>
                  <a:lnTo>
                    <a:pt x="1683" y="1735"/>
                  </a:lnTo>
                  <a:lnTo>
                    <a:pt x="1705" y="1716"/>
                  </a:lnTo>
                  <a:lnTo>
                    <a:pt x="1728" y="1698"/>
                  </a:lnTo>
                  <a:lnTo>
                    <a:pt x="1738" y="1690"/>
                  </a:lnTo>
                  <a:lnTo>
                    <a:pt x="1749" y="1682"/>
                  </a:lnTo>
                  <a:lnTo>
                    <a:pt x="1756" y="1671"/>
                  </a:lnTo>
                  <a:lnTo>
                    <a:pt x="1756" y="165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12" name="Freeform 40"/>
            <p:cNvSpPr>
              <a:spLocks/>
            </p:cNvSpPr>
            <p:nvPr/>
          </p:nvSpPr>
          <p:spPr bwMode="auto">
            <a:xfrm>
              <a:off x="3039737" y="1005839"/>
              <a:ext cx="490854" cy="898524"/>
            </a:xfrm>
            <a:custGeom>
              <a:avLst/>
              <a:gdLst>
                <a:gd name="T0" fmla="*/ 1684 w 1756"/>
                <a:gd name="T1" fmla="*/ 1586 h 3217"/>
                <a:gd name="T2" fmla="*/ 1662 w 1756"/>
                <a:gd name="T3" fmla="*/ 1266 h 3217"/>
                <a:gd name="T4" fmla="*/ 1513 w 1756"/>
                <a:gd name="T5" fmla="*/ 1227 h 3217"/>
                <a:gd name="T6" fmla="*/ 1381 w 1756"/>
                <a:gd name="T7" fmla="*/ 1198 h 3217"/>
                <a:gd name="T8" fmla="*/ 1328 w 1756"/>
                <a:gd name="T9" fmla="*/ 1220 h 3217"/>
                <a:gd name="T10" fmla="*/ 1272 w 1756"/>
                <a:gd name="T11" fmla="*/ 1065 h 3217"/>
                <a:gd name="T12" fmla="*/ 1194 w 1756"/>
                <a:gd name="T13" fmla="*/ 991 h 3217"/>
                <a:gd name="T14" fmla="*/ 1143 w 1756"/>
                <a:gd name="T15" fmla="*/ 932 h 3217"/>
                <a:gd name="T16" fmla="*/ 1061 w 1756"/>
                <a:gd name="T17" fmla="*/ 791 h 3217"/>
                <a:gd name="T18" fmla="*/ 1022 w 1756"/>
                <a:gd name="T19" fmla="*/ 719 h 3217"/>
                <a:gd name="T20" fmla="*/ 1005 w 1756"/>
                <a:gd name="T21" fmla="*/ 646 h 3217"/>
                <a:gd name="T22" fmla="*/ 956 w 1756"/>
                <a:gd name="T23" fmla="*/ 523 h 3217"/>
                <a:gd name="T24" fmla="*/ 936 w 1756"/>
                <a:gd name="T25" fmla="*/ 292 h 3217"/>
                <a:gd name="T26" fmla="*/ 857 w 1756"/>
                <a:gd name="T27" fmla="*/ 138 h 3217"/>
                <a:gd name="T28" fmla="*/ 931 w 1756"/>
                <a:gd name="T29" fmla="*/ 48 h 3217"/>
                <a:gd name="T30" fmla="*/ 819 w 1756"/>
                <a:gd name="T31" fmla="*/ 84 h 3217"/>
                <a:gd name="T32" fmla="*/ 689 w 1756"/>
                <a:gd name="T33" fmla="*/ 28 h 3217"/>
                <a:gd name="T34" fmla="*/ 561 w 1756"/>
                <a:gd name="T35" fmla="*/ 66 h 3217"/>
                <a:gd name="T36" fmla="*/ 470 w 1756"/>
                <a:gd name="T37" fmla="*/ 317 h 3217"/>
                <a:gd name="T38" fmla="*/ 364 w 1756"/>
                <a:gd name="T39" fmla="*/ 337 h 3217"/>
                <a:gd name="T40" fmla="*/ 254 w 1756"/>
                <a:gd name="T41" fmla="*/ 436 h 3217"/>
                <a:gd name="T42" fmla="*/ 324 w 1756"/>
                <a:gd name="T43" fmla="*/ 545 h 3217"/>
                <a:gd name="T44" fmla="*/ 345 w 1756"/>
                <a:gd name="T45" fmla="*/ 494 h 3217"/>
                <a:gd name="T46" fmla="*/ 421 w 1756"/>
                <a:gd name="T47" fmla="*/ 615 h 3217"/>
                <a:gd name="T48" fmla="*/ 320 w 1756"/>
                <a:gd name="T49" fmla="*/ 834 h 3217"/>
                <a:gd name="T50" fmla="*/ 96 w 1756"/>
                <a:gd name="T51" fmla="*/ 924 h 3217"/>
                <a:gd name="T52" fmla="*/ 90 w 1756"/>
                <a:gd name="T53" fmla="*/ 1129 h 3217"/>
                <a:gd name="T54" fmla="*/ 180 w 1756"/>
                <a:gd name="T55" fmla="*/ 1230 h 3217"/>
                <a:gd name="T56" fmla="*/ 245 w 1756"/>
                <a:gd name="T57" fmla="*/ 1445 h 3217"/>
                <a:gd name="T58" fmla="*/ 365 w 1756"/>
                <a:gd name="T59" fmla="*/ 1550 h 3217"/>
                <a:gd name="T60" fmla="*/ 409 w 1756"/>
                <a:gd name="T61" fmla="*/ 1611 h 3217"/>
                <a:gd name="T62" fmla="*/ 390 w 1756"/>
                <a:gd name="T63" fmla="*/ 1655 h 3217"/>
                <a:gd name="T64" fmla="*/ 484 w 1756"/>
                <a:gd name="T65" fmla="*/ 1729 h 3217"/>
                <a:gd name="T66" fmla="*/ 600 w 1756"/>
                <a:gd name="T67" fmla="*/ 1742 h 3217"/>
                <a:gd name="T68" fmla="*/ 607 w 1756"/>
                <a:gd name="T69" fmla="*/ 1817 h 3217"/>
                <a:gd name="T70" fmla="*/ 468 w 1756"/>
                <a:gd name="T71" fmla="*/ 1817 h 3217"/>
                <a:gd name="T72" fmla="*/ 268 w 1756"/>
                <a:gd name="T73" fmla="*/ 1950 h 3217"/>
                <a:gd name="T74" fmla="*/ 275 w 1756"/>
                <a:gd name="T75" fmla="*/ 2073 h 3217"/>
                <a:gd name="T76" fmla="*/ 314 w 1756"/>
                <a:gd name="T77" fmla="*/ 2361 h 3217"/>
                <a:gd name="T78" fmla="*/ 387 w 1756"/>
                <a:gd name="T79" fmla="*/ 2605 h 3217"/>
                <a:gd name="T80" fmla="*/ 458 w 1756"/>
                <a:gd name="T81" fmla="*/ 2893 h 3217"/>
                <a:gd name="T82" fmla="*/ 471 w 1756"/>
                <a:gd name="T83" fmla="*/ 3050 h 3217"/>
                <a:gd name="T84" fmla="*/ 482 w 1756"/>
                <a:gd name="T85" fmla="*/ 3151 h 3217"/>
                <a:gd name="T86" fmla="*/ 555 w 1756"/>
                <a:gd name="T87" fmla="*/ 3217 h 3217"/>
                <a:gd name="T88" fmla="*/ 736 w 1756"/>
                <a:gd name="T89" fmla="*/ 3173 h 3217"/>
                <a:gd name="T90" fmla="*/ 764 w 1756"/>
                <a:gd name="T91" fmla="*/ 3066 h 3217"/>
                <a:gd name="T92" fmla="*/ 809 w 1756"/>
                <a:gd name="T93" fmla="*/ 2963 h 3217"/>
                <a:gd name="T94" fmla="*/ 884 w 1756"/>
                <a:gd name="T95" fmla="*/ 2833 h 3217"/>
                <a:gd name="T96" fmla="*/ 1048 w 1756"/>
                <a:gd name="T97" fmla="*/ 2791 h 3217"/>
                <a:gd name="T98" fmla="*/ 1114 w 1756"/>
                <a:gd name="T99" fmla="*/ 2704 h 3217"/>
                <a:gd name="T100" fmla="*/ 1031 w 1756"/>
                <a:gd name="T101" fmla="*/ 2617 h 3217"/>
                <a:gd name="T102" fmla="*/ 1041 w 1756"/>
                <a:gd name="T103" fmla="*/ 2410 h 3217"/>
                <a:gd name="T104" fmla="*/ 1026 w 1756"/>
                <a:gd name="T105" fmla="*/ 2331 h 3217"/>
                <a:gd name="T106" fmla="*/ 949 w 1756"/>
                <a:gd name="T107" fmla="*/ 2256 h 3217"/>
                <a:gd name="T108" fmla="*/ 1052 w 1756"/>
                <a:gd name="T109" fmla="*/ 2215 h 3217"/>
                <a:gd name="T110" fmla="*/ 1094 w 1756"/>
                <a:gd name="T111" fmla="*/ 2156 h 3217"/>
                <a:gd name="T112" fmla="*/ 1152 w 1756"/>
                <a:gd name="T113" fmla="*/ 2119 h 3217"/>
                <a:gd name="T114" fmla="*/ 1251 w 1756"/>
                <a:gd name="T115" fmla="*/ 2107 h 3217"/>
                <a:gd name="T116" fmla="*/ 1291 w 1756"/>
                <a:gd name="T117" fmla="*/ 2038 h 3217"/>
                <a:gd name="T118" fmla="*/ 1305 w 1756"/>
                <a:gd name="T119" fmla="*/ 1957 h 3217"/>
                <a:gd name="T120" fmla="*/ 1375 w 1756"/>
                <a:gd name="T121" fmla="*/ 1886 h 3217"/>
                <a:gd name="T122" fmla="*/ 1536 w 1756"/>
                <a:gd name="T123" fmla="*/ 1858 h 3217"/>
                <a:gd name="T124" fmla="*/ 1756 w 1756"/>
                <a:gd name="T125" fmla="*/ 1658 h 3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56" h="3217">
                  <a:moveTo>
                    <a:pt x="1756" y="1658"/>
                  </a:moveTo>
                  <a:lnTo>
                    <a:pt x="1756" y="1647"/>
                  </a:lnTo>
                  <a:lnTo>
                    <a:pt x="1754" y="1640"/>
                  </a:lnTo>
                  <a:lnTo>
                    <a:pt x="1749" y="1638"/>
                  </a:lnTo>
                  <a:lnTo>
                    <a:pt x="1739" y="1637"/>
                  </a:lnTo>
                  <a:lnTo>
                    <a:pt x="1728" y="1637"/>
                  </a:lnTo>
                  <a:lnTo>
                    <a:pt x="1712" y="1638"/>
                  </a:lnTo>
                  <a:lnTo>
                    <a:pt x="1697" y="1638"/>
                  </a:lnTo>
                  <a:lnTo>
                    <a:pt x="1688" y="1635"/>
                  </a:lnTo>
                  <a:lnTo>
                    <a:pt x="1683" y="1617"/>
                  </a:lnTo>
                  <a:lnTo>
                    <a:pt x="1684" y="1586"/>
                  </a:lnTo>
                  <a:lnTo>
                    <a:pt x="1686" y="1555"/>
                  </a:lnTo>
                  <a:lnTo>
                    <a:pt x="1687" y="1533"/>
                  </a:lnTo>
                  <a:lnTo>
                    <a:pt x="1687" y="1497"/>
                  </a:lnTo>
                  <a:lnTo>
                    <a:pt x="1687" y="1462"/>
                  </a:lnTo>
                  <a:lnTo>
                    <a:pt x="1686" y="1426"/>
                  </a:lnTo>
                  <a:lnTo>
                    <a:pt x="1686" y="1390"/>
                  </a:lnTo>
                  <a:lnTo>
                    <a:pt x="1687" y="1364"/>
                  </a:lnTo>
                  <a:lnTo>
                    <a:pt x="1688" y="1325"/>
                  </a:lnTo>
                  <a:lnTo>
                    <a:pt x="1687" y="1289"/>
                  </a:lnTo>
                  <a:lnTo>
                    <a:pt x="1678" y="1270"/>
                  </a:lnTo>
                  <a:lnTo>
                    <a:pt x="1662" y="1266"/>
                  </a:lnTo>
                  <a:lnTo>
                    <a:pt x="1646" y="1261"/>
                  </a:lnTo>
                  <a:lnTo>
                    <a:pt x="1630" y="1256"/>
                  </a:lnTo>
                  <a:lnTo>
                    <a:pt x="1614" y="1252"/>
                  </a:lnTo>
                  <a:lnTo>
                    <a:pt x="1604" y="1249"/>
                  </a:lnTo>
                  <a:lnTo>
                    <a:pt x="1594" y="1246"/>
                  </a:lnTo>
                  <a:lnTo>
                    <a:pt x="1584" y="1244"/>
                  </a:lnTo>
                  <a:lnTo>
                    <a:pt x="1574" y="1241"/>
                  </a:lnTo>
                  <a:lnTo>
                    <a:pt x="1561" y="1237"/>
                  </a:lnTo>
                  <a:lnTo>
                    <a:pt x="1543" y="1231"/>
                  </a:lnTo>
                  <a:lnTo>
                    <a:pt x="1525" y="1226"/>
                  </a:lnTo>
                  <a:lnTo>
                    <a:pt x="1513" y="1227"/>
                  </a:lnTo>
                  <a:lnTo>
                    <a:pt x="1503" y="1237"/>
                  </a:lnTo>
                  <a:lnTo>
                    <a:pt x="1492" y="1255"/>
                  </a:lnTo>
                  <a:lnTo>
                    <a:pt x="1483" y="1274"/>
                  </a:lnTo>
                  <a:lnTo>
                    <a:pt x="1475" y="1289"/>
                  </a:lnTo>
                  <a:lnTo>
                    <a:pt x="1459" y="1273"/>
                  </a:lnTo>
                  <a:lnTo>
                    <a:pt x="1443" y="1257"/>
                  </a:lnTo>
                  <a:lnTo>
                    <a:pt x="1427" y="1241"/>
                  </a:lnTo>
                  <a:lnTo>
                    <a:pt x="1412" y="1224"/>
                  </a:lnTo>
                  <a:lnTo>
                    <a:pt x="1402" y="1213"/>
                  </a:lnTo>
                  <a:lnTo>
                    <a:pt x="1392" y="1203"/>
                  </a:lnTo>
                  <a:lnTo>
                    <a:pt x="1381" y="1198"/>
                  </a:lnTo>
                  <a:lnTo>
                    <a:pt x="1368" y="1199"/>
                  </a:lnTo>
                  <a:lnTo>
                    <a:pt x="1363" y="1202"/>
                  </a:lnTo>
                  <a:lnTo>
                    <a:pt x="1360" y="1207"/>
                  </a:lnTo>
                  <a:lnTo>
                    <a:pt x="1358" y="1211"/>
                  </a:lnTo>
                  <a:lnTo>
                    <a:pt x="1354" y="1214"/>
                  </a:lnTo>
                  <a:lnTo>
                    <a:pt x="1349" y="1214"/>
                  </a:lnTo>
                  <a:lnTo>
                    <a:pt x="1345" y="1213"/>
                  </a:lnTo>
                  <a:lnTo>
                    <a:pt x="1340" y="1211"/>
                  </a:lnTo>
                  <a:lnTo>
                    <a:pt x="1336" y="1212"/>
                  </a:lnTo>
                  <a:lnTo>
                    <a:pt x="1332" y="1216"/>
                  </a:lnTo>
                  <a:lnTo>
                    <a:pt x="1328" y="1220"/>
                  </a:lnTo>
                  <a:lnTo>
                    <a:pt x="1324" y="1225"/>
                  </a:lnTo>
                  <a:lnTo>
                    <a:pt x="1321" y="1229"/>
                  </a:lnTo>
                  <a:lnTo>
                    <a:pt x="1308" y="1209"/>
                  </a:lnTo>
                  <a:lnTo>
                    <a:pt x="1304" y="1170"/>
                  </a:lnTo>
                  <a:lnTo>
                    <a:pt x="1303" y="1125"/>
                  </a:lnTo>
                  <a:lnTo>
                    <a:pt x="1299" y="1093"/>
                  </a:lnTo>
                  <a:lnTo>
                    <a:pt x="1297" y="1082"/>
                  </a:lnTo>
                  <a:lnTo>
                    <a:pt x="1295" y="1072"/>
                  </a:lnTo>
                  <a:lnTo>
                    <a:pt x="1291" y="1066"/>
                  </a:lnTo>
                  <a:lnTo>
                    <a:pt x="1282" y="1064"/>
                  </a:lnTo>
                  <a:lnTo>
                    <a:pt x="1272" y="1065"/>
                  </a:lnTo>
                  <a:lnTo>
                    <a:pt x="1262" y="1067"/>
                  </a:lnTo>
                  <a:lnTo>
                    <a:pt x="1252" y="1066"/>
                  </a:lnTo>
                  <a:lnTo>
                    <a:pt x="1244" y="1061"/>
                  </a:lnTo>
                  <a:lnTo>
                    <a:pt x="1237" y="1052"/>
                  </a:lnTo>
                  <a:lnTo>
                    <a:pt x="1230" y="1043"/>
                  </a:lnTo>
                  <a:lnTo>
                    <a:pt x="1223" y="1034"/>
                  </a:lnTo>
                  <a:lnTo>
                    <a:pt x="1216" y="1025"/>
                  </a:lnTo>
                  <a:lnTo>
                    <a:pt x="1209" y="1018"/>
                  </a:lnTo>
                  <a:lnTo>
                    <a:pt x="1204" y="1009"/>
                  </a:lnTo>
                  <a:lnTo>
                    <a:pt x="1199" y="1000"/>
                  </a:lnTo>
                  <a:lnTo>
                    <a:pt x="1194" y="991"/>
                  </a:lnTo>
                  <a:lnTo>
                    <a:pt x="1185" y="992"/>
                  </a:lnTo>
                  <a:lnTo>
                    <a:pt x="1171" y="1004"/>
                  </a:lnTo>
                  <a:lnTo>
                    <a:pt x="1156" y="1011"/>
                  </a:lnTo>
                  <a:lnTo>
                    <a:pt x="1146" y="999"/>
                  </a:lnTo>
                  <a:lnTo>
                    <a:pt x="1139" y="988"/>
                  </a:lnTo>
                  <a:lnTo>
                    <a:pt x="1136" y="977"/>
                  </a:lnTo>
                  <a:lnTo>
                    <a:pt x="1135" y="966"/>
                  </a:lnTo>
                  <a:lnTo>
                    <a:pt x="1136" y="952"/>
                  </a:lnTo>
                  <a:lnTo>
                    <a:pt x="1137" y="942"/>
                  </a:lnTo>
                  <a:lnTo>
                    <a:pt x="1139" y="936"/>
                  </a:lnTo>
                  <a:lnTo>
                    <a:pt x="1143" y="932"/>
                  </a:lnTo>
                  <a:lnTo>
                    <a:pt x="1148" y="926"/>
                  </a:lnTo>
                  <a:lnTo>
                    <a:pt x="1157" y="908"/>
                  </a:lnTo>
                  <a:lnTo>
                    <a:pt x="1161" y="888"/>
                  </a:lnTo>
                  <a:lnTo>
                    <a:pt x="1162" y="868"/>
                  </a:lnTo>
                  <a:lnTo>
                    <a:pt x="1157" y="848"/>
                  </a:lnTo>
                  <a:lnTo>
                    <a:pt x="1143" y="829"/>
                  </a:lnTo>
                  <a:lnTo>
                    <a:pt x="1122" y="817"/>
                  </a:lnTo>
                  <a:lnTo>
                    <a:pt x="1099" y="808"/>
                  </a:lnTo>
                  <a:lnTo>
                    <a:pt x="1079" y="800"/>
                  </a:lnTo>
                  <a:lnTo>
                    <a:pt x="1070" y="796"/>
                  </a:lnTo>
                  <a:lnTo>
                    <a:pt x="1061" y="791"/>
                  </a:lnTo>
                  <a:lnTo>
                    <a:pt x="1051" y="787"/>
                  </a:lnTo>
                  <a:lnTo>
                    <a:pt x="1043" y="785"/>
                  </a:lnTo>
                  <a:lnTo>
                    <a:pt x="1030" y="787"/>
                  </a:lnTo>
                  <a:lnTo>
                    <a:pt x="1017" y="787"/>
                  </a:lnTo>
                  <a:lnTo>
                    <a:pt x="1004" y="787"/>
                  </a:lnTo>
                  <a:lnTo>
                    <a:pt x="991" y="787"/>
                  </a:lnTo>
                  <a:lnTo>
                    <a:pt x="1003" y="774"/>
                  </a:lnTo>
                  <a:lnTo>
                    <a:pt x="1012" y="764"/>
                  </a:lnTo>
                  <a:lnTo>
                    <a:pt x="1018" y="753"/>
                  </a:lnTo>
                  <a:lnTo>
                    <a:pt x="1019" y="734"/>
                  </a:lnTo>
                  <a:lnTo>
                    <a:pt x="1022" y="719"/>
                  </a:lnTo>
                  <a:lnTo>
                    <a:pt x="1030" y="705"/>
                  </a:lnTo>
                  <a:lnTo>
                    <a:pt x="1040" y="693"/>
                  </a:lnTo>
                  <a:lnTo>
                    <a:pt x="1048" y="680"/>
                  </a:lnTo>
                  <a:lnTo>
                    <a:pt x="1042" y="678"/>
                  </a:lnTo>
                  <a:lnTo>
                    <a:pt x="1040" y="674"/>
                  </a:lnTo>
                  <a:lnTo>
                    <a:pt x="1038" y="669"/>
                  </a:lnTo>
                  <a:lnTo>
                    <a:pt x="1034" y="664"/>
                  </a:lnTo>
                  <a:lnTo>
                    <a:pt x="1027" y="659"/>
                  </a:lnTo>
                  <a:lnTo>
                    <a:pt x="1020" y="656"/>
                  </a:lnTo>
                  <a:lnTo>
                    <a:pt x="1013" y="652"/>
                  </a:lnTo>
                  <a:lnTo>
                    <a:pt x="1005" y="646"/>
                  </a:lnTo>
                  <a:lnTo>
                    <a:pt x="1002" y="646"/>
                  </a:lnTo>
                  <a:lnTo>
                    <a:pt x="994" y="644"/>
                  </a:lnTo>
                  <a:lnTo>
                    <a:pt x="985" y="642"/>
                  </a:lnTo>
                  <a:lnTo>
                    <a:pt x="981" y="641"/>
                  </a:lnTo>
                  <a:lnTo>
                    <a:pt x="976" y="640"/>
                  </a:lnTo>
                  <a:lnTo>
                    <a:pt x="972" y="638"/>
                  </a:lnTo>
                  <a:lnTo>
                    <a:pt x="968" y="637"/>
                  </a:lnTo>
                  <a:lnTo>
                    <a:pt x="961" y="637"/>
                  </a:lnTo>
                  <a:lnTo>
                    <a:pt x="941" y="612"/>
                  </a:lnTo>
                  <a:lnTo>
                    <a:pt x="943" y="569"/>
                  </a:lnTo>
                  <a:lnTo>
                    <a:pt x="956" y="523"/>
                  </a:lnTo>
                  <a:lnTo>
                    <a:pt x="968" y="488"/>
                  </a:lnTo>
                  <a:lnTo>
                    <a:pt x="974" y="468"/>
                  </a:lnTo>
                  <a:lnTo>
                    <a:pt x="976" y="455"/>
                  </a:lnTo>
                  <a:lnTo>
                    <a:pt x="972" y="444"/>
                  </a:lnTo>
                  <a:lnTo>
                    <a:pt x="959" y="432"/>
                  </a:lnTo>
                  <a:lnTo>
                    <a:pt x="954" y="422"/>
                  </a:lnTo>
                  <a:lnTo>
                    <a:pt x="950" y="406"/>
                  </a:lnTo>
                  <a:lnTo>
                    <a:pt x="949" y="389"/>
                  </a:lnTo>
                  <a:lnTo>
                    <a:pt x="947" y="377"/>
                  </a:lnTo>
                  <a:lnTo>
                    <a:pt x="943" y="343"/>
                  </a:lnTo>
                  <a:lnTo>
                    <a:pt x="936" y="292"/>
                  </a:lnTo>
                  <a:lnTo>
                    <a:pt x="925" y="244"/>
                  </a:lnTo>
                  <a:lnTo>
                    <a:pt x="912" y="222"/>
                  </a:lnTo>
                  <a:lnTo>
                    <a:pt x="892" y="219"/>
                  </a:lnTo>
                  <a:lnTo>
                    <a:pt x="872" y="216"/>
                  </a:lnTo>
                  <a:lnTo>
                    <a:pt x="852" y="212"/>
                  </a:lnTo>
                  <a:lnTo>
                    <a:pt x="832" y="209"/>
                  </a:lnTo>
                  <a:lnTo>
                    <a:pt x="827" y="201"/>
                  </a:lnTo>
                  <a:lnTo>
                    <a:pt x="825" y="185"/>
                  </a:lnTo>
                  <a:lnTo>
                    <a:pt x="825" y="167"/>
                  </a:lnTo>
                  <a:lnTo>
                    <a:pt x="828" y="158"/>
                  </a:lnTo>
                  <a:lnTo>
                    <a:pt x="857" y="138"/>
                  </a:lnTo>
                  <a:lnTo>
                    <a:pt x="888" y="119"/>
                  </a:lnTo>
                  <a:lnTo>
                    <a:pt x="920" y="103"/>
                  </a:lnTo>
                  <a:lnTo>
                    <a:pt x="952" y="89"/>
                  </a:lnTo>
                  <a:lnTo>
                    <a:pt x="954" y="88"/>
                  </a:lnTo>
                  <a:lnTo>
                    <a:pt x="954" y="88"/>
                  </a:lnTo>
                  <a:lnTo>
                    <a:pt x="947" y="76"/>
                  </a:lnTo>
                  <a:lnTo>
                    <a:pt x="942" y="72"/>
                  </a:lnTo>
                  <a:lnTo>
                    <a:pt x="940" y="65"/>
                  </a:lnTo>
                  <a:lnTo>
                    <a:pt x="938" y="57"/>
                  </a:lnTo>
                  <a:lnTo>
                    <a:pt x="936" y="51"/>
                  </a:lnTo>
                  <a:lnTo>
                    <a:pt x="931" y="48"/>
                  </a:lnTo>
                  <a:lnTo>
                    <a:pt x="920" y="44"/>
                  </a:lnTo>
                  <a:lnTo>
                    <a:pt x="914" y="41"/>
                  </a:lnTo>
                  <a:lnTo>
                    <a:pt x="906" y="32"/>
                  </a:lnTo>
                  <a:lnTo>
                    <a:pt x="901" y="23"/>
                  </a:lnTo>
                  <a:lnTo>
                    <a:pt x="893" y="16"/>
                  </a:lnTo>
                  <a:lnTo>
                    <a:pt x="893" y="16"/>
                  </a:lnTo>
                  <a:lnTo>
                    <a:pt x="876" y="30"/>
                  </a:lnTo>
                  <a:lnTo>
                    <a:pt x="860" y="45"/>
                  </a:lnTo>
                  <a:lnTo>
                    <a:pt x="844" y="61"/>
                  </a:lnTo>
                  <a:lnTo>
                    <a:pt x="827" y="76"/>
                  </a:lnTo>
                  <a:lnTo>
                    <a:pt x="819" y="84"/>
                  </a:lnTo>
                  <a:lnTo>
                    <a:pt x="810" y="93"/>
                  </a:lnTo>
                  <a:lnTo>
                    <a:pt x="801" y="101"/>
                  </a:lnTo>
                  <a:lnTo>
                    <a:pt x="792" y="109"/>
                  </a:lnTo>
                  <a:lnTo>
                    <a:pt x="786" y="111"/>
                  </a:lnTo>
                  <a:lnTo>
                    <a:pt x="781" y="108"/>
                  </a:lnTo>
                  <a:lnTo>
                    <a:pt x="776" y="103"/>
                  </a:lnTo>
                  <a:lnTo>
                    <a:pt x="771" y="98"/>
                  </a:lnTo>
                  <a:lnTo>
                    <a:pt x="750" y="80"/>
                  </a:lnTo>
                  <a:lnTo>
                    <a:pt x="730" y="63"/>
                  </a:lnTo>
                  <a:lnTo>
                    <a:pt x="709" y="46"/>
                  </a:lnTo>
                  <a:lnTo>
                    <a:pt x="689" y="28"/>
                  </a:lnTo>
                  <a:lnTo>
                    <a:pt x="681" y="21"/>
                  </a:lnTo>
                  <a:lnTo>
                    <a:pt x="672" y="14"/>
                  </a:lnTo>
                  <a:lnTo>
                    <a:pt x="664" y="7"/>
                  </a:lnTo>
                  <a:lnTo>
                    <a:pt x="656" y="0"/>
                  </a:lnTo>
                  <a:lnTo>
                    <a:pt x="651" y="2"/>
                  </a:lnTo>
                  <a:lnTo>
                    <a:pt x="643" y="8"/>
                  </a:lnTo>
                  <a:lnTo>
                    <a:pt x="635" y="15"/>
                  </a:lnTo>
                  <a:lnTo>
                    <a:pt x="630" y="19"/>
                  </a:lnTo>
                  <a:lnTo>
                    <a:pt x="609" y="33"/>
                  </a:lnTo>
                  <a:lnTo>
                    <a:pt x="584" y="49"/>
                  </a:lnTo>
                  <a:lnTo>
                    <a:pt x="561" y="66"/>
                  </a:lnTo>
                  <a:lnTo>
                    <a:pt x="544" y="85"/>
                  </a:lnTo>
                  <a:lnTo>
                    <a:pt x="534" y="108"/>
                  </a:lnTo>
                  <a:lnTo>
                    <a:pt x="527" y="136"/>
                  </a:lnTo>
                  <a:lnTo>
                    <a:pt x="522" y="165"/>
                  </a:lnTo>
                  <a:lnTo>
                    <a:pt x="516" y="191"/>
                  </a:lnTo>
                  <a:lnTo>
                    <a:pt x="510" y="221"/>
                  </a:lnTo>
                  <a:lnTo>
                    <a:pt x="504" y="259"/>
                  </a:lnTo>
                  <a:lnTo>
                    <a:pt x="495" y="294"/>
                  </a:lnTo>
                  <a:lnTo>
                    <a:pt x="482" y="313"/>
                  </a:lnTo>
                  <a:lnTo>
                    <a:pt x="477" y="315"/>
                  </a:lnTo>
                  <a:lnTo>
                    <a:pt x="470" y="317"/>
                  </a:lnTo>
                  <a:lnTo>
                    <a:pt x="463" y="319"/>
                  </a:lnTo>
                  <a:lnTo>
                    <a:pt x="457" y="319"/>
                  </a:lnTo>
                  <a:lnTo>
                    <a:pt x="454" y="315"/>
                  </a:lnTo>
                  <a:lnTo>
                    <a:pt x="453" y="310"/>
                  </a:lnTo>
                  <a:lnTo>
                    <a:pt x="451" y="305"/>
                  </a:lnTo>
                  <a:lnTo>
                    <a:pt x="446" y="304"/>
                  </a:lnTo>
                  <a:lnTo>
                    <a:pt x="428" y="311"/>
                  </a:lnTo>
                  <a:lnTo>
                    <a:pt x="410" y="318"/>
                  </a:lnTo>
                  <a:lnTo>
                    <a:pt x="391" y="325"/>
                  </a:lnTo>
                  <a:lnTo>
                    <a:pt x="373" y="331"/>
                  </a:lnTo>
                  <a:lnTo>
                    <a:pt x="364" y="337"/>
                  </a:lnTo>
                  <a:lnTo>
                    <a:pt x="357" y="347"/>
                  </a:lnTo>
                  <a:lnTo>
                    <a:pt x="349" y="356"/>
                  </a:lnTo>
                  <a:lnTo>
                    <a:pt x="341" y="364"/>
                  </a:lnTo>
                  <a:lnTo>
                    <a:pt x="327" y="373"/>
                  </a:lnTo>
                  <a:lnTo>
                    <a:pt x="313" y="382"/>
                  </a:lnTo>
                  <a:lnTo>
                    <a:pt x="299" y="391"/>
                  </a:lnTo>
                  <a:lnTo>
                    <a:pt x="285" y="399"/>
                  </a:lnTo>
                  <a:lnTo>
                    <a:pt x="273" y="407"/>
                  </a:lnTo>
                  <a:lnTo>
                    <a:pt x="262" y="414"/>
                  </a:lnTo>
                  <a:lnTo>
                    <a:pt x="255" y="422"/>
                  </a:lnTo>
                  <a:lnTo>
                    <a:pt x="254" y="436"/>
                  </a:lnTo>
                  <a:lnTo>
                    <a:pt x="256" y="457"/>
                  </a:lnTo>
                  <a:lnTo>
                    <a:pt x="259" y="479"/>
                  </a:lnTo>
                  <a:lnTo>
                    <a:pt x="261" y="500"/>
                  </a:lnTo>
                  <a:lnTo>
                    <a:pt x="264" y="521"/>
                  </a:lnTo>
                  <a:lnTo>
                    <a:pt x="274" y="526"/>
                  </a:lnTo>
                  <a:lnTo>
                    <a:pt x="286" y="529"/>
                  </a:lnTo>
                  <a:lnTo>
                    <a:pt x="294" y="536"/>
                  </a:lnTo>
                  <a:lnTo>
                    <a:pt x="293" y="554"/>
                  </a:lnTo>
                  <a:lnTo>
                    <a:pt x="307" y="552"/>
                  </a:lnTo>
                  <a:lnTo>
                    <a:pt x="317" y="550"/>
                  </a:lnTo>
                  <a:lnTo>
                    <a:pt x="324" y="545"/>
                  </a:lnTo>
                  <a:lnTo>
                    <a:pt x="327" y="533"/>
                  </a:lnTo>
                  <a:lnTo>
                    <a:pt x="326" y="530"/>
                  </a:lnTo>
                  <a:lnTo>
                    <a:pt x="322" y="527"/>
                  </a:lnTo>
                  <a:lnTo>
                    <a:pt x="320" y="523"/>
                  </a:lnTo>
                  <a:lnTo>
                    <a:pt x="320" y="518"/>
                  </a:lnTo>
                  <a:lnTo>
                    <a:pt x="323" y="514"/>
                  </a:lnTo>
                  <a:lnTo>
                    <a:pt x="329" y="514"/>
                  </a:lnTo>
                  <a:lnTo>
                    <a:pt x="334" y="514"/>
                  </a:lnTo>
                  <a:lnTo>
                    <a:pt x="338" y="512"/>
                  </a:lnTo>
                  <a:lnTo>
                    <a:pt x="342" y="502"/>
                  </a:lnTo>
                  <a:lnTo>
                    <a:pt x="345" y="494"/>
                  </a:lnTo>
                  <a:lnTo>
                    <a:pt x="349" y="493"/>
                  </a:lnTo>
                  <a:lnTo>
                    <a:pt x="357" y="505"/>
                  </a:lnTo>
                  <a:lnTo>
                    <a:pt x="369" y="514"/>
                  </a:lnTo>
                  <a:lnTo>
                    <a:pt x="386" y="517"/>
                  </a:lnTo>
                  <a:lnTo>
                    <a:pt x="404" y="519"/>
                  </a:lnTo>
                  <a:lnTo>
                    <a:pt x="416" y="526"/>
                  </a:lnTo>
                  <a:lnTo>
                    <a:pt x="420" y="541"/>
                  </a:lnTo>
                  <a:lnTo>
                    <a:pt x="421" y="562"/>
                  </a:lnTo>
                  <a:lnTo>
                    <a:pt x="420" y="585"/>
                  </a:lnTo>
                  <a:lnTo>
                    <a:pt x="420" y="601"/>
                  </a:lnTo>
                  <a:lnTo>
                    <a:pt x="421" y="615"/>
                  </a:lnTo>
                  <a:lnTo>
                    <a:pt x="421" y="629"/>
                  </a:lnTo>
                  <a:lnTo>
                    <a:pt x="421" y="644"/>
                  </a:lnTo>
                  <a:lnTo>
                    <a:pt x="418" y="657"/>
                  </a:lnTo>
                  <a:lnTo>
                    <a:pt x="409" y="694"/>
                  </a:lnTo>
                  <a:lnTo>
                    <a:pt x="399" y="730"/>
                  </a:lnTo>
                  <a:lnTo>
                    <a:pt x="385" y="764"/>
                  </a:lnTo>
                  <a:lnTo>
                    <a:pt x="363" y="793"/>
                  </a:lnTo>
                  <a:lnTo>
                    <a:pt x="353" y="804"/>
                  </a:lnTo>
                  <a:lnTo>
                    <a:pt x="342" y="814"/>
                  </a:lnTo>
                  <a:lnTo>
                    <a:pt x="331" y="824"/>
                  </a:lnTo>
                  <a:lnTo>
                    <a:pt x="320" y="834"/>
                  </a:lnTo>
                  <a:lnTo>
                    <a:pt x="313" y="814"/>
                  </a:lnTo>
                  <a:lnTo>
                    <a:pt x="307" y="794"/>
                  </a:lnTo>
                  <a:lnTo>
                    <a:pt x="300" y="773"/>
                  </a:lnTo>
                  <a:lnTo>
                    <a:pt x="294" y="753"/>
                  </a:lnTo>
                  <a:lnTo>
                    <a:pt x="282" y="763"/>
                  </a:lnTo>
                  <a:lnTo>
                    <a:pt x="276" y="768"/>
                  </a:lnTo>
                  <a:lnTo>
                    <a:pt x="270" y="773"/>
                  </a:lnTo>
                  <a:lnTo>
                    <a:pt x="227" y="811"/>
                  </a:lnTo>
                  <a:lnTo>
                    <a:pt x="183" y="848"/>
                  </a:lnTo>
                  <a:lnTo>
                    <a:pt x="139" y="886"/>
                  </a:lnTo>
                  <a:lnTo>
                    <a:pt x="96" y="924"/>
                  </a:lnTo>
                  <a:lnTo>
                    <a:pt x="72" y="944"/>
                  </a:lnTo>
                  <a:lnTo>
                    <a:pt x="48" y="965"/>
                  </a:lnTo>
                  <a:lnTo>
                    <a:pt x="24" y="986"/>
                  </a:lnTo>
                  <a:lnTo>
                    <a:pt x="0" y="1006"/>
                  </a:lnTo>
                  <a:lnTo>
                    <a:pt x="22" y="1025"/>
                  </a:lnTo>
                  <a:lnTo>
                    <a:pt x="46" y="1046"/>
                  </a:lnTo>
                  <a:lnTo>
                    <a:pt x="68" y="1069"/>
                  </a:lnTo>
                  <a:lnTo>
                    <a:pt x="83" y="1094"/>
                  </a:lnTo>
                  <a:lnTo>
                    <a:pt x="85" y="1107"/>
                  </a:lnTo>
                  <a:lnTo>
                    <a:pt x="87" y="1118"/>
                  </a:lnTo>
                  <a:lnTo>
                    <a:pt x="90" y="1129"/>
                  </a:lnTo>
                  <a:lnTo>
                    <a:pt x="97" y="1140"/>
                  </a:lnTo>
                  <a:lnTo>
                    <a:pt x="106" y="1152"/>
                  </a:lnTo>
                  <a:lnTo>
                    <a:pt x="112" y="1158"/>
                  </a:lnTo>
                  <a:lnTo>
                    <a:pt x="120" y="1160"/>
                  </a:lnTo>
                  <a:lnTo>
                    <a:pt x="132" y="1160"/>
                  </a:lnTo>
                  <a:lnTo>
                    <a:pt x="143" y="1163"/>
                  </a:lnTo>
                  <a:lnTo>
                    <a:pt x="154" y="1172"/>
                  </a:lnTo>
                  <a:lnTo>
                    <a:pt x="163" y="1183"/>
                  </a:lnTo>
                  <a:lnTo>
                    <a:pt x="171" y="1193"/>
                  </a:lnTo>
                  <a:lnTo>
                    <a:pt x="178" y="1211"/>
                  </a:lnTo>
                  <a:lnTo>
                    <a:pt x="180" y="1230"/>
                  </a:lnTo>
                  <a:lnTo>
                    <a:pt x="180" y="1249"/>
                  </a:lnTo>
                  <a:lnTo>
                    <a:pt x="186" y="1268"/>
                  </a:lnTo>
                  <a:lnTo>
                    <a:pt x="199" y="1280"/>
                  </a:lnTo>
                  <a:lnTo>
                    <a:pt x="218" y="1288"/>
                  </a:lnTo>
                  <a:lnTo>
                    <a:pt x="233" y="1299"/>
                  </a:lnTo>
                  <a:lnTo>
                    <a:pt x="237" y="1317"/>
                  </a:lnTo>
                  <a:lnTo>
                    <a:pt x="233" y="1342"/>
                  </a:lnTo>
                  <a:lnTo>
                    <a:pt x="230" y="1368"/>
                  </a:lnTo>
                  <a:lnTo>
                    <a:pt x="230" y="1394"/>
                  </a:lnTo>
                  <a:lnTo>
                    <a:pt x="234" y="1419"/>
                  </a:lnTo>
                  <a:lnTo>
                    <a:pt x="245" y="1445"/>
                  </a:lnTo>
                  <a:lnTo>
                    <a:pt x="259" y="1470"/>
                  </a:lnTo>
                  <a:lnTo>
                    <a:pt x="275" y="1494"/>
                  </a:lnTo>
                  <a:lnTo>
                    <a:pt x="291" y="1517"/>
                  </a:lnTo>
                  <a:lnTo>
                    <a:pt x="303" y="1530"/>
                  </a:lnTo>
                  <a:lnTo>
                    <a:pt x="314" y="1537"/>
                  </a:lnTo>
                  <a:lnTo>
                    <a:pt x="326" y="1539"/>
                  </a:lnTo>
                  <a:lnTo>
                    <a:pt x="342" y="1539"/>
                  </a:lnTo>
                  <a:lnTo>
                    <a:pt x="349" y="1540"/>
                  </a:lnTo>
                  <a:lnTo>
                    <a:pt x="355" y="1542"/>
                  </a:lnTo>
                  <a:lnTo>
                    <a:pt x="360" y="1545"/>
                  </a:lnTo>
                  <a:lnTo>
                    <a:pt x="365" y="1550"/>
                  </a:lnTo>
                  <a:lnTo>
                    <a:pt x="368" y="1557"/>
                  </a:lnTo>
                  <a:lnTo>
                    <a:pt x="367" y="1565"/>
                  </a:lnTo>
                  <a:lnTo>
                    <a:pt x="366" y="1573"/>
                  </a:lnTo>
                  <a:lnTo>
                    <a:pt x="368" y="1579"/>
                  </a:lnTo>
                  <a:lnTo>
                    <a:pt x="374" y="1582"/>
                  </a:lnTo>
                  <a:lnTo>
                    <a:pt x="384" y="1583"/>
                  </a:lnTo>
                  <a:lnTo>
                    <a:pt x="394" y="1583"/>
                  </a:lnTo>
                  <a:lnTo>
                    <a:pt x="402" y="1586"/>
                  </a:lnTo>
                  <a:lnTo>
                    <a:pt x="407" y="1593"/>
                  </a:lnTo>
                  <a:lnTo>
                    <a:pt x="408" y="1602"/>
                  </a:lnTo>
                  <a:lnTo>
                    <a:pt x="409" y="1611"/>
                  </a:lnTo>
                  <a:lnTo>
                    <a:pt x="409" y="1620"/>
                  </a:lnTo>
                  <a:lnTo>
                    <a:pt x="391" y="1614"/>
                  </a:lnTo>
                  <a:lnTo>
                    <a:pt x="370" y="1604"/>
                  </a:lnTo>
                  <a:lnTo>
                    <a:pt x="349" y="1598"/>
                  </a:lnTo>
                  <a:lnTo>
                    <a:pt x="333" y="1601"/>
                  </a:lnTo>
                  <a:lnTo>
                    <a:pt x="329" y="1614"/>
                  </a:lnTo>
                  <a:lnTo>
                    <a:pt x="348" y="1625"/>
                  </a:lnTo>
                  <a:lnTo>
                    <a:pt x="373" y="1635"/>
                  </a:lnTo>
                  <a:lnTo>
                    <a:pt x="387" y="1648"/>
                  </a:lnTo>
                  <a:lnTo>
                    <a:pt x="388" y="1651"/>
                  </a:lnTo>
                  <a:lnTo>
                    <a:pt x="390" y="1655"/>
                  </a:lnTo>
                  <a:lnTo>
                    <a:pt x="391" y="1658"/>
                  </a:lnTo>
                  <a:lnTo>
                    <a:pt x="392" y="1661"/>
                  </a:lnTo>
                  <a:lnTo>
                    <a:pt x="408" y="1679"/>
                  </a:lnTo>
                  <a:lnTo>
                    <a:pt x="431" y="1685"/>
                  </a:lnTo>
                  <a:lnTo>
                    <a:pt x="455" y="1690"/>
                  </a:lnTo>
                  <a:lnTo>
                    <a:pt x="471" y="1705"/>
                  </a:lnTo>
                  <a:lnTo>
                    <a:pt x="471" y="1711"/>
                  </a:lnTo>
                  <a:lnTo>
                    <a:pt x="468" y="1717"/>
                  </a:lnTo>
                  <a:lnTo>
                    <a:pt x="468" y="1722"/>
                  </a:lnTo>
                  <a:lnTo>
                    <a:pt x="474" y="1728"/>
                  </a:lnTo>
                  <a:lnTo>
                    <a:pt x="484" y="1729"/>
                  </a:lnTo>
                  <a:lnTo>
                    <a:pt x="497" y="1726"/>
                  </a:lnTo>
                  <a:lnTo>
                    <a:pt x="510" y="1721"/>
                  </a:lnTo>
                  <a:lnTo>
                    <a:pt x="521" y="1721"/>
                  </a:lnTo>
                  <a:lnTo>
                    <a:pt x="533" y="1723"/>
                  </a:lnTo>
                  <a:lnTo>
                    <a:pt x="544" y="1724"/>
                  </a:lnTo>
                  <a:lnTo>
                    <a:pt x="556" y="1725"/>
                  </a:lnTo>
                  <a:lnTo>
                    <a:pt x="567" y="1726"/>
                  </a:lnTo>
                  <a:lnTo>
                    <a:pt x="579" y="1727"/>
                  </a:lnTo>
                  <a:lnTo>
                    <a:pt x="585" y="1729"/>
                  </a:lnTo>
                  <a:lnTo>
                    <a:pt x="591" y="1734"/>
                  </a:lnTo>
                  <a:lnTo>
                    <a:pt x="600" y="1742"/>
                  </a:lnTo>
                  <a:lnTo>
                    <a:pt x="617" y="1751"/>
                  </a:lnTo>
                  <a:lnTo>
                    <a:pt x="637" y="1764"/>
                  </a:lnTo>
                  <a:lnTo>
                    <a:pt x="645" y="1775"/>
                  </a:lnTo>
                  <a:lnTo>
                    <a:pt x="625" y="1780"/>
                  </a:lnTo>
                  <a:lnTo>
                    <a:pt x="619" y="1781"/>
                  </a:lnTo>
                  <a:lnTo>
                    <a:pt x="612" y="1784"/>
                  </a:lnTo>
                  <a:lnTo>
                    <a:pt x="607" y="1788"/>
                  </a:lnTo>
                  <a:lnTo>
                    <a:pt x="604" y="1793"/>
                  </a:lnTo>
                  <a:lnTo>
                    <a:pt x="604" y="1799"/>
                  </a:lnTo>
                  <a:lnTo>
                    <a:pt x="605" y="1808"/>
                  </a:lnTo>
                  <a:lnTo>
                    <a:pt x="607" y="1817"/>
                  </a:lnTo>
                  <a:lnTo>
                    <a:pt x="606" y="1821"/>
                  </a:lnTo>
                  <a:lnTo>
                    <a:pt x="597" y="1826"/>
                  </a:lnTo>
                  <a:lnTo>
                    <a:pt x="584" y="1825"/>
                  </a:lnTo>
                  <a:lnTo>
                    <a:pt x="571" y="1823"/>
                  </a:lnTo>
                  <a:lnTo>
                    <a:pt x="559" y="1824"/>
                  </a:lnTo>
                  <a:lnTo>
                    <a:pt x="544" y="1829"/>
                  </a:lnTo>
                  <a:lnTo>
                    <a:pt x="530" y="1833"/>
                  </a:lnTo>
                  <a:lnTo>
                    <a:pt x="516" y="1833"/>
                  </a:lnTo>
                  <a:lnTo>
                    <a:pt x="500" y="1829"/>
                  </a:lnTo>
                  <a:lnTo>
                    <a:pt x="484" y="1823"/>
                  </a:lnTo>
                  <a:lnTo>
                    <a:pt x="468" y="1817"/>
                  </a:lnTo>
                  <a:lnTo>
                    <a:pt x="452" y="1811"/>
                  </a:lnTo>
                  <a:lnTo>
                    <a:pt x="436" y="1807"/>
                  </a:lnTo>
                  <a:lnTo>
                    <a:pt x="393" y="1807"/>
                  </a:lnTo>
                  <a:lnTo>
                    <a:pt x="354" y="1820"/>
                  </a:lnTo>
                  <a:lnTo>
                    <a:pt x="318" y="1840"/>
                  </a:lnTo>
                  <a:lnTo>
                    <a:pt x="282" y="1865"/>
                  </a:lnTo>
                  <a:lnTo>
                    <a:pt x="267" y="1882"/>
                  </a:lnTo>
                  <a:lnTo>
                    <a:pt x="249" y="1912"/>
                  </a:lnTo>
                  <a:lnTo>
                    <a:pt x="241" y="1938"/>
                  </a:lnTo>
                  <a:lnTo>
                    <a:pt x="256" y="1948"/>
                  </a:lnTo>
                  <a:lnTo>
                    <a:pt x="268" y="1950"/>
                  </a:lnTo>
                  <a:lnTo>
                    <a:pt x="279" y="1959"/>
                  </a:lnTo>
                  <a:lnTo>
                    <a:pt x="289" y="1970"/>
                  </a:lnTo>
                  <a:lnTo>
                    <a:pt x="298" y="1980"/>
                  </a:lnTo>
                  <a:lnTo>
                    <a:pt x="307" y="1993"/>
                  </a:lnTo>
                  <a:lnTo>
                    <a:pt x="305" y="2003"/>
                  </a:lnTo>
                  <a:lnTo>
                    <a:pt x="295" y="2012"/>
                  </a:lnTo>
                  <a:lnTo>
                    <a:pt x="282" y="2020"/>
                  </a:lnTo>
                  <a:lnTo>
                    <a:pt x="269" y="2031"/>
                  </a:lnTo>
                  <a:lnTo>
                    <a:pt x="266" y="2041"/>
                  </a:lnTo>
                  <a:lnTo>
                    <a:pt x="269" y="2054"/>
                  </a:lnTo>
                  <a:lnTo>
                    <a:pt x="275" y="2073"/>
                  </a:lnTo>
                  <a:lnTo>
                    <a:pt x="281" y="2092"/>
                  </a:lnTo>
                  <a:lnTo>
                    <a:pt x="284" y="2108"/>
                  </a:lnTo>
                  <a:lnTo>
                    <a:pt x="285" y="2123"/>
                  </a:lnTo>
                  <a:lnTo>
                    <a:pt x="281" y="2141"/>
                  </a:lnTo>
                  <a:lnTo>
                    <a:pt x="272" y="2173"/>
                  </a:lnTo>
                  <a:lnTo>
                    <a:pt x="262" y="2205"/>
                  </a:lnTo>
                  <a:lnTo>
                    <a:pt x="253" y="2237"/>
                  </a:lnTo>
                  <a:lnTo>
                    <a:pt x="246" y="2269"/>
                  </a:lnTo>
                  <a:lnTo>
                    <a:pt x="270" y="2299"/>
                  </a:lnTo>
                  <a:lnTo>
                    <a:pt x="292" y="2330"/>
                  </a:lnTo>
                  <a:lnTo>
                    <a:pt x="314" y="2361"/>
                  </a:lnTo>
                  <a:lnTo>
                    <a:pt x="336" y="2393"/>
                  </a:lnTo>
                  <a:lnTo>
                    <a:pt x="347" y="2405"/>
                  </a:lnTo>
                  <a:lnTo>
                    <a:pt x="359" y="2418"/>
                  </a:lnTo>
                  <a:lnTo>
                    <a:pt x="371" y="2432"/>
                  </a:lnTo>
                  <a:lnTo>
                    <a:pt x="379" y="2445"/>
                  </a:lnTo>
                  <a:lnTo>
                    <a:pt x="384" y="2464"/>
                  </a:lnTo>
                  <a:lnTo>
                    <a:pt x="386" y="2487"/>
                  </a:lnTo>
                  <a:lnTo>
                    <a:pt x="386" y="2510"/>
                  </a:lnTo>
                  <a:lnTo>
                    <a:pt x="387" y="2531"/>
                  </a:lnTo>
                  <a:lnTo>
                    <a:pt x="387" y="2567"/>
                  </a:lnTo>
                  <a:lnTo>
                    <a:pt x="387" y="2605"/>
                  </a:lnTo>
                  <a:lnTo>
                    <a:pt x="388" y="2642"/>
                  </a:lnTo>
                  <a:lnTo>
                    <a:pt x="392" y="2678"/>
                  </a:lnTo>
                  <a:lnTo>
                    <a:pt x="403" y="2708"/>
                  </a:lnTo>
                  <a:lnTo>
                    <a:pt x="421" y="2734"/>
                  </a:lnTo>
                  <a:lnTo>
                    <a:pt x="442" y="2759"/>
                  </a:lnTo>
                  <a:lnTo>
                    <a:pt x="462" y="2783"/>
                  </a:lnTo>
                  <a:lnTo>
                    <a:pt x="466" y="2806"/>
                  </a:lnTo>
                  <a:lnTo>
                    <a:pt x="468" y="2827"/>
                  </a:lnTo>
                  <a:lnTo>
                    <a:pt x="466" y="2847"/>
                  </a:lnTo>
                  <a:lnTo>
                    <a:pt x="461" y="2869"/>
                  </a:lnTo>
                  <a:lnTo>
                    <a:pt x="458" y="2893"/>
                  </a:lnTo>
                  <a:lnTo>
                    <a:pt x="461" y="2918"/>
                  </a:lnTo>
                  <a:lnTo>
                    <a:pt x="468" y="2943"/>
                  </a:lnTo>
                  <a:lnTo>
                    <a:pt x="474" y="2967"/>
                  </a:lnTo>
                  <a:lnTo>
                    <a:pt x="477" y="2976"/>
                  </a:lnTo>
                  <a:lnTo>
                    <a:pt x="480" y="2985"/>
                  </a:lnTo>
                  <a:lnTo>
                    <a:pt x="483" y="2995"/>
                  </a:lnTo>
                  <a:lnTo>
                    <a:pt x="484" y="3004"/>
                  </a:lnTo>
                  <a:lnTo>
                    <a:pt x="482" y="3016"/>
                  </a:lnTo>
                  <a:lnTo>
                    <a:pt x="478" y="3028"/>
                  </a:lnTo>
                  <a:lnTo>
                    <a:pt x="473" y="3039"/>
                  </a:lnTo>
                  <a:lnTo>
                    <a:pt x="471" y="3050"/>
                  </a:lnTo>
                  <a:lnTo>
                    <a:pt x="472" y="3061"/>
                  </a:lnTo>
                  <a:lnTo>
                    <a:pt x="476" y="3071"/>
                  </a:lnTo>
                  <a:lnTo>
                    <a:pt x="479" y="3081"/>
                  </a:lnTo>
                  <a:lnTo>
                    <a:pt x="482" y="3091"/>
                  </a:lnTo>
                  <a:lnTo>
                    <a:pt x="483" y="3103"/>
                  </a:lnTo>
                  <a:lnTo>
                    <a:pt x="482" y="3115"/>
                  </a:lnTo>
                  <a:lnTo>
                    <a:pt x="482" y="3127"/>
                  </a:lnTo>
                  <a:lnTo>
                    <a:pt x="481" y="3139"/>
                  </a:lnTo>
                  <a:lnTo>
                    <a:pt x="481" y="3143"/>
                  </a:lnTo>
                  <a:lnTo>
                    <a:pt x="482" y="3147"/>
                  </a:lnTo>
                  <a:lnTo>
                    <a:pt x="482" y="3151"/>
                  </a:lnTo>
                  <a:lnTo>
                    <a:pt x="482" y="3155"/>
                  </a:lnTo>
                  <a:lnTo>
                    <a:pt x="483" y="3159"/>
                  </a:lnTo>
                  <a:lnTo>
                    <a:pt x="484" y="3163"/>
                  </a:lnTo>
                  <a:lnTo>
                    <a:pt x="484" y="3167"/>
                  </a:lnTo>
                  <a:lnTo>
                    <a:pt x="485" y="3171"/>
                  </a:lnTo>
                  <a:lnTo>
                    <a:pt x="492" y="3190"/>
                  </a:lnTo>
                  <a:lnTo>
                    <a:pt x="503" y="3203"/>
                  </a:lnTo>
                  <a:lnTo>
                    <a:pt x="518" y="3210"/>
                  </a:lnTo>
                  <a:lnTo>
                    <a:pt x="537" y="3214"/>
                  </a:lnTo>
                  <a:lnTo>
                    <a:pt x="546" y="3216"/>
                  </a:lnTo>
                  <a:lnTo>
                    <a:pt x="555" y="3217"/>
                  </a:lnTo>
                  <a:lnTo>
                    <a:pt x="562" y="3216"/>
                  </a:lnTo>
                  <a:lnTo>
                    <a:pt x="565" y="3209"/>
                  </a:lnTo>
                  <a:lnTo>
                    <a:pt x="565" y="3200"/>
                  </a:lnTo>
                  <a:lnTo>
                    <a:pt x="564" y="3191"/>
                  </a:lnTo>
                  <a:lnTo>
                    <a:pt x="564" y="3182"/>
                  </a:lnTo>
                  <a:lnTo>
                    <a:pt x="564" y="3173"/>
                  </a:lnTo>
                  <a:lnTo>
                    <a:pt x="606" y="3174"/>
                  </a:lnTo>
                  <a:lnTo>
                    <a:pt x="650" y="3174"/>
                  </a:lnTo>
                  <a:lnTo>
                    <a:pt x="693" y="3176"/>
                  </a:lnTo>
                  <a:lnTo>
                    <a:pt x="735" y="3182"/>
                  </a:lnTo>
                  <a:lnTo>
                    <a:pt x="736" y="3173"/>
                  </a:lnTo>
                  <a:lnTo>
                    <a:pt x="738" y="3163"/>
                  </a:lnTo>
                  <a:lnTo>
                    <a:pt x="740" y="3153"/>
                  </a:lnTo>
                  <a:lnTo>
                    <a:pt x="742" y="3144"/>
                  </a:lnTo>
                  <a:lnTo>
                    <a:pt x="736" y="3132"/>
                  </a:lnTo>
                  <a:lnTo>
                    <a:pt x="721" y="3121"/>
                  </a:lnTo>
                  <a:lnTo>
                    <a:pt x="704" y="3111"/>
                  </a:lnTo>
                  <a:lnTo>
                    <a:pt x="691" y="3103"/>
                  </a:lnTo>
                  <a:lnTo>
                    <a:pt x="709" y="3087"/>
                  </a:lnTo>
                  <a:lnTo>
                    <a:pt x="726" y="3071"/>
                  </a:lnTo>
                  <a:lnTo>
                    <a:pt x="744" y="3063"/>
                  </a:lnTo>
                  <a:lnTo>
                    <a:pt x="764" y="3066"/>
                  </a:lnTo>
                  <a:lnTo>
                    <a:pt x="780" y="3074"/>
                  </a:lnTo>
                  <a:lnTo>
                    <a:pt x="797" y="3081"/>
                  </a:lnTo>
                  <a:lnTo>
                    <a:pt x="814" y="3086"/>
                  </a:lnTo>
                  <a:lnTo>
                    <a:pt x="830" y="3090"/>
                  </a:lnTo>
                  <a:lnTo>
                    <a:pt x="824" y="3064"/>
                  </a:lnTo>
                  <a:lnTo>
                    <a:pt x="817" y="3038"/>
                  </a:lnTo>
                  <a:lnTo>
                    <a:pt x="809" y="3011"/>
                  </a:lnTo>
                  <a:lnTo>
                    <a:pt x="801" y="2985"/>
                  </a:lnTo>
                  <a:lnTo>
                    <a:pt x="802" y="2978"/>
                  </a:lnTo>
                  <a:lnTo>
                    <a:pt x="805" y="2970"/>
                  </a:lnTo>
                  <a:lnTo>
                    <a:pt x="809" y="2963"/>
                  </a:lnTo>
                  <a:lnTo>
                    <a:pt x="813" y="2956"/>
                  </a:lnTo>
                  <a:lnTo>
                    <a:pt x="821" y="2938"/>
                  </a:lnTo>
                  <a:lnTo>
                    <a:pt x="828" y="2921"/>
                  </a:lnTo>
                  <a:lnTo>
                    <a:pt x="835" y="2903"/>
                  </a:lnTo>
                  <a:lnTo>
                    <a:pt x="844" y="2887"/>
                  </a:lnTo>
                  <a:lnTo>
                    <a:pt x="850" y="2875"/>
                  </a:lnTo>
                  <a:lnTo>
                    <a:pt x="857" y="2861"/>
                  </a:lnTo>
                  <a:lnTo>
                    <a:pt x="864" y="2849"/>
                  </a:lnTo>
                  <a:lnTo>
                    <a:pt x="872" y="2839"/>
                  </a:lnTo>
                  <a:lnTo>
                    <a:pt x="878" y="2835"/>
                  </a:lnTo>
                  <a:lnTo>
                    <a:pt x="884" y="2833"/>
                  </a:lnTo>
                  <a:lnTo>
                    <a:pt x="891" y="2832"/>
                  </a:lnTo>
                  <a:lnTo>
                    <a:pt x="899" y="2831"/>
                  </a:lnTo>
                  <a:lnTo>
                    <a:pt x="917" y="2832"/>
                  </a:lnTo>
                  <a:lnTo>
                    <a:pt x="935" y="2832"/>
                  </a:lnTo>
                  <a:lnTo>
                    <a:pt x="953" y="2830"/>
                  </a:lnTo>
                  <a:lnTo>
                    <a:pt x="971" y="2826"/>
                  </a:lnTo>
                  <a:lnTo>
                    <a:pt x="988" y="2824"/>
                  </a:lnTo>
                  <a:lnTo>
                    <a:pt x="1007" y="2824"/>
                  </a:lnTo>
                  <a:lnTo>
                    <a:pt x="1025" y="2821"/>
                  </a:lnTo>
                  <a:lnTo>
                    <a:pt x="1036" y="2810"/>
                  </a:lnTo>
                  <a:lnTo>
                    <a:pt x="1048" y="2791"/>
                  </a:lnTo>
                  <a:lnTo>
                    <a:pt x="1061" y="2773"/>
                  </a:lnTo>
                  <a:lnTo>
                    <a:pt x="1074" y="2754"/>
                  </a:lnTo>
                  <a:lnTo>
                    <a:pt x="1087" y="2736"/>
                  </a:lnTo>
                  <a:lnTo>
                    <a:pt x="1094" y="2732"/>
                  </a:lnTo>
                  <a:lnTo>
                    <a:pt x="1103" y="2734"/>
                  </a:lnTo>
                  <a:lnTo>
                    <a:pt x="1112" y="2736"/>
                  </a:lnTo>
                  <a:lnTo>
                    <a:pt x="1119" y="2735"/>
                  </a:lnTo>
                  <a:lnTo>
                    <a:pt x="1120" y="2729"/>
                  </a:lnTo>
                  <a:lnTo>
                    <a:pt x="1118" y="2720"/>
                  </a:lnTo>
                  <a:lnTo>
                    <a:pt x="1116" y="2711"/>
                  </a:lnTo>
                  <a:lnTo>
                    <a:pt x="1114" y="2704"/>
                  </a:lnTo>
                  <a:lnTo>
                    <a:pt x="1111" y="2689"/>
                  </a:lnTo>
                  <a:lnTo>
                    <a:pt x="1103" y="2679"/>
                  </a:lnTo>
                  <a:lnTo>
                    <a:pt x="1093" y="2671"/>
                  </a:lnTo>
                  <a:lnTo>
                    <a:pt x="1081" y="2662"/>
                  </a:lnTo>
                  <a:lnTo>
                    <a:pt x="1070" y="2653"/>
                  </a:lnTo>
                  <a:lnTo>
                    <a:pt x="1059" y="2644"/>
                  </a:lnTo>
                  <a:lnTo>
                    <a:pt x="1049" y="2634"/>
                  </a:lnTo>
                  <a:lnTo>
                    <a:pt x="1038" y="2624"/>
                  </a:lnTo>
                  <a:lnTo>
                    <a:pt x="1036" y="2622"/>
                  </a:lnTo>
                  <a:lnTo>
                    <a:pt x="1034" y="2619"/>
                  </a:lnTo>
                  <a:lnTo>
                    <a:pt x="1031" y="2617"/>
                  </a:lnTo>
                  <a:lnTo>
                    <a:pt x="1029" y="2615"/>
                  </a:lnTo>
                  <a:lnTo>
                    <a:pt x="1019" y="2597"/>
                  </a:lnTo>
                  <a:lnTo>
                    <a:pt x="1014" y="2565"/>
                  </a:lnTo>
                  <a:lnTo>
                    <a:pt x="1014" y="2531"/>
                  </a:lnTo>
                  <a:lnTo>
                    <a:pt x="1018" y="2508"/>
                  </a:lnTo>
                  <a:lnTo>
                    <a:pt x="1022" y="2490"/>
                  </a:lnTo>
                  <a:lnTo>
                    <a:pt x="1026" y="2472"/>
                  </a:lnTo>
                  <a:lnTo>
                    <a:pt x="1031" y="2454"/>
                  </a:lnTo>
                  <a:lnTo>
                    <a:pt x="1036" y="2436"/>
                  </a:lnTo>
                  <a:lnTo>
                    <a:pt x="1040" y="2422"/>
                  </a:lnTo>
                  <a:lnTo>
                    <a:pt x="1041" y="2410"/>
                  </a:lnTo>
                  <a:lnTo>
                    <a:pt x="1040" y="2397"/>
                  </a:lnTo>
                  <a:lnTo>
                    <a:pt x="1036" y="2382"/>
                  </a:lnTo>
                  <a:lnTo>
                    <a:pt x="1035" y="2373"/>
                  </a:lnTo>
                  <a:lnTo>
                    <a:pt x="1033" y="2364"/>
                  </a:lnTo>
                  <a:lnTo>
                    <a:pt x="1031" y="2354"/>
                  </a:lnTo>
                  <a:lnTo>
                    <a:pt x="1029" y="2345"/>
                  </a:lnTo>
                  <a:lnTo>
                    <a:pt x="1029" y="2344"/>
                  </a:lnTo>
                  <a:lnTo>
                    <a:pt x="1028" y="2342"/>
                  </a:lnTo>
                  <a:lnTo>
                    <a:pt x="1028" y="2341"/>
                  </a:lnTo>
                  <a:lnTo>
                    <a:pt x="1028" y="2339"/>
                  </a:lnTo>
                  <a:lnTo>
                    <a:pt x="1026" y="2331"/>
                  </a:lnTo>
                  <a:lnTo>
                    <a:pt x="1024" y="2322"/>
                  </a:lnTo>
                  <a:lnTo>
                    <a:pt x="1022" y="2314"/>
                  </a:lnTo>
                  <a:lnTo>
                    <a:pt x="1021" y="2306"/>
                  </a:lnTo>
                  <a:lnTo>
                    <a:pt x="1004" y="2312"/>
                  </a:lnTo>
                  <a:lnTo>
                    <a:pt x="988" y="2319"/>
                  </a:lnTo>
                  <a:lnTo>
                    <a:pt x="955" y="2333"/>
                  </a:lnTo>
                  <a:lnTo>
                    <a:pt x="949" y="2318"/>
                  </a:lnTo>
                  <a:lnTo>
                    <a:pt x="942" y="2298"/>
                  </a:lnTo>
                  <a:lnTo>
                    <a:pt x="937" y="2280"/>
                  </a:lnTo>
                  <a:lnTo>
                    <a:pt x="938" y="2266"/>
                  </a:lnTo>
                  <a:lnTo>
                    <a:pt x="949" y="2256"/>
                  </a:lnTo>
                  <a:lnTo>
                    <a:pt x="960" y="2246"/>
                  </a:lnTo>
                  <a:lnTo>
                    <a:pt x="971" y="2236"/>
                  </a:lnTo>
                  <a:lnTo>
                    <a:pt x="982" y="2225"/>
                  </a:lnTo>
                  <a:lnTo>
                    <a:pt x="992" y="2218"/>
                  </a:lnTo>
                  <a:lnTo>
                    <a:pt x="1006" y="2212"/>
                  </a:lnTo>
                  <a:lnTo>
                    <a:pt x="1020" y="2208"/>
                  </a:lnTo>
                  <a:lnTo>
                    <a:pt x="1033" y="2204"/>
                  </a:lnTo>
                  <a:lnTo>
                    <a:pt x="1038" y="2205"/>
                  </a:lnTo>
                  <a:lnTo>
                    <a:pt x="1043" y="2209"/>
                  </a:lnTo>
                  <a:lnTo>
                    <a:pt x="1047" y="2213"/>
                  </a:lnTo>
                  <a:lnTo>
                    <a:pt x="1052" y="2215"/>
                  </a:lnTo>
                  <a:lnTo>
                    <a:pt x="1058" y="2213"/>
                  </a:lnTo>
                  <a:lnTo>
                    <a:pt x="1063" y="2209"/>
                  </a:lnTo>
                  <a:lnTo>
                    <a:pt x="1067" y="2205"/>
                  </a:lnTo>
                  <a:lnTo>
                    <a:pt x="1072" y="2200"/>
                  </a:lnTo>
                  <a:lnTo>
                    <a:pt x="1079" y="2198"/>
                  </a:lnTo>
                  <a:lnTo>
                    <a:pt x="1084" y="2196"/>
                  </a:lnTo>
                  <a:lnTo>
                    <a:pt x="1088" y="2193"/>
                  </a:lnTo>
                  <a:lnTo>
                    <a:pt x="1090" y="2185"/>
                  </a:lnTo>
                  <a:lnTo>
                    <a:pt x="1090" y="2174"/>
                  </a:lnTo>
                  <a:lnTo>
                    <a:pt x="1091" y="2164"/>
                  </a:lnTo>
                  <a:lnTo>
                    <a:pt x="1094" y="2156"/>
                  </a:lnTo>
                  <a:lnTo>
                    <a:pt x="1102" y="2148"/>
                  </a:lnTo>
                  <a:lnTo>
                    <a:pt x="1106" y="2146"/>
                  </a:lnTo>
                  <a:lnTo>
                    <a:pt x="1110" y="2145"/>
                  </a:lnTo>
                  <a:lnTo>
                    <a:pt x="1115" y="2145"/>
                  </a:lnTo>
                  <a:lnTo>
                    <a:pt x="1119" y="2143"/>
                  </a:lnTo>
                  <a:lnTo>
                    <a:pt x="1125" y="2140"/>
                  </a:lnTo>
                  <a:lnTo>
                    <a:pt x="1127" y="2137"/>
                  </a:lnTo>
                  <a:lnTo>
                    <a:pt x="1129" y="2133"/>
                  </a:lnTo>
                  <a:lnTo>
                    <a:pt x="1131" y="2129"/>
                  </a:lnTo>
                  <a:lnTo>
                    <a:pt x="1142" y="2121"/>
                  </a:lnTo>
                  <a:lnTo>
                    <a:pt x="1152" y="2119"/>
                  </a:lnTo>
                  <a:lnTo>
                    <a:pt x="1163" y="2119"/>
                  </a:lnTo>
                  <a:lnTo>
                    <a:pt x="1178" y="2118"/>
                  </a:lnTo>
                  <a:lnTo>
                    <a:pt x="1185" y="2116"/>
                  </a:lnTo>
                  <a:lnTo>
                    <a:pt x="1192" y="2113"/>
                  </a:lnTo>
                  <a:lnTo>
                    <a:pt x="1198" y="2109"/>
                  </a:lnTo>
                  <a:lnTo>
                    <a:pt x="1204" y="2103"/>
                  </a:lnTo>
                  <a:lnTo>
                    <a:pt x="1212" y="2091"/>
                  </a:lnTo>
                  <a:lnTo>
                    <a:pt x="1219" y="2088"/>
                  </a:lnTo>
                  <a:lnTo>
                    <a:pt x="1226" y="2091"/>
                  </a:lnTo>
                  <a:lnTo>
                    <a:pt x="1238" y="2099"/>
                  </a:lnTo>
                  <a:lnTo>
                    <a:pt x="1251" y="2107"/>
                  </a:lnTo>
                  <a:lnTo>
                    <a:pt x="1268" y="2113"/>
                  </a:lnTo>
                  <a:lnTo>
                    <a:pt x="1286" y="2119"/>
                  </a:lnTo>
                  <a:lnTo>
                    <a:pt x="1301" y="2123"/>
                  </a:lnTo>
                  <a:lnTo>
                    <a:pt x="1300" y="2117"/>
                  </a:lnTo>
                  <a:lnTo>
                    <a:pt x="1299" y="2110"/>
                  </a:lnTo>
                  <a:lnTo>
                    <a:pt x="1298" y="2104"/>
                  </a:lnTo>
                  <a:lnTo>
                    <a:pt x="1296" y="2098"/>
                  </a:lnTo>
                  <a:lnTo>
                    <a:pt x="1289" y="2083"/>
                  </a:lnTo>
                  <a:lnTo>
                    <a:pt x="1283" y="2067"/>
                  </a:lnTo>
                  <a:lnTo>
                    <a:pt x="1283" y="2052"/>
                  </a:lnTo>
                  <a:lnTo>
                    <a:pt x="1291" y="2038"/>
                  </a:lnTo>
                  <a:lnTo>
                    <a:pt x="1296" y="2031"/>
                  </a:lnTo>
                  <a:lnTo>
                    <a:pt x="1304" y="2022"/>
                  </a:lnTo>
                  <a:lnTo>
                    <a:pt x="1311" y="2012"/>
                  </a:lnTo>
                  <a:lnTo>
                    <a:pt x="1315" y="2005"/>
                  </a:lnTo>
                  <a:lnTo>
                    <a:pt x="1311" y="1997"/>
                  </a:lnTo>
                  <a:lnTo>
                    <a:pt x="1303" y="1987"/>
                  </a:lnTo>
                  <a:lnTo>
                    <a:pt x="1294" y="1977"/>
                  </a:lnTo>
                  <a:lnTo>
                    <a:pt x="1288" y="1970"/>
                  </a:lnTo>
                  <a:lnTo>
                    <a:pt x="1285" y="1962"/>
                  </a:lnTo>
                  <a:lnTo>
                    <a:pt x="1294" y="1958"/>
                  </a:lnTo>
                  <a:lnTo>
                    <a:pt x="1305" y="1957"/>
                  </a:lnTo>
                  <a:lnTo>
                    <a:pt x="1315" y="1958"/>
                  </a:lnTo>
                  <a:lnTo>
                    <a:pt x="1311" y="1946"/>
                  </a:lnTo>
                  <a:lnTo>
                    <a:pt x="1309" y="1936"/>
                  </a:lnTo>
                  <a:lnTo>
                    <a:pt x="1313" y="1931"/>
                  </a:lnTo>
                  <a:lnTo>
                    <a:pt x="1325" y="1933"/>
                  </a:lnTo>
                  <a:lnTo>
                    <a:pt x="1337" y="1933"/>
                  </a:lnTo>
                  <a:lnTo>
                    <a:pt x="1343" y="1924"/>
                  </a:lnTo>
                  <a:lnTo>
                    <a:pt x="1348" y="1915"/>
                  </a:lnTo>
                  <a:lnTo>
                    <a:pt x="1358" y="1912"/>
                  </a:lnTo>
                  <a:lnTo>
                    <a:pt x="1367" y="1897"/>
                  </a:lnTo>
                  <a:lnTo>
                    <a:pt x="1375" y="1886"/>
                  </a:lnTo>
                  <a:lnTo>
                    <a:pt x="1384" y="1884"/>
                  </a:lnTo>
                  <a:lnTo>
                    <a:pt x="1393" y="1898"/>
                  </a:lnTo>
                  <a:lnTo>
                    <a:pt x="1403" y="1911"/>
                  </a:lnTo>
                  <a:lnTo>
                    <a:pt x="1417" y="1918"/>
                  </a:lnTo>
                  <a:lnTo>
                    <a:pt x="1433" y="1919"/>
                  </a:lnTo>
                  <a:lnTo>
                    <a:pt x="1448" y="1915"/>
                  </a:lnTo>
                  <a:lnTo>
                    <a:pt x="1464" y="1913"/>
                  </a:lnTo>
                  <a:lnTo>
                    <a:pt x="1476" y="1907"/>
                  </a:lnTo>
                  <a:lnTo>
                    <a:pt x="1488" y="1898"/>
                  </a:lnTo>
                  <a:lnTo>
                    <a:pt x="1501" y="1887"/>
                  </a:lnTo>
                  <a:lnTo>
                    <a:pt x="1536" y="1858"/>
                  </a:lnTo>
                  <a:lnTo>
                    <a:pt x="1570" y="1829"/>
                  </a:lnTo>
                  <a:lnTo>
                    <a:pt x="1605" y="1801"/>
                  </a:lnTo>
                  <a:lnTo>
                    <a:pt x="1639" y="1772"/>
                  </a:lnTo>
                  <a:lnTo>
                    <a:pt x="1661" y="1753"/>
                  </a:lnTo>
                  <a:lnTo>
                    <a:pt x="1683" y="1735"/>
                  </a:lnTo>
                  <a:lnTo>
                    <a:pt x="1705" y="1716"/>
                  </a:lnTo>
                  <a:lnTo>
                    <a:pt x="1728" y="1698"/>
                  </a:lnTo>
                  <a:lnTo>
                    <a:pt x="1738" y="1690"/>
                  </a:lnTo>
                  <a:lnTo>
                    <a:pt x="1749" y="1682"/>
                  </a:lnTo>
                  <a:lnTo>
                    <a:pt x="1756" y="1671"/>
                  </a:lnTo>
                  <a:lnTo>
                    <a:pt x="1756" y="165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3" name="Freeform 41"/>
            <p:cNvSpPr>
              <a:spLocks/>
            </p:cNvSpPr>
            <p:nvPr/>
          </p:nvSpPr>
          <p:spPr bwMode="auto">
            <a:xfrm>
              <a:off x="2245990" y="1984373"/>
              <a:ext cx="739773" cy="720089"/>
            </a:xfrm>
            <a:custGeom>
              <a:avLst/>
              <a:gdLst>
                <a:gd name="T0" fmla="*/ 2567 w 2649"/>
                <a:gd name="T1" fmla="*/ 561 h 2576"/>
                <a:gd name="T2" fmla="*/ 2438 w 2649"/>
                <a:gd name="T3" fmla="*/ 520 h 2576"/>
                <a:gd name="T4" fmla="*/ 2252 w 2649"/>
                <a:gd name="T5" fmla="*/ 700 h 2576"/>
                <a:gd name="T6" fmla="*/ 1926 w 2649"/>
                <a:gd name="T7" fmla="*/ 677 h 2576"/>
                <a:gd name="T8" fmla="*/ 1918 w 2649"/>
                <a:gd name="T9" fmla="*/ 814 h 2576"/>
                <a:gd name="T10" fmla="*/ 1869 w 2649"/>
                <a:gd name="T11" fmla="*/ 962 h 2576"/>
                <a:gd name="T12" fmla="*/ 1726 w 2649"/>
                <a:gd name="T13" fmla="*/ 1015 h 2576"/>
                <a:gd name="T14" fmla="*/ 1588 w 2649"/>
                <a:gd name="T15" fmla="*/ 1158 h 2576"/>
                <a:gd name="T16" fmla="*/ 1398 w 2649"/>
                <a:gd name="T17" fmla="*/ 1077 h 2576"/>
                <a:gd name="T18" fmla="*/ 1235 w 2649"/>
                <a:gd name="T19" fmla="*/ 1040 h 2576"/>
                <a:gd name="T20" fmla="*/ 1303 w 2649"/>
                <a:gd name="T21" fmla="*/ 874 h 2576"/>
                <a:gd name="T22" fmla="*/ 1420 w 2649"/>
                <a:gd name="T23" fmla="*/ 608 h 2576"/>
                <a:gd name="T24" fmla="*/ 1603 w 2649"/>
                <a:gd name="T25" fmla="*/ 535 h 2576"/>
                <a:gd name="T26" fmla="*/ 1645 w 2649"/>
                <a:gd name="T27" fmla="*/ 404 h 2576"/>
                <a:gd name="T28" fmla="*/ 1638 w 2649"/>
                <a:gd name="T29" fmla="*/ 296 h 2576"/>
                <a:gd name="T30" fmla="*/ 1473 w 2649"/>
                <a:gd name="T31" fmla="*/ 176 h 2576"/>
                <a:gd name="T32" fmla="*/ 1482 w 2649"/>
                <a:gd name="T33" fmla="*/ 276 h 2576"/>
                <a:gd name="T34" fmla="*/ 1392 w 2649"/>
                <a:gd name="T35" fmla="*/ 434 h 2576"/>
                <a:gd name="T36" fmla="*/ 1285 w 2649"/>
                <a:gd name="T37" fmla="*/ 337 h 2576"/>
                <a:gd name="T38" fmla="*/ 1302 w 2649"/>
                <a:gd name="T39" fmla="*/ 156 h 2576"/>
                <a:gd name="T40" fmla="*/ 1199 w 2649"/>
                <a:gd name="T41" fmla="*/ 280 h 2576"/>
                <a:gd name="T42" fmla="*/ 1152 w 2649"/>
                <a:gd name="T43" fmla="*/ 281 h 2576"/>
                <a:gd name="T44" fmla="*/ 1186 w 2649"/>
                <a:gd name="T45" fmla="*/ 124 h 2576"/>
                <a:gd name="T46" fmla="*/ 1101 w 2649"/>
                <a:gd name="T47" fmla="*/ 160 h 2576"/>
                <a:gd name="T48" fmla="*/ 939 w 2649"/>
                <a:gd name="T49" fmla="*/ 313 h 2576"/>
                <a:gd name="T50" fmla="*/ 979 w 2649"/>
                <a:gd name="T51" fmla="*/ 626 h 2576"/>
                <a:gd name="T52" fmla="*/ 1069 w 2649"/>
                <a:gd name="T53" fmla="*/ 927 h 2576"/>
                <a:gd name="T54" fmla="*/ 941 w 2649"/>
                <a:gd name="T55" fmla="*/ 1117 h 2576"/>
                <a:gd name="T56" fmla="*/ 912 w 2649"/>
                <a:gd name="T57" fmla="*/ 1279 h 2576"/>
                <a:gd name="T58" fmla="*/ 810 w 2649"/>
                <a:gd name="T59" fmla="*/ 1334 h 2576"/>
                <a:gd name="T60" fmla="*/ 630 w 2649"/>
                <a:gd name="T61" fmla="*/ 1209 h 2576"/>
                <a:gd name="T62" fmla="*/ 432 w 2649"/>
                <a:gd name="T63" fmla="*/ 1256 h 2576"/>
                <a:gd name="T64" fmla="*/ 258 w 2649"/>
                <a:gd name="T65" fmla="*/ 1416 h 2576"/>
                <a:gd name="T66" fmla="*/ 10 w 2649"/>
                <a:gd name="T67" fmla="*/ 1592 h 2576"/>
                <a:gd name="T68" fmla="*/ 109 w 2649"/>
                <a:gd name="T69" fmla="*/ 1855 h 2576"/>
                <a:gd name="T70" fmla="*/ 388 w 2649"/>
                <a:gd name="T71" fmla="*/ 2207 h 2576"/>
                <a:gd name="T72" fmla="*/ 543 w 2649"/>
                <a:gd name="T73" fmla="*/ 2352 h 2576"/>
                <a:gd name="T74" fmla="*/ 638 w 2649"/>
                <a:gd name="T75" fmla="*/ 2406 h 2576"/>
                <a:gd name="T76" fmla="*/ 775 w 2649"/>
                <a:gd name="T77" fmla="*/ 2392 h 2576"/>
                <a:gd name="T78" fmla="*/ 858 w 2649"/>
                <a:gd name="T79" fmla="*/ 2357 h 2576"/>
                <a:gd name="T80" fmla="*/ 986 w 2649"/>
                <a:gd name="T81" fmla="*/ 2251 h 2576"/>
                <a:gd name="T82" fmla="*/ 1078 w 2649"/>
                <a:gd name="T83" fmla="*/ 2229 h 2576"/>
                <a:gd name="T84" fmla="*/ 1284 w 2649"/>
                <a:gd name="T85" fmla="*/ 2219 h 2576"/>
                <a:gd name="T86" fmla="*/ 1399 w 2649"/>
                <a:gd name="T87" fmla="*/ 2338 h 2576"/>
                <a:gd name="T88" fmla="*/ 1416 w 2649"/>
                <a:gd name="T89" fmla="*/ 2563 h 2576"/>
                <a:gd name="T90" fmla="*/ 1567 w 2649"/>
                <a:gd name="T91" fmla="*/ 2536 h 2576"/>
                <a:gd name="T92" fmla="*/ 1718 w 2649"/>
                <a:gd name="T93" fmla="*/ 2506 h 2576"/>
                <a:gd name="T94" fmla="*/ 1856 w 2649"/>
                <a:gd name="T95" fmla="*/ 2376 h 2576"/>
                <a:gd name="T96" fmla="*/ 1968 w 2649"/>
                <a:gd name="T97" fmla="*/ 2331 h 2576"/>
                <a:gd name="T98" fmla="*/ 1963 w 2649"/>
                <a:gd name="T99" fmla="*/ 2220 h 2576"/>
                <a:gd name="T100" fmla="*/ 1864 w 2649"/>
                <a:gd name="T101" fmla="*/ 2115 h 2576"/>
                <a:gd name="T102" fmla="*/ 1883 w 2649"/>
                <a:gd name="T103" fmla="*/ 1984 h 2576"/>
                <a:gd name="T104" fmla="*/ 1844 w 2649"/>
                <a:gd name="T105" fmla="*/ 1906 h 2576"/>
                <a:gd name="T106" fmla="*/ 1705 w 2649"/>
                <a:gd name="T107" fmla="*/ 1895 h 2576"/>
                <a:gd name="T108" fmla="*/ 1724 w 2649"/>
                <a:gd name="T109" fmla="*/ 1782 h 2576"/>
                <a:gd name="T110" fmla="*/ 1947 w 2649"/>
                <a:gd name="T111" fmla="*/ 1718 h 2576"/>
                <a:gd name="T112" fmla="*/ 2229 w 2649"/>
                <a:gd name="T113" fmla="*/ 1638 h 2576"/>
                <a:gd name="T114" fmla="*/ 2306 w 2649"/>
                <a:gd name="T115" fmla="*/ 1403 h 2576"/>
                <a:gd name="T116" fmla="*/ 2419 w 2649"/>
                <a:gd name="T117" fmla="*/ 1137 h 2576"/>
                <a:gd name="T118" fmla="*/ 2534 w 2649"/>
                <a:gd name="T119" fmla="*/ 1047 h 2576"/>
                <a:gd name="T120" fmla="*/ 2615 w 2649"/>
                <a:gd name="T121" fmla="*/ 790 h 2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2576">
                  <a:moveTo>
                    <a:pt x="2621" y="723"/>
                  </a:moveTo>
                  <a:lnTo>
                    <a:pt x="2612" y="708"/>
                  </a:lnTo>
                  <a:lnTo>
                    <a:pt x="2607" y="692"/>
                  </a:lnTo>
                  <a:lnTo>
                    <a:pt x="2611" y="676"/>
                  </a:lnTo>
                  <a:lnTo>
                    <a:pt x="2623" y="660"/>
                  </a:lnTo>
                  <a:lnTo>
                    <a:pt x="2637" y="646"/>
                  </a:lnTo>
                  <a:lnTo>
                    <a:pt x="2649" y="634"/>
                  </a:lnTo>
                  <a:lnTo>
                    <a:pt x="2647" y="618"/>
                  </a:lnTo>
                  <a:lnTo>
                    <a:pt x="2644" y="610"/>
                  </a:lnTo>
                  <a:lnTo>
                    <a:pt x="2637" y="607"/>
                  </a:lnTo>
                  <a:lnTo>
                    <a:pt x="2624" y="609"/>
                  </a:lnTo>
                  <a:lnTo>
                    <a:pt x="2613" y="607"/>
                  </a:lnTo>
                  <a:lnTo>
                    <a:pt x="2603" y="596"/>
                  </a:lnTo>
                  <a:lnTo>
                    <a:pt x="2594" y="583"/>
                  </a:lnTo>
                  <a:lnTo>
                    <a:pt x="2584" y="573"/>
                  </a:lnTo>
                  <a:lnTo>
                    <a:pt x="2575" y="567"/>
                  </a:lnTo>
                  <a:lnTo>
                    <a:pt x="2567" y="561"/>
                  </a:lnTo>
                  <a:lnTo>
                    <a:pt x="2558" y="555"/>
                  </a:lnTo>
                  <a:lnTo>
                    <a:pt x="2548" y="552"/>
                  </a:lnTo>
                  <a:lnTo>
                    <a:pt x="2539" y="551"/>
                  </a:lnTo>
                  <a:lnTo>
                    <a:pt x="2530" y="552"/>
                  </a:lnTo>
                  <a:lnTo>
                    <a:pt x="2520" y="554"/>
                  </a:lnTo>
                  <a:lnTo>
                    <a:pt x="2511" y="555"/>
                  </a:lnTo>
                  <a:lnTo>
                    <a:pt x="2494" y="551"/>
                  </a:lnTo>
                  <a:lnTo>
                    <a:pt x="2480" y="541"/>
                  </a:lnTo>
                  <a:lnTo>
                    <a:pt x="2467" y="529"/>
                  </a:lnTo>
                  <a:lnTo>
                    <a:pt x="2453" y="518"/>
                  </a:lnTo>
                  <a:lnTo>
                    <a:pt x="2450" y="517"/>
                  </a:lnTo>
                  <a:lnTo>
                    <a:pt x="2448" y="516"/>
                  </a:lnTo>
                  <a:lnTo>
                    <a:pt x="2445" y="515"/>
                  </a:lnTo>
                  <a:lnTo>
                    <a:pt x="2443" y="514"/>
                  </a:lnTo>
                  <a:lnTo>
                    <a:pt x="2441" y="516"/>
                  </a:lnTo>
                  <a:lnTo>
                    <a:pt x="2440" y="518"/>
                  </a:lnTo>
                  <a:lnTo>
                    <a:pt x="2438" y="520"/>
                  </a:lnTo>
                  <a:lnTo>
                    <a:pt x="2437" y="523"/>
                  </a:lnTo>
                  <a:lnTo>
                    <a:pt x="2425" y="542"/>
                  </a:lnTo>
                  <a:lnTo>
                    <a:pt x="2414" y="556"/>
                  </a:lnTo>
                  <a:lnTo>
                    <a:pt x="2400" y="566"/>
                  </a:lnTo>
                  <a:lnTo>
                    <a:pt x="2379" y="572"/>
                  </a:lnTo>
                  <a:lnTo>
                    <a:pt x="2365" y="580"/>
                  </a:lnTo>
                  <a:lnTo>
                    <a:pt x="2356" y="591"/>
                  </a:lnTo>
                  <a:lnTo>
                    <a:pt x="2346" y="602"/>
                  </a:lnTo>
                  <a:lnTo>
                    <a:pt x="2329" y="608"/>
                  </a:lnTo>
                  <a:lnTo>
                    <a:pt x="2314" y="617"/>
                  </a:lnTo>
                  <a:lnTo>
                    <a:pt x="2307" y="632"/>
                  </a:lnTo>
                  <a:lnTo>
                    <a:pt x="2305" y="650"/>
                  </a:lnTo>
                  <a:lnTo>
                    <a:pt x="2303" y="668"/>
                  </a:lnTo>
                  <a:lnTo>
                    <a:pt x="2294" y="683"/>
                  </a:lnTo>
                  <a:lnTo>
                    <a:pt x="2282" y="690"/>
                  </a:lnTo>
                  <a:lnTo>
                    <a:pt x="2268" y="693"/>
                  </a:lnTo>
                  <a:lnTo>
                    <a:pt x="2252" y="700"/>
                  </a:lnTo>
                  <a:lnTo>
                    <a:pt x="2239" y="711"/>
                  </a:lnTo>
                  <a:lnTo>
                    <a:pt x="2226" y="723"/>
                  </a:lnTo>
                  <a:lnTo>
                    <a:pt x="2214" y="735"/>
                  </a:lnTo>
                  <a:lnTo>
                    <a:pt x="2198" y="745"/>
                  </a:lnTo>
                  <a:lnTo>
                    <a:pt x="2181" y="749"/>
                  </a:lnTo>
                  <a:lnTo>
                    <a:pt x="2163" y="750"/>
                  </a:lnTo>
                  <a:lnTo>
                    <a:pt x="2146" y="748"/>
                  </a:lnTo>
                  <a:lnTo>
                    <a:pt x="2127" y="745"/>
                  </a:lnTo>
                  <a:lnTo>
                    <a:pt x="2108" y="742"/>
                  </a:lnTo>
                  <a:lnTo>
                    <a:pt x="2088" y="739"/>
                  </a:lnTo>
                  <a:lnTo>
                    <a:pt x="2068" y="736"/>
                  </a:lnTo>
                  <a:lnTo>
                    <a:pt x="2048" y="733"/>
                  </a:lnTo>
                  <a:lnTo>
                    <a:pt x="2019" y="725"/>
                  </a:lnTo>
                  <a:lnTo>
                    <a:pt x="1995" y="711"/>
                  </a:lnTo>
                  <a:lnTo>
                    <a:pt x="1971" y="694"/>
                  </a:lnTo>
                  <a:lnTo>
                    <a:pt x="1945" y="680"/>
                  </a:lnTo>
                  <a:lnTo>
                    <a:pt x="1926" y="677"/>
                  </a:lnTo>
                  <a:lnTo>
                    <a:pt x="1904" y="681"/>
                  </a:lnTo>
                  <a:lnTo>
                    <a:pt x="1882" y="689"/>
                  </a:lnTo>
                  <a:lnTo>
                    <a:pt x="1863" y="696"/>
                  </a:lnTo>
                  <a:lnTo>
                    <a:pt x="1861" y="704"/>
                  </a:lnTo>
                  <a:lnTo>
                    <a:pt x="1860" y="712"/>
                  </a:lnTo>
                  <a:lnTo>
                    <a:pt x="1858" y="720"/>
                  </a:lnTo>
                  <a:lnTo>
                    <a:pt x="1856" y="728"/>
                  </a:lnTo>
                  <a:lnTo>
                    <a:pt x="1853" y="743"/>
                  </a:lnTo>
                  <a:lnTo>
                    <a:pt x="1849" y="761"/>
                  </a:lnTo>
                  <a:lnTo>
                    <a:pt x="1848" y="779"/>
                  </a:lnTo>
                  <a:lnTo>
                    <a:pt x="1853" y="792"/>
                  </a:lnTo>
                  <a:lnTo>
                    <a:pt x="1865" y="796"/>
                  </a:lnTo>
                  <a:lnTo>
                    <a:pt x="1875" y="801"/>
                  </a:lnTo>
                  <a:lnTo>
                    <a:pt x="1884" y="806"/>
                  </a:lnTo>
                  <a:lnTo>
                    <a:pt x="1894" y="813"/>
                  </a:lnTo>
                  <a:lnTo>
                    <a:pt x="1905" y="815"/>
                  </a:lnTo>
                  <a:lnTo>
                    <a:pt x="1918" y="814"/>
                  </a:lnTo>
                  <a:lnTo>
                    <a:pt x="1930" y="814"/>
                  </a:lnTo>
                  <a:lnTo>
                    <a:pt x="1939" y="819"/>
                  </a:lnTo>
                  <a:lnTo>
                    <a:pt x="1943" y="842"/>
                  </a:lnTo>
                  <a:lnTo>
                    <a:pt x="1935" y="874"/>
                  </a:lnTo>
                  <a:lnTo>
                    <a:pt x="1922" y="905"/>
                  </a:lnTo>
                  <a:lnTo>
                    <a:pt x="1912" y="928"/>
                  </a:lnTo>
                  <a:lnTo>
                    <a:pt x="1911" y="930"/>
                  </a:lnTo>
                  <a:lnTo>
                    <a:pt x="1910" y="932"/>
                  </a:lnTo>
                  <a:lnTo>
                    <a:pt x="1909" y="934"/>
                  </a:lnTo>
                  <a:lnTo>
                    <a:pt x="1907" y="936"/>
                  </a:lnTo>
                  <a:lnTo>
                    <a:pt x="1902" y="942"/>
                  </a:lnTo>
                  <a:lnTo>
                    <a:pt x="1895" y="945"/>
                  </a:lnTo>
                  <a:lnTo>
                    <a:pt x="1887" y="946"/>
                  </a:lnTo>
                  <a:lnTo>
                    <a:pt x="1880" y="949"/>
                  </a:lnTo>
                  <a:lnTo>
                    <a:pt x="1876" y="953"/>
                  </a:lnTo>
                  <a:lnTo>
                    <a:pt x="1873" y="958"/>
                  </a:lnTo>
                  <a:lnTo>
                    <a:pt x="1869" y="962"/>
                  </a:lnTo>
                  <a:lnTo>
                    <a:pt x="1864" y="966"/>
                  </a:lnTo>
                  <a:lnTo>
                    <a:pt x="1858" y="974"/>
                  </a:lnTo>
                  <a:lnTo>
                    <a:pt x="1856" y="986"/>
                  </a:lnTo>
                  <a:lnTo>
                    <a:pt x="1854" y="997"/>
                  </a:lnTo>
                  <a:lnTo>
                    <a:pt x="1846" y="1004"/>
                  </a:lnTo>
                  <a:lnTo>
                    <a:pt x="1832" y="1005"/>
                  </a:lnTo>
                  <a:lnTo>
                    <a:pt x="1831" y="999"/>
                  </a:lnTo>
                  <a:lnTo>
                    <a:pt x="1835" y="989"/>
                  </a:lnTo>
                  <a:lnTo>
                    <a:pt x="1836" y="980"/>
                  </a:lnTo>
                  <a:lnTo>
                    <a:pt x="1828" y="973"/>
                  </a:lnTo>
                  <a:lnTo>
                    <a:pt x="1817" y="975"/>
                  </a:lnTo>
                  <a:lnTo>
                    <a:pt x="1806" y="983"/>
                  </a:lnTo>
                  <a:lnTo>
                    <a:pt x="1798" y="991"/>
                  </a:lnTo>
                  <a:lnTo>
                    <a:pt x="1783" y="1004"/>
                  </a:lnTo>
                  <a:lnTo>
                    <a:pt x="1765" y="1013"/>
                  </a:lnTo>
                  <a:lnTo>
                    <a:pt x="1745" y="1016"/>
                  </a:lnTo>
                  <a:lnTo>
                    <a:pt x="1726" y="1015"/>
                  </a:lnTo>
                  <a:lnTo>
                    <a:pt x="1711" y="1011"/>
                  </a:lnTo>
                  <a:lnTo>
                    <a:pt x="1696" y="1006"/>
                  </a:lnTo>
                  <a:lnTo>
                    <a:pt x="1682" y="1008"/>
                  </a:lnTo>
                  <a:lnTo>
                    <a:pt x="1675" y="1024"/>
                  </a:lnTo>
                  <a:lnTo>
                    <a:pt x="1676" y="1035"/>
                  </a:lnTo>
                  <a:lnTo>
                    <a:pt x="1676" y="1046"/>
                  </a:lnTo>
                  <a:lnTo>
                    <a:pt x="1677" y="1057"/>
                  </a:lnTo>
                  <a:lnTo>
                    <a:pt x="1677" y="1068"/>
                  </a:lnTo>
                  <a:lnTo>
                    <a:pt x="1679" y="1090"/>
                  </a:lnTo>
                  <a:lnTo>
                    <a:pt x="1681" y="1122"/>
                  </a:lnTo>
                  <a:lnTo>
                    <a:pt x="1681" y="1153"/>
                  </a:lnTo>
                  <a:lnTo>
                    <a:pt x="1673" y="1173"/>
                  </a:lnTo>
                  <a:lnTo>
                    <a:pt x="1658" y="1175"/>
                  </a:lnTo>
                  <a:lnTo>
                    <a:pt x="1641" y="1165"/>
                  </a:lnTo>
                  <a:lnTo>
                    <a:pt x="1624" y="1154"/>
                  </a:lnTo>
                  <a:lnTo>
                    <a:pt x="1609" y="1152"/>
                  </a:lnTo>
                  <a:lnTo>
                    <a:pt x="1588" y="1158"/>
                  </a:lnTo>
                  <a:lnTo>
                    <a:pt x="1564" y="1150"/>
                  </a:lnTo>
                  <a:lnTo>
                    <a:pt x="1541" y="1137"/>
                  </a:lnTo>
                  <a:lnTo>
                    <a:pt x="1521" y="1125"/>
                  </a:lnTo>
                  <a:lnTo>
                    <a:pt x="1516" y="1122"/>
                  </a:lnTo>
                  <a:lnTo>
                    <a:pt x="1511" y="1120"/>
                  </a:lnTo>
                  <a:lnTo>
                    <a:pt x="1507" y="1117"/>
                  </a:lnTo>
                  <a:lnTo>
                    <a:pt x="1502" y="1114"/>
                  </a:lnTo>
                  <a:lnTo>
                    <a:pt x="1491" y="1108"/>
                  </a:lnTo>
                  <a:lnTo>
                    <a:pt x="1480" y="1102"/>
                  </a:lnTo>
                  <a:lnTo>
                    <a:pt x="1469" y="1097"/>
                  </a:lnTo>
                  <a:lnTo>
                    <a:pt x="1457" y="1094"/>
                  </a:lnTo>
                  <a:lnTo>
                    <a:pt x="1446" y="1094"/>
                  </a:lnTo>
                  <a:lnTo>
                    <a:pt x="1436" y="1095"/>
                  </a:lnTo>
                  <a:lnTo>
                    <a:pt x="1426" y="1096"/>
                  </a:lnTo>
                  <a:lnTo>
                    <a:pt x="1416" y="1094"/>
                  </a:lnTo>
                  <a:lnTo>
                    <a:pt x="1406" y="1086"/>
                  </a:lnTo>
                  <a:lnTo>
                    <a:pt x="1398" y="1077"/>
                  </a:lnTo>
                  <a:lnTo>
                    <a:pt x="1389" y="1071"/>
                  </a:lnTo>
                  <a:lnTo>
                    <a:pt x="1376" y="1069"/>
                  </a:lnTo>
                  <a:lnTo>
                    <a:pt x="1363" y="1071"/>
                  </a:lnTo>
                  <a:lnTo>
                    <a:pt x="1349" y="1072"/>
                  </a:lnTo>
                  <a:lnTo>
                    <a:pt x="1336" y="1073"/>
                  </a:lnTo>
                  <a:lnTo>
                    <a:pt x="1323" y="1070"/>
                  </a:lnTo>
                  <a:lnTo>
                    <a:pt x="1314" y="1062"/>
                  </a:lnTo>
                  <a:lnTo>
                    <a:pt x="1312" y="1054"/>
                  </a:lnTo>
                  <a:lnTo>
                    <a:pt x="1311" y="1043"/>
                  </a:lnTo>
                  <a:lnTo>
                    <a:pt x="1307" y="1031"/>
                  </a:lnTo>
                  <a:lnTo>
                    <a:pt x="1297" y="1024"/>
                  </a:lnTo>
                  <a:lnTo>
                    <a:pt x="1283" y="1027"/>
                  </a:lnTo>
                  <a:lnTo>
                    <a:pt x="1270" y="1035"/>
                  </a:lnTo>
                  <a:lnTo>
                    <a:pt x="1258" y="1043"/>
                  </a:lnTo>
                  <a:lnTo>
                    <a:pt x="1244" y="1050"/>
                  </a:lnTo>
                  <a:lnTo>
                    <a:pt x="1237" y="1049"/>
                  </a:lnTo>
                  <a:lnTo>
                    <a:pt x="1235" y="1040"/>
                  </a:lnTo>
                  <a:lnTo>
                    <a:pt x="1236" y="1024"/>
                  </a:lnTo>
                  <a:lnTo>
                    <a:pt x="1236" y="1010"/>
                  </a:lnTo>
                  <a:lnTo>
                    <a:pt x="1238" y="1002"/>
                  </a:lnTo>
                  <a:lnTo>
                    <a:pt x="1242" y="997"/>
                  </a:lnTo>
                  <a:lnTo>
                    <a:pt x="1252" y="990"/>
                  </a:lnTo>
                  <a:lnTo>
                    <a:pt x="1258" y="981"/>
                  </a:lnTo>
                  <a:lnTo>
                    <a:pt x="1262" y="968"/>
                  </a:lnTo>
                  <a:lnTo>
                    <a:pt x="1264" y="955"/>
                  </a:lnTo>
                  <a:lnTo>
                    <a:pt x="1264" y="944"/>
                  </a:lnTo>
                  <a:lnTo>
                    <a:pt x="1262" y="919"/>
                  </a:lnTo>
                  <a:lnTo>
                    <a:pt x="1258" y="895"/>
                  </a:lnTo>
                  <a:lnTo>
                    <a:pt x="1252" y="872"/>
                  </a:lnTo>
                  <a:lnTo>
                    <a:pt x="1245" y="848"/>
                  </a:lnTo>
                  <a:lnTo>
                    <a:pt x="1259" y="855"/>
                  </a:lnTo>
                  <a:lnTo>
                    <a:pt x="1274" y="865"/>
                  </a:lnTo>
                  <a:lnTo>
                    <a:pt x="1288" y="873"/>
                  </a:lnTo>
                  <a:lnTo>
                    <a:pt x="1303" y="874"/>
                  </a:lnTo>
                  <a:lnTo>
                    <a:pt x="1314" y="866"/>
                  </a:lnTo>
                  <a:lnTo>
                    <a:pt x="1322" y="853"/>
                  </a:lnTo>
                  <a:lnTo>
                    <a:pt x="1329" y="838"/>
                  </a:lnTo>
                  <a:lnTo>
                    <a:pt x="1336" y="825"/>
                  </a:lnTo>
                  <a:lnTo>
                    <a:pt x="1350" y="814"/>
                  </a:lnTo>
                  <a:lnTo>
                    <a:pt x="1368" y="806"/>
                  </a:lnTo>
                  <a:lnTo>
                    <a:pt x="1382" y="797"/>
                  </a:lnTo>
                  <a:lnTo>
                    <a:pt x="1383" y="780"/>
                  </a:lnTo>
                  <a:lnTo>
                    <a:pt x="1383" y="759"/>
                  </a:lnTo>
                  <a:lnTo>
                    <a:pt x="1383" y="731"/>
                  </a:lnTo>
                  <a:lnTo>
                    <a:pt x="1380" y="705"/>
                  </a:lnTo>
                  <a:lnTo>
                    <a:pt x="1372" y="686"/>
                  </a:lnTo>
                  <a:lnTo>
                    <a:pt x="1367" y="669"/>
                  </a:lnTo>
                  <a:lnTo>
                    <a:pt x="1377" y="650"/>
                  </a:lnTo>
                  <a:lnTo>
                    <a:pt x="1393" y="633"/>
                  </a:lnTo>
                  <a:lnTo>
                    <a:pt x="1408" y="619"/>
                  </a:lnTo>
                  <a:lnTo>
                    <a:pt x="1420" y="608"/>
                  </a:lnTo>
                  <a:lnTo>
                    <a:pt x="1432" y="596"/>
                  </a:lnTo>
                  <a:lnTo>
                    <a:pt x="1444" y="585"/>
                  </a:lnTo>
                  <a:lnTo>
                    <a:pt x="1457" y="574"/>
                  </a:lnTo>
                  <a:lnTo>
                    <a:pt x="1464" y="571"/>
                  </a:lnTo>
                  <a:lnTo>
                    <a:pt x="1472" y="569"/>
                  </a:lnTo>
                  <a:lnTo>
                    <a:pt x="1480" y="568"/>
                  </a:lnTo>
                  <a:lnTo>
                    <a:pt x="1488" y="568"/>
                  </a:lnTo>
                  <a:lnTo>
                    <a:pt x="1495" y="567"/>
                  </a:lnTo>
                  <a:lnTo>
                    <a:pt x="1503" y="565"/>
                  </a:lnTo>
                  <a:lnTo>
                    <a:pt x="1509" y="560"/>
                  </a:lnTo>
                  <a:lnTo>
                    <a:pt x="1515" y="554"/>
                  </a:lnTo>
                  <a:lnTo>
                    <a:pt x="1528" y="536"/>
                  </a:lnTo>
                  <a:lnTo>
                    <a:pt x="1544" y="534"/>
                  </a:lnTo>
                  <a:lnTo>
                    <a:pt x="1562" y="539"/>
                  </a:lnTo>
                  <a:lnTo>
                    <a:pt x="1581" y="541"/>
                  </a:lnTo>
                  <a:lnTo>
                    <a:pt x="1593" y="539"/>
                  </a:lnTo>
                  <a:lnTo>
                    <a:pt x="1603" y="535"/>
                  </a:lnTo>
                  <a:lnTo>
                    <a:pt x="1612" y="527"/>
                  </a:lnTo>
                  <a:lnTo>
                    <a:pt x="1617" y="516"/>
                  </a:lnTo>
                  <a:lnTo>
                    <a:pt x="1623" y="498"/>
                  </a:lnTo>
                  <a:lnTo>
                    <a:pt x="1629" y="487"/>
                  </a:lnTo>
                  <a:lnTo>
                    <a:pt x="1638" y="481"/>
                  </a:lnTo>
                  <a:lnTo>
                    <a:pt x="1654" y="475"/>
                  </a:lnTo>
                  <a:lnTo>
                    <a:pt x="1657" y="467"/>
                  </a:lnTo>
                  <a:lnTo>
                    <a:pt x="1658" y="459"/>
                  </a:lnTo>
                  <a:lnTo>
                    <a:pt x="1658" y="450"/>
                  </a:lnTo>
                  <a:lnTo>
                    <a:pt x="1656" y="441"/>
                  </a:lnTo>
                  <a:lnTo>
                    <a:pt x="1645" y="434"/>
                  </a:lnTo>
                  <a:lnTo>
                    <a:pt x="1635" y="434"/>
                  </a:lnTo>
                  <a:lnTo>
                    <a:pt x="1629" y="430"/>
                  </a:lnTo>
                  <a:lnTo>
                    <a:pt x="1628" y="415"/>
                  </a:lnTo>
                  <a:lnTo>
                    <a:pt x="1630" y="407"/>
                  </a:lnTo>
                  <a:lnTo>
                    <a:pt x="1637" y="405"/>
                  </a:lnTo>
                  <a:lnTo>
                    <a:pt x="1645" y="404"/>
                  </a:lnTo>
                  <a:lnTo>
                    <a:pt x="1653" y="402"/>
                  </a:lnTo>
                  <a:lnTo>
                    <a:pt x="1661" y="395"/>
                  </a:lnTo>
                  <a:lnTo>
                    <a:pt x="1667" y="385"/>
                  </a:lnTo>
                  <a:lnTo>
                    <a:pt x="1672" y="374"/>
                  </a:lnTo>
                  <a:lnTo>
                    <a:pt x="1677" y="364"/>
                  </a:lnTo>
                  <a:lnTo>
                    <a:pt x="1682" y="355"/>
                  </a:lnTo>
                  <a:lnTo>
                    <a:pt x="1686" y="342"/>
                  </a:lnTo>
                  <a:lnTo>
                    <a:pt x="1687" y="330"/>
                  </a:lnTo>
                  <a:lnTo>
                    <a:pt x="1683" y="321"/>
                  </a:lnTo>
                  <a:lnTo>
                    <a:pt x="1676" y="318"/>
                  </a:lnTo>
                  <a:lnTo>
                    <a:pt x="1668" y="319"/>
                  </a:lnTo>
                  <a:lnTo>
                    <a:pt x="1660" y="321"/>
                  </a:lnTo>
                  <a:lnTo>
                    <a:pt x="1652" y="323"/>
                  </a:lnTo>
                  <a:lnTo>
                    <a:pt x="1649" y="314"/>
                  </a:lnTo>
                  <a:lnTo>
                    <a:pt x="1649" y="307"/>
                  </a:lnTo>
                  <a:lnTo>
                    <a:pt x="1646" y="301"/>
                  </a:lnTo>
                  <a:lnTo>
                    <a:pt x="1638" y="296"/>
                  </a:lnTo>
                  <a:lnTo>
                    <a:pt x="1627" y="296"/>
                  </a:lnTo>
                  <a:lnTo>
                    <a:pt x="1615" y="299"/>
                  </a:lnTo>
                  <a:lnTo>
                    <a:pt x="1602" y="304"/>
                  </a:lnTo>
                  <a:lnTo>
                    <a:pt x="1591" y="307"/>
                  </a:lnTo>
                  <a:lnTo>
                    <a:pt x="1592" y="298"/>
                  </a:lnTo>
                  <a:lnTo>
                    <a:pt x="1595" y="285"/>
                  </a:lnTo>
                  <a:lnTo>
                    <a:pt x="1596" y="273"/>
                  </a:lnTo>
                  <a:lnTo>
                    <a:pt x="1593" y="267"/>
                  </a:lnTo>
                  <a:lnTo>
                    <a:pt x="1583" y="261"/>
                  </a:lnTo>
                  <a:lnTo>
                    <a:pt x="1574" y="255"/>
                  </a:lnTo>
                  <a:lnTo>
                    <a:pt x="1564" y="248"/>
                  </a:lnTo>
                  <a:lnTo>
                    <a:pt x="1555" y="241"/>
                  </a:lnTo>
                  <a:lnTo>
                    <a:pt x="1534" y="225"/>
                  </a:lnTo>
                  <a:lnTo>
                    <a:pt x="1514" y="208"/>
                  </a:lnTo>
                  <a:lnTo>
                    <a:pt x="1494" y="191"/>
                  </a:lnTo>
                  <a:lnTo>
                    <a:pt x="1474" y="174"/>
                  </a:lnTo>
                  <a:lnTo>
                    <a:pt x="1473" y="176"/>
                  </a:lnTo>
                  <a:lnTo>
                    <a:pt x="1471" y="179"/>
                  </a:lnTo>
                  <a:lnTo>
                    <a:pt x="1469" y="181"/>
                  </a:lnTo>
                  <a:lnTo>
                    <a:pt x="1468" y="184"/>
                  </a:lnTo>
                  <a:lnTo>
                    <a:pt x="1461" y="196"/>
                  </a:lnTo>
                  <a:lnTo>
                    <a:pt x="1455" y="208"/>
                  </a:lnTo>
                  <a:lnTo>
                    <a:pt x="1449" y="220"/>
                  </a:lnTo>
                  <a:lnTo>
                    <a:pt x="1444" y="232"/>
                  </a:lnTo>
                  <a:lnTo>
                    <a:pt x="1440" y="241"/>
                  </a:lnTo>
                  <a:lnTo>
                    <a:pt x="1440" y="247"/>
                  </a:lnTo>
                  <a:lnTo>
                    <a:pt x="1444" y="250"/>
                  </a:lnTo>
                  <a:lnTo>
                    <a:pt x="1453" y="253"/>
                  </a:lnTo>
                  <a:lnTo>
                    <a:pt x="1458" y="257"/>
                  </a:lnTo>
                  <a:lnTo>
                    <a:pt x="1460" y="264"/>
                  </a:lnTo>
                  <a:lnTo>
                    <a:pt x="1462" y="270"/>
                  </a:lnTo>
                  <a:lnTo>
                    <a:pt x="1469" y="272"/>
                  </a:lnTo>
                  <a:lnTo>
                    <a:pt x="1476" y="273"/>
                  </a:lnTo>
                  <a:lnTo>
                    <a:pt x="1482" y="276"/>
                  </a:lnTo>
                  <a:lnTo>
                    <a:pt x="1485" y="281"/>
                  </a:lnTo>
                  <a:lnTo>
                    <a:pt x="1483" y="288"/>
                  </a:lnTo>
                  <a:lnTo>
                    <a:pt x="1478" y="292"/>
                  </a:lnTo>
                  <a:lnTo>
                    <a:pt x="1473" y="295"/>
                  </a:lnTo>
                  <a:lnTo>
                    <a:pt x="1468" y="298"/>
                  </a:lnTo>
                  <a:lnTo>
                    <a:pt x="1463" y="302"/>
                  </a:lnTo>
                  <a:lnTo>
                    <a:pt x="1456" y="318"/>
                  </a:lnTo>
                  <a:lnTo>
                    <a:pt x="1456" y="335"/>
                  </a:lnTo>
                  <a:lnTo>
                    <a:pt x="1453" y="350"/>
                  </a:lnTo>
                  <a:lnTo>
                    <a:pt x="1440" y="355"/>
                  </a:lnTo>
                  <a:lnTo>
                    <a:pt x="1427" y="361"/>
                  </a:lnTo>
                  <a:lnTo>
                    <a:pt x="1418" y="379"/>
                  </a:lnTo>
                  <a:lnTo>
                    <a:pt x="1412" y="400"/>
                  </a:lnTo>
                  <a:lnTo>
                    <a:pt x="1406" y="416"/>
                  </a:lnTo>
                  <a:lnTo>
                    <a:pt x="1401" y="434"/>
                  </a:lnTo>
                  <a:lnTo>
                    <a:pt x="1394" y="441"/>
                  </a:lnTo>
                  <a:lnTo>
                    <a:pt x="1392" y="434"/>
                  </a:lnTo>
                  <a:lnTo>
                    <a:pt x="1388" y="429"/>
                  </a:lnTo>
                  <a:lnTo>
                    <a:pt x="1381" y="426"/>
                  </a:lnTo>
                  <a:lnTo>
                    <a:pt x="1372" y="427"/>
                  </a:lnTo>
                  <a:lnTo>
                    <a:pt x="1350" y="423"/>
                  </a:lnTo>
                  <a:lnTo>
                    <a:pt x="1344" y="425"/>
                  </a:lnTo>
                  <a:lnTo>
                    <a:pt x="1334" y="437"/>
                  </a:lnTo>
                  <a:lnTo>
                    <a:pt x="1328" y="442"/>
                  </a:lnTo>
                  <a:lnTo>
                    <a:pt x="1320" y="446"/>
                  </a:lnTo>
                  <a:lnTo>
                    <a:pt x="1304" y="449"/>
                  </a:lnTo>
                  <a:lnTo>
                    <a:pt x="1293" y="446"/>
                  </a:lnTo>
                  <a:lnTo>
                    <a:pt x="1281" y="433"/>
                  </a:lnTo>
                  <a:lnTo>
                    <a:pt x="1281" y="414"/>
                  </a:lnTo>
                  <a:lnTo>
                    <a:pt x="1284" y="400"/>
                  </a:lnTo>
                  <a:lnTo>
                    <a:pt x="1290" y="376"/>
                  </a:lnTo>
                  <a:lnTo>
                    <a:pt x="1290" y="363"/>
                  </a:lnTo>
                  <a:lnTo>
                    <a:pt x="1288" y="350"/>
                  </a:lnTo>
                  <a:lnTo>
                    <a:pt x="1285" y="337"/>
                  </a:lnTo>
                  <a:lnTo>
                    <a:pt x="1281" y="324"/>
                  </a:lnTo>
                  <a:lnTo>
                    <a:pt x="1278" y="315"/>
                  </a:lnTo>
                  <a:lnTo>
                    <a:pt x="1278" y="307"/>
                  </a:lnTo>
                  <a:lnTo>
                    <a:pt x="1280" y="298"/>
                  </a:lnTo>
                  <a:lnTo>
                    <a:pt x="1283" y="288"/>
                  </a:lnTo>
                  <a:lnTo>
                    <a:pt x="1289" y="265"/>
                  </a:lnTo>
                  <a:lnTo>
                    <a:pt x="1298" y="230"/>
                  </a:lnTo>
                  <a:lnTo>
                    <a:pt x="1311" y="199"/>
                  </a:lnTo>
                  <a:lnTo>
                    <a:pt x="1325" y="189"/>
                  </a:lnTo>
                  <a:lnTo>
                    <a:pt x="1325" y="183"/>
                  </a:lnTo>
                  <a:lnTo>
                    <a:pt x="1326" y="176"/>
                  </a:lnTo>
                  <a:lnTo>
                    <a:pt x="1325" y="169"/>
                  </a:lnTo>
                  <a:lnTo>
                    <a:pt x="1323" y="163"/>
                  </a:lnTo>
                  <a:lnTo>
                    <a:pt x="1319" y="161"/>
                  </a:lnTo>
                  <a:lnTo>
                    <a:pt x="1313" y="160"/>
                  </a:lnTo>
                  <a:lnTo>
                    <a:pt x="1306" y="159"/>
                  </a:lnTo>
                  <a:lnTo>
                    <a:pt x="1302" y="156"/>
                  </a:lnTo>
                  <a:lnTo>
                    <a:pt x="1301" y="148"/>
                  </a:lnTo>
                  <a:lnTo>
                    <a:pt x="1304" y="140"/>
                  </a:lnTo>
                  <a:lnTo>
                    <a:pt x="1306" y="132"/>
                  </a:lnTo>
                  <a:lnTo>
                    <a:pt x="1302" y="125"/>
                  </a:lnTo>
                  <a:lnTo>
                    <a:pt x="1294" y="123"/>
                  </a:lnTo>
                  <a:lnTo>
                    <a:pt x="1281" y="123"/>
                  </a:lnTo>
                  <a:lnTo>
                    <a:pt x="1268" y="123"/>
                  </a:lnTo>
                  <a:lnTo>
                    <a:pt x="1259" y="123"/>
                  </a:lnTo>
                  <a:lnTo>
                    <a:pt x="1255" y="119"/>
                  </a:lnTo>
                  <a:lnTo>
                    <a:pt x="1253" y="114"/>
                  </a:lnTo>
                  <a:lnTo>
                    <a:pt x="1249" y="113"/>
                  </a:lnTo>
                  <a:lnTo>
                    <a:pt x="1242" y="118"/>
                  </a:lnTo>
                  <a:lnTo>
                    <a:pt x="1228" y="145"/>
                  </a:lnTo>
                  <a:lnTo>
                    <a:pt x="1219" y="178"/>
                  </a:lnTo>
                  <a:lnTo>
                    <a:pt x="1213" y="213"/>
                  </a:lnTo>
                  <a:lnTo>
                    <a:pt x="1208" y="243"/>
                  </a:lnTo>
                  <a:lnTo>
                    <a:pt x="1199" y="280"/>
                  </a:lnTo>
                  <a:lnTo>
                    <a:pt x="1190" y="317"/>
                  </a:lnTo>
                  <a:lnTo>
                    <a:pt x="1182" y="355"/>
                  </a:lnTo>
                  <a:lnTo>
                    <a:pt x="1173" y="392"/>
                  </a:lnTo>
                  <a:lnTo>
                    <a:pt x="1172" y="395"/>
                  </a:lnTo>
                  <a:lnTo>
                    <a:pt x="1172" y="398"/>
                  </a:lnTo>
                  <a:lnTo>
                    <a:pt x="1171" y="401"/>
                  </a:lnTo>
                  <a:lnTo>
                    <a:pt x="1171" y="404"/>
                  </a:lnTo>
                  <a:lnTo>
                    <a:pt x="1165" y="398"/>
                  </a:lnTo>
                  <a:lnTo>
                    <a:pt x="1158" y="385"/>
                  </a:lnTo>
                  <a:lnTo>
                    <a:pt x="1153" y="369"/>
                  </a:lnTo>
                  <a:lnTo>
                    <a:pt x="1150" y="356"/>
                  </a:lnTo>
                  <a:lnTo>
                    <a:pt x="1148" y="344"/>
                  </a:lnTo>
                  <a:lnTo>
                    <a:pt x="1146" y="331"/>
                  </a:lnTo>
                  <a:lnTo>
                    <a:pt x="1145" y="318"/>
                  </a:lnTo>
                  <a:lnTo>
                    <a:pt x="1145" y="306"/>
                  </a:lnTo>
                  <a:lnTo>
                    <a:pt x="1147" y="291"/>
                  </a:lnTo>
                  <a:lnTo>
                    <a:pt x="1152" y="281"/>
                  </a:lnTo>
                  <a:lnTo>
                    <a:pt x="1157" y="271"/>
                  </a:lnTo>
                  <a:lnTo>
                    <a:pt x="1161" y="259"/>
                  </a:lnTo>
                  <a:lnTo>
                    <a:pt x="1161" y="248"/>
                  </a:lnTo>
                  <a:lnTo>
                    <a:pt x="1158" y="237"/>
                  </a:lnTo>
                  <a:lnTo>
                    <a:pt x="1153" y="228"/>
                  </a:lnTo>
                  <a:lnTo>
                    <a:pt x="1148" y="218"/>
                  </a:lnTo>
                  <a:lnTo>
                    <a:pt x="1148" y="208"/>
                  </a:lnTo>
                  <a:lnTo>
                    <a:pt x="1155" y="201"/>
                  </a:lnTo>
                  <a:lnTo>
                    <a:pt x="1163" y="196"/>
                  </a:lnTo>
                  <a:lnTo>
                    <a:pt x="1170" y="191"/>
                  </a:lnTo>
                  <a:lnTo>
                    <a:pt x="1173" y="181"/>
                  </a:lnTo>
                  <a:lnTo>
                    <a:pt x="1174" y="171"/>
                  </a:lnTo>
                  <a:lnTo>
                    <a:pt x="1172" y="161"/>
                  </a:lnTo>
                  <a:lnTo>
                    <a:pt x="1170" y="151"/>
                  </a:lnTo>
                  <a:lnTo>
                    <a:pt x="1171" y="138"/>
                  </a:lnTo>
                  <a:lnTo>
                    <a:pt x="1177" y="131"/>
                  </a:lnTo>
                  <a:lnTo>
                    <a:pt x="1186" y="124"/>
                  </a:lnTo>
                  <a:lnTo>
                    <a:pt x="1197" y="117"/>
                  </a:lnTo>
                  <a:lnTo>
                    <a:pt x="1207" y="101"/>
                  </a:lnTo>
                  <a:lnTo>
                    <a:pt x="1212" y="75"/>
                  </a:lnTo>
                  <a:lnTo>
                    <a:pt x="1215" y="48"/>
                  </a:lnTo>
                  <a:lnTo>
                    <a:pt x="1217" y="25"/>
                  </a:lnTo>
                  <a:lnTo>
                    <a:pt x="1185" y="19"/>
                  </a:lnTo>
                  <a:lnTo>
                    <a:pt x="1152" y="12"/>
                  </a:lnTo>
                  <a:lnTo>
                    <a:pt x="1120" y="6"/>
                  </a:lnTo>
                  <a:lnTo>
                    <a:pt x="1087" y="0"/>
                  </a:lnTo>
                  <a:lnTo>
                    <a:pt x="1086" y="24"/>
                  </a:lnTo>
                  <a:lnTo>
                    <a:pt x="1085" y="49"/>
                  </a:lnTo>
                  <a:lnTo>
                    <a:pt x="1084" y="73"/>
                  </a:lnTo>
                  <a:lnTo>
                    <a:pt x="1083" y="98"/>
                  </a:lnTo>
                  <a:lnTo>
                    <a:pt x="1082" y="119"/>
                  </a:lnTo>
                  <a:lnTo>
                    <a:pt x="1082" y="135"/>
                  </a:lnTo>
                  <a:lnTo>
                    <a:pt x="1087" y="147"/>
                  </a:lnTo>
                  <a:lnTo>
                    <a:pt x="1101" y="160"/>
                  </a:lnTo>
                  <a:lnTo>
                    <a:pt x="1116" y="171"/>
                  </a:lnTo>
                  <a:lnTo>
                    <a:pt x="1123" y="180"/>
                  </a:lnTo>
                  <a:lnTo>
                    <a:pt x="1124" y="192"/>
                  </a:lnTo>
                  <a:lnTo>
                    <a:pt x="1120" y="211"/>
                  </a:lnTo>
                  <a:lnTo>
                    <a:pt x="1118" y="225"/>
                  </a:lnTo>
                  <a:lnTo>
                    <a:pt x="1115" y="239"/>
                  </a:lnTo>
                  <a:lnTo>
                    <a:pt x="1112" y="254"/>
                  </a:lnTo>
                  <a:lnTo>
                    <a:pt x="1110" y="268"/>
                  </a:lnTo>
                  <a:lnTo>
                    <a:pt x="1107" y="274"/>
                  </a:lnTo>
                  <a:lnTo>
                    <a:pt x="1103" y="277"/>
                  </a:lnTo>
                  <a:lnTo>
                    <a:pt x="1097" y="279"/>
                  </a:lnTo>
                  <a:lnTo>
                    <a:pt x="1090" y="281"/>
                  </a:lnTo>
                  <a:lnTo>
                    <a:pt x="1058" y="287"/>
                  </a:lnTo>
                  <a:lnTo>
                    <a:pt x="1025" y="289"/>
                  </a:lnTo>
                  <a:lnTo>
                    <a:pt x="993" y="292"/>
                  </a:lnTo>
                  <a:lnTo>
                    <a:pt x="963" y="302"/>
                  </a:lnTo>
                  <a:lnTo>
                    <a:pt x="939" y="313"/>
                  </a:lnTo>
                  <a:lnTo>
                    <a:pt x="915" y="323"/>
                  </a:lnTo>
                  <a:lnTo>
                    <a:pt x="891" y="334"/>
                  </a:lnTo>
                  <a:lnTo>
                    <a:pt x="868" y="346"/>
                  </a:lnTo>
                  <a:lnTo>
                    <a:pt x="860" y="368"/>
                  </a:lnTo>
                  <a:lnTo>
                    <a:pt x="851" y="391"/>
                  </a:lnTo>
                  <a:lnTo>
                    <a:pt x="843" y="413"/>
                  </a:lnTo>
                  <a:lnTo>
                    <a:pt x="835" y="436"/>
                  </a:lnTo>
                  <a:lnTo>
                    <a:pt x="827" y="455"/>
                  </a:lnTo>
                  <a:lnTo>
                    <a:pt x="824" y="468"/>
                  </a:lnTo>
                  <a:lnTo>
                    <a:pt x="828" y="478"/>
                  </a:lnTo>
                  <a:lnTo>
                    <a:pt x="841" y="492"/>
                  </a:lnTo>
                  <a:lnTo>
                    <a:pt x="866" y="514"/>
                  </a:lnTo>
                  <a:lnTo>
                    <a:pt x="891" y="536"/>
                  </a:lnTo>
                  <a:lnTo>
                    <a:pt x="916" y="559"/>
                  </a:lnTo>
                  <a:lnTo>
                    <a:pt x="940" y="583"/>
                  </a:lnTo>
                  <a:lnTo>
                    <a:pt x="960" y="604"/>
                  </a:lnTo>
                  <a:lnTo>
                    <a:pt x="979" y="626"/>
                  </a:lnTo>
                  <a:lnTo>
                    <a:pt x="997" y="649"/>
                  </a:lnTo>
                  <a:lnTo>
                    <a:pt x="1014" y="672"/>
                  </a:lnTo>
                  <a:lnTo>
                    <a:pt x="1012" y="682"/>
                  </a:lnTo>
                  <a:lnTo>
                    <a:pt x="1005" y="701"/>
                  </a:lnTo>
                  <a:lnTo>
                    <a:pt x="997" y="721"/>
                  </a:lnTo>
                  <a:lnTo>
                    <a:pt x="992" y="734"/>
                  </a:lnTo>
                  <a:lnTo>
                    <a:pt x="988" y="744"/>
                  </a:lnTo>
                  <a:lnTo>
                    <a:pt x="985" y="755"/>
                  </a:lnTo>
                  <a:lnTo>
                    <a:pt x="983" y="766"/>
                  </a:lnTo>
                  <a:lnTo>
                    <a:pt x="981" y="777"/>
                  </a:lnTo>
                  <a:lnTo>
                    <a:pt x="976" y="800"/>
                  </a:lnTo>
                  <a:lnTo>
                    <a:pt x="969" y="818"/>
                  </a:lnTo>
                  <a:lnTo>
                    <a:pt x="957" y="835"/>
                  </a:lnTo>
                  <a:lnTo>
                    <a:pt x="943" y="852"/>
                  </a:lnTo>
                  <a:lnTo>
                    <a:pt x="985" y="878"/>
                  </a:lnTo>
                  <a:lnTo>
                    <a:pt x="1027" y="903"/>
                  </a:lnTo>
                  <a:lnTo>
                    <a:pt x="1069" y="927"/>
                  </a:lnTo>
                  <a:lnTo>
                    <a:pt x="1107" y="947"/>
                  </a:lnTo>
                  <a:lnTo>
                    <a:pt x="1112" y="950"/>
                  </a:lnTo>
                  <a:lnTo>
                    <a:pt x="1104" y="956"/>
                  </a:lnTo>
                  <a:lnTo>
                    <a:pt x="1101" y="969"/>
                  </a:lnTo>
                  <a:lnTo>
                    <a:pt x="1100" y="998"/>
                  </a:lnTo>
                  <a:lnTo>
                    <a:pt x="1097" y="1009"/>
                  </a:lnTo>
                  <a:lnTo>
                    <a:pt x="1088" y="1020"/>
                  </a:lnTo>
                  <a:lnTo>
                    <a:pt x="1052" y="1055"/>
                  </a:lnTo>
                  <a:lnTo>
                    <a:pt x="1039" y="1062"/>
                  </a:lnTo>
                  <a:lnTo>
                    <a:pt x="1025" y="1065"/>
                  </a:lnTo>
                  <a:lnTo>
                    <a:pt x="975" y="1066"/>
                  </a:lnTo>
                  <a:lnTo>
                    <a:pt x="953" y="1069"/>
                  </a:lnTo>
                  <a:lnTo>
                    <a:pt x="949" y="1069"/>
                  </a:lnTo>
                  <a:lnTo>
                    <a:pt x="940" y="1081"/>
                  </a:lnTo>
                  <a:lnTo>
                    <a:pt x="935" y="1089"/>
                  </a:lnTo>
                  <a:lnTo>
                    <a:pt x="936" y="1101"/>
                  </a:lnTo>
                  <a:lnTo>
                    <a:pt x="941" y="1117"/>
                  </a:lnTo>
                  <a:lnTo>
                    <a:pt x="944" y="1129"/>
                  </a:lnTo>
                  <a:lnTo>
                    <a:pt x="945" y="1142"/>
                  </a:lnTo>
                  <a:lnTo>
                    <a:pt x="947" y="1156"/>
                  </a:lnTo>
                  <a:lnTo>
                    <a:pt x="948" y="1168"/>
                  </a:lnTo>
                  <a:lnTo>
                    <a:pt x="948" y="1171"/>
                  </a:lnTo>
                  <a:lnTo>
                    <a:pt x="947" y="1173"/>
                  </a:lnTo>
                  <a:lnTo>
                    <a:pt x="947" y="1176"/>
                  </a:lnTo>
                  <a:lnTo>
                    <a:pt x="947" y="1179"/>
                  </a:lnTo>
                  <a:lnTo>
                    <a:pt x="946" y="1193"/>
                  </a:lnTo>
                  <a:lnTo>
                    <a:pt x="945" y="1208"/>
                  </a:lnTo>
                  <a:lnTo>
                    <a:pt x="942" y="1222"/>
                  </a:lnTo>
                  <a:lnTo>
                    <a:pt x="935" y="1234"/>
                  </a:lnTo>
                  <a:lnTo>
                    <a:pt x="932" y="1241"/>
                  </a:lnTo>
                  <a:lnTo>
                    <a:pt x="929" y="1247"/>
                  </a:lnTo>
                  <a:lnTo>
                    <a:pt x="925" y="1253"/>
                  </a:lnTo>
                  <a:lnTo>
                    <a:pt x="922" y="1259"/>
                  </a:lnTo>
                  <a:lnTo>
                    <a:pt x="912" y="1279"/>
                  </a:lnTo>
                  <a:lnTo>
                    <a:pt x="905" y="1297"/>
                  </a:lnTo>
                  <a:lnTo>
                    <a:pt x="900" y="1316"/>
                  </a:lnTo>
                  <a:lnTo>
                    <a:pt x="897" y="1338"/>
                  </a:lnTo>
                  <a:lnTo>
                    <a:pt x="897" y="1360"/>
                  </a:lnTo>
                  <a:lnTo>
                    <a:pt x="898" y="1371"/>
                  </a:lnTo>
                  <a:lnTo>
                    <a:pt x="898" y="1382"/>
                  </a:lnTo>
                  <a:lnTo>
                    <a:pt x="898" y="1386"/>
                  </a:lnTo>
                  <a:lnTo>
                    <a:pt x="898" y="1391"/>
                  </a:lnTo>
                  <a:lnTo>
                    <a:pt x="897" y="1396"/>
                  </a:lnTo>
                  <a:lnTo>
                    <a:pt x="896" y="1400"/>
                  </a:lnTo>
                  <a:lnTo>
                    <a:pt x="883" y="1392"/>
                  </a:lnTo>
                  <a:lnTo>
                    <a:pt x="867" y="1384"/>
                  </a:lnTo>
                  <a:lnTo>
                    <a:pt x="853" y="1376"/>
                  </a:lnTo>
                  <a:lnTo>
                    <a:pt x="845" y="1366"/>
                  </a:lnTo>
                  <a:lnTo>
                    <a:pt x="837" y="1352"/>
                  </a:lnTo>
                  <a:lnTo>
                    <a:pt x="825" y="1342"/>
                  </a:lnTo>
                  <a:lnTo>
                    <a:pt x="810" y="1334"/>
                  </a:lnTo>
                  <a:lnTo>
                    <a:pt x="796" y="1326"/>
                  </a:lnTo>
                  <a:lnTo>
                    <a:pt x="784" y="1318"/>
                  </a:lnTo>
                  <a:lnTo>
                    <a:pt x="774" y="1308"/>
                  </a:lnTo>
                  <a:lnTo>
                    <a:pt x="766" y="1298"/>
                  </a:lnTo>
                  <a:lnTo>
                    <a:pt x="758" y="1284"/>
                  </a:lnTo>
                  <a:lnTo>
                    <a:pt x="745" y="1266"/>
                  </a:lnTo>
                  <a:lnTo>
                    <a:pt x="732" y="1259"/>
                  </a:lnTo>
                  <a:lnTo>
                    <a:pt x="716" y="1257"/>
                  </a:lnTo>
                  <a:lnTo>
                    <a:pt x="697" y="1257"/>
                  </a:lnTo>
                  <a:lnTo>
                    <a:pt x="683" y="1255"/>
                  </a:lnTo>
                  <a:lnTo>
                    <a:pt x="671" y="1248"/>
                  </a:lnTo>
                  <a:lnTo>
                    <a:pt x="661" y="1238"/>
                  </a:lnTo>
                  <a:lnTo>
                    <a:pt x="651" y="1228"/>
                  </a:lnTo>
                  <a:lnTo>
                    <a:pt x="645" y="1223"/>
                  </a:lnTo>
                  <a:lnTo>
                    <a:pt x="640" y="1219"/>
                  </a:lnTo>
                  <a:lnTo>
                    <a:pt x="635" y="1214"/>
                  </a:lnTo>
                  <a:lnTo>
                    <a:pt x="630" y="1209"/>
                  </a:lnTo>
                  <a:lnTo>
                    <a:pt x="621" y="1201"/>
                  </a:lnTo>
                  <a:lnTo>
                    <a:pt x="615" y="1197"/>
                  </a:lnTo>
                  <a:lnTo>
                    <a:pt x="608" y="1194"/>
                  </a:lnTo>
                  <a:lnTo>
                    <a:pt x="596" y="1191"/>
                  </a:lnTo>
                  <a:lnTo>
                    <a:pt x="590" y="1190"/>
                  </a:lnTo>
                  <a:lnTo>
                    <a:pt x="584" y="1189"/>
                  </a:lnTo>
                  <a:lnTo>
                    <a:pt x="577" y="1190"/>
                  </a:lnTo>
                  <a:lnTo>
                    <a:pt x="571" y="1191"/>
                  </a:lnTo>
                  <a:lnTo>
                    <a:pt x="544" y="1209"/>
                  </a:lnTo>
                  <a:lnTo>
                    <a:pt x="518" y="1232"/>
                  </a:lnTo>
                  <a:lnTo>
                    <a:pt x="491" y="1250"/>
                  </a:lnTo>
                  <a:lnTo>
                    <a:pt x="459" y="1255"/>
                  </a:lnTo>
                  <a:lnTo>
                    <a:pt x="453" y="1254"/>
                  </a:lnTo>
                  <a:lnTo>
                    <a:pt x="447" y="1253"/>
                  </a:lnTo>
                  <a:lnTo>
                    <a:pt x="440" y="1253"/>
                  </a:lnTo>
                  <a:lnTo>
                    <a:pt x="435" y="1254"/>
                  </a:lnTo>
                  <a:lnTo>
                    <a:pt x="432" y="1256"/>
                  </a:lnTo>
                  <a:lnTo>
                    <a:pt x="429" y="1258"/>
                  </a:lnTo>
                  <a:lnTo>
                    <a:pt x="425" y="1260"/>
                  </a:lnTo>
                  <a:lnTo>
                    <a:pt x="422" y="1259"/>
                  </a:lnTo>
                  <a:lnTo>
                    <a:pt x="419" y="1256"/>
                  </a:lnTo>
                  <a:lnTo>
                    <a:pt x="418" y="1250"/>
                  </a:lnTo>
                  <a:lnTo>
                    <a:pt x="415" y="1246"/>
                  </a:lnTo>
                  <a:lnTo>
                    <a:pt x="406" y="1246"/>
                  </a:lnTo>
                  <a:lnTo>
                    <a:pt x="383" y="1259"/>
                  </a:lnTo>
                  <a:lnTo>
                    <a:pt x="363" y="1277"/>
                  </a:lnTo>
                  <a:lnTo>
                    <a:pt x="346" y="1299"/>
                  </a:lnTo>
                  <a:lnTo>
                    <a:pt x="332" y="1323"/>
                  </a:lnTo>
                  <a:lnTo>
                    <a:pt x="318" y="1344"/>
                  </a:lnTo>
                  <a:lnTo>
                    <a:pt x="302" y="1364"/>
                  </a:lnTo>
                  <a:lnTo>
                    <a:pt x="286" y="1384"/>
                  </a:lnTo>
                  <a:lnTo>
                    <a:pt x="273" y="1406"/>
                  </a:lnTo>
                  <a:lnTo>
                    <a:pt x="266" y="1412"/>
                  </a:lnTo>
                  <a:lnTo>
                    <a:pt x="258" y="1416"/>
                  </a:lnTo>
                  <a:lnTo>
                    <a:pt x="263" y="1426"/>
                  </a:lnTo>
                  <a:lnTo>
                    <a:pt x="282" y="1435"/>
                  </a:lnTo>
                  <a:lnTo>
                    <a:pt x="294" y="1449"/>
                  </a:lnTo>
                  <a:lnTo>
                    <a:pt x="293" y="1471"/>
                  </a:lnTo>
                  <a:lnTo>
                    <a:pt x="288" y="1484"/>
                  </a:lnTo>
                  <a:lnTo>
                    <a:pt x="281" y="1493"/>
                  </a:lnTo>
                  <a:lnTo>
                    <a:pt x="274" y="1502"/>
                  </a:lnTo>
                  <a:lnTo>
                    <a:pt x="261" y="1507"/>
                  </a:lnTo>
                  <a:lnTo>
                    <a:pt x="252" y="1519"/>
                  </a:lnTo>
                  <a:lnTo>
                    <a:pt x="234" y="1531"/>
                  </a:lnTo>
                  <a:lnTo>
                    <a:pt x="215" y="1532"/>
                  </a:lnTo>
                  <a:lnTo>
                    <a:pt x="171" y="1536"/>
                  </a:lnTo>
                  <a:lnTo>
                    <a:pt x="160" y="1543"/>
                  </a:lnTo>
                  <a:lnTo>
                    <a:pt x="151" y="1545"/>
                  </a:lnTo>
                  <a:lnTo>
                    <a:pt x="106" y="1545"/>
                  </a:lnTo>
                  <a:lnTo>
                    <a:pt x="78" y="1549"/>
                  </a:lnTo>
                  <a:lnTo>
                    <a:pt x="10" y="1592"/>
                  </a:lnTo>
                  <a:lnTo>
                    <a:pt x="0" y="1603"/>
                  </a:lnTo>
                  <a:lnTo>
                    <a:pt x="5" y="1618"/>
                  </a:lnTo>
                  <a:lnTo>
                    <a:pt x="15" y="1639"/>
                  </a:lnTo>
                  <a:lnTo>
                    <a:pt x="27" y="1666"/>
                  </a:lnTo>
                  <a:lnTo>
                    <a:pt x="44" y="1675"/>
                  </a:lnTo>
                  <a:lnTo>
                    <a:pt x="57" y="1693"/>
                  </a:lnTo>
                  <a:lnTo>
                    <a:pt x="67" y="1711"/>
                  </a:lnTo>
                  <a:lnTo>
                    <a:pt x="72" y="1717"/>
                  </a:lnTo>
                  <a:lnTo>
                    <a:pt x="83" y="1724"/>
                  </a:lnTo>
                  <a:lnTo>
                    <a:pt x="88" y="1730"/>
                  </a:lnTo>
                  <a:lnTo>
                    <a:pt x="92" y="1741"/>
                  </a:lnTo>
                  <a:lnTo>
                    <a:pt x="97" y="1785"/>
                  </a:lnTo>
                  <a:lnTo>
                    <a:pt x="97" y="1815"/>
                  </a:lnTo>
                  <a:lnTo>
                    <a:pt x="98" y="1822"/>
                  </a:lnTo>
                  <a:lnTo>
                    <a:pt x="104" y="1835"/>
                  </a:lnTo>
                  <a:lnTo>
                    <a:pt x="106" y="1842"/>
                  </a:lnTo>
                  <a:lnTo>
                    <a:pt x="109" y="1855"/>
                  </a:lnTo>
                  <a:lnTo>
                    <a:pt x="147" y="1910"/>
                  </a:lnTo>
                  <a:lnTo>
                    <a:pt x="163" y="1939"/>
                  </a:lnTo>
                  <a:lnTo>
                    <a:pt x="171" y="1950"/>
                  </a:lnTo>
                  <a:lnTo>
                    <a:pt x="189" y="1967"/>
                  </a:lnTo>
                  <a:lnTo>
                    <a:pt x="196" y="1975"/>
                  </a:lnTo>
                  <a:lnTo>
                    <a:pt x="201" y="1987"/>
                  </a:lnTo>
                  <a:lnTo>
                    <a:pt x="220" y="2007"/>
                  </a:lnTo>
                  <a:lnTo>
                    <a:pt x="254" y="2065"/>
                  </a:lnTo>
                  <a:lnTo>
                    <a:pt x="284" y="2100"/>
                  </a:lnTo>
                  <a:lnTo>
                    <a:pt x="322" y="2134"/>
                  </a:lnTo>
                  <a:lnTo>
                    <a:pt x="335" y="2143"/>
                  </a:lnTo>
                  <a:lnTo>
                    <a:pt x="346" y="2155"/>
                  </a:lnTo>
                  <a:lnTo>
                    <a:pt x="352" y="2156"/>
                  </a:lnTo>
                  <a:lnTo>
                    <a:pt x="360" y="2153"/>
                  </a:lnTo>
                  <a:lnTo>
                    <a:pt x="369" y="2154"/>
                  </a:lnTo>
                  <a:lnTo>
                    <a:pt x="387" y="2170"/>
                  </a:lnTo>
                  <a:lnTo>
                    <a:pt x="388" y="2207"/>
                  </a:lnTo>
                  <a:lnTo>
                    <a:pt x="391" y="2212"/>
                  </a:lnTo>
                  <a:lnTo>
                    <a:pt x="396" y="2216"/>
                  </a:lnTo>
                  <a:lnTo>
                    <a:pt x="400" y="2221"/>
                  </a:lnTo>
                  <a:lnTo>
                    <a:pt x="401" y="2228"/>
                  </a:lnTo>
                  <a:lnTo>
                    <a:pt x="398" y="2240"/>
                  </a:lnTo>
                  <a:lnTo>
                    <a:pt x="398" y="2246"/>
                  </a:lnTo>
                  <a:lnTo>
                    <a:pt x="418" y="2254"/>
                  </a:lnTo>
                  <a:lnTo>
                    <a:pt x="425" y="2268"/>
                  </a:lnTo>
                  <a:lnTo>
                    <a:pt x="432" y="2299"/>
                  </a:lnTo>
                  <a:lnTo>
                    <a:pt x="447" y="2317"/>
                  </a:lnTo>
                  <a:lnTo>
                    <a:pt x="469" y="2333"/>
                  </a:lnTo>
                  <a:lnTo>
                    <a:pt x="518" y="2359"/>
                  </a:lnTo>
                  <a:lnTo>
                    <a:pt x="524" y="2353"/>
                  </a:lnTo>
                  <a:lnTo>
                    <a:pt x="528" y="2351"/>
                  </a:lnTo>
                  <a:lnTo>
                    <a:pt x="532" y="2353"/>
                  </a:lnTo>
                  <a:lnTo>
                    <a:pt x="538" y="2354"/>
                  </a:lnTo>
                  <a:lnTo>
                    <a:pt x="543" y="2352"/>
                  </a:lnTo>
                  <a:lnTo>
                    <a:pt x="553" y="2346"/>
                  </a:lnTo>
                  <a:lnTo>
                    <a:pt x="560" y="2345"/>
                  </a:lnTo>
                  <a:lnTo>
                    <a:pt x="569" y="2348"/>
                  </a:lnTo>
                  <a:lnTo>
                    <a:pt x="570" y="2356"/>
                  </a:lnTo>
                  <a:lnTo>
                    <a:pt x="566" y="2374"/>
                  </a:lnTo>
                  <a:lnTo>
                    <a:pt x="565" y="2392"/>
                  </a:lnTo>
                  <a:lnTo>
                    <a:pt x="570" y="2395"/>
                  </a:lnTo>
                  <a:lnTo>
                    <a:pt x="583" y="2395"/>
                  </a:lnTo>
                  <a:lnTo>
                    <a:pt x="601" y="2390"/>
                  </a:lnTo>
                  <a:lnTo>
                    <a:pt x="605" y="2390"/>
                  </a:lnTo>
                  <a:lnTo>
                    <a:pt x="612" y="2393"/>
                  </a:lnTo>
                  <a:lnTo>
                    <a:pt x="613" y="2396"/>
                  </a:lnTo>
                  <a:lnTo>
                    <a:pt x="614" y="2399"/>
                  </a:lnTo>
                  <a:lnTo>
                    <a:pt x="618" y="2404"/>
                  </a:lnTo>
                  <a:lnTo>
                    <a:pt x="626" y="2405"/>
                  </a:lnTo>
                  <a:lnTo>
                    <a:pt x="633" y="2405"/>
                  </a:lnTo>
                  <a:lnTo>
                    <a:pt x="638" y="2406"/>
                  </a:lnTo>
                  <a:lnTo>
                    <a:pt x="640" y="2415"/>
                  </a:lnTo>
                  <a:lnTo>
                    <a:pt x="643" y="2422"/>
                  </a:lnTo>
                  <a:lnTo>
                    <a:pt x="650" y="2427"/>
                  </a:lnTo>
                  <a:lnTo>
                    <a:pt x="673" y="2439"/>
                  </a:lnTo>
                  <a:lnTo>
                    <a:pt x="701" y="2445"/>
                  </a:lnTo>
                  <a:lnTo>
                    <a:pt x="701" y="2445"/>
                  </a:lnTo>
                  <a:lnTo>
                    <a:pt x="701" y="2430"/>
                  </a:lnTo>
                  <a:lnTo>
                    <a:pt x="708" y="2421"/>
                  </a:lnTo>
                  <a:lnTo>
                    <a:pt x="718" y="2414"/>
                  </a:lnTo>
                  <a:lnTo>
                    <a:pt x="727" y="2403"/>
                  </a:lnTo>
                  <a:lnTo>
                    <a:pt x="733" y="2388"/>
                  </a:lnTo>
                  <a:lnTo>
                    <a:pt x="737" y="2379"/>
                  </a:lnTo>
                  <a:lnTo>
                    <a:pt x="743" y="2376"/>
                  </a:lnTo>
                  <a:lnTo>
                    <a:pt x="760" y="2378"/>
                  </a:lnTo>
                  <a:lnTo>
                    <a:pt x="765" y="2382"/>
                  </a:lnTo>
                  <a:lnTo>
                    <a:pt x="770" y="2388"/>
                  </a:lnTo>
                  <a:lnTo>
                    <a:pt x="775" y="2392"/>
                  </a:lnTo>
                  <a:lnTo>
                    <a:pt x="781" y="2389"/>
                  </a:lnTo>
                  <a:lnTo>
                    <a:pt x="783" y="2385"/>
                  </a:lnTo>
                  <a:lnTo>
                    <a:pt x="783" y="2380"/>
                  </a:lnTo>
                  <a:lnTo>
                    <a:pt x="783" y="2375"/>
                  </a:lnTo>
                  <a:lnTo>
                    <a:pt x="784" y="2370"/>
                  </a:lnTo>
                  <a:lnTo>
                    <a:pt x="787" y="2367"/>
                  </a:lnTo>
                  <a:lnTo>
                    <a:pt x="792" y="2363"/>
                  </a:lnTo>
                  <a:lnTo>
                    <a:pt x="797" y="2360"/>
                  </a:lnTo>
                  <a:lnTo>
                    <a:pt x="802" y="2357"/>
                  </a:lnTo>
                  <a:lnTo>
                    <a:pt x="810" y="2353"/>
                  </a:lnTo>
                  <a:lnTo>
                    <a:pt x="816" y="2354"/>
                  </a:lnTo>
                  <a:lnTo>
                    <a:pt x="820" y="2359"/>
                  </a:lnTo>
                  <a:lnTo>
                    <a:pt x="826" y="2364"/>
                  </a:lnTo>
                  <a:lnTo>
                    <a:pt x="833" y="2364"/>
                  </a:lnTo>
                  <a:lnTo>
                    <a:pt x="842" y="2362"/>
                  </a:lnTo>
                  <a:lnTo>
                    <a:pt x="850" y="2359"/>
                  </a:lnTo>
                  <a:lnTo>
                    <a:pt x="858" y="2357"/>
                  </a:lnTo>
                  <a:lnTo>
                    <a:pt x="864" y="2356"/>
                  </a:lnTo>
                  <a:lnTo>
                    <a:pt x="871" y="2355"/>
                  </a:lnTo>
                  <a:lnTo>
                    <a:pt x="877" y="2353"/>
                  </a:lnTo>
                  <a:lnTo>
                    <a:pt x="882" y="2350"/>
                  </a:lnTo>
                  <a:lnTo>
                    <a:pt x="893" y="2342"/>
                  </a:lnTo>
                  <a:lnTo>
                    <a:pt x="904" y="2335"/>
                  </a:lnTo>
                  <a:lnTo>
                    <a:pt x="915" y="2331"/>
                  </a:lnTo>
                  <a:lnTo>
                    <a:pt x="929" y="2332"/>
                  </a:lnTo>
                  <a:lnTo>
                    <a:pt x="941" y="2331"/>
                  </a:lnTo>
                  <a:lnTo>
                    <a:pt x="947" y="2324"/>
                  </a:lnTo>
                  <a:lnTo>
                    <a:pt x="951" y="2312"/>
                  </a:lnTo>
                  <a:lnTo>
                    <a:pt x="956" y="2298"/>
                  </a:lnTo>
                  <a:lnTo>
                    <a:pt x="963" y="2289"/>
                  </a:lnTo>
                  <a:lnTo>
                    <a:pt x="973" y="2285"/>
                  </a:lnTo>
                  <a:lnTo>
                    <a:pt x="980" y="2279"/>
                  </a:lnTo>
                  <a:lnTo>
                    <a:pt x="984" y="2267"/>
                  </a:lnTo>
                  <a:lnTo>
                    <a:pt x="986" y="2251"/>
                  </a:lnTo>
                  <a:lnTo>
                    <a:pt x="991" y="2239"/>
                  </a:lnTo>
                  <a:lnTo>
                    <a:pt x="999" y="2229"/>
                  </a:lnTo>
                  <a:lnTo>
                    <a:pt x="1011" y="2218"/>
                  </a:lnTo>
                  <a:lnTo>
                    <a:pt x="1019" y="2210"/>
                  </a:lnTo>
                  <a:lnTo>
                    <a:pt x="1026" y="2202"/>
                  </a:lnTo>
                  <a:lnTo>
                    <a:pt x="1034" y="2194"/>
                  </a:lnTo>
                  <a:lnTo>
                    <a:pt x="1041" y="2186"/>
                  </a:lnTo>
                  <a:lnTo>
                    <a:pt x="1042" y="2189"/>
                  </a:lnTo>
                  <a:lnTo>
                    <a:pt x="1043" y="2192"/>
                  </a:lnTo>
                  <a:lnTo>
                    <a:pt x="1044" y="2194"/>
                  </a:lnTo>
                  <a:lnTo>
                    <a:pt x="1045" y="2197"/>
                  </a:lnTo>
                  <a:lnTo>
                    <a:pt x="1045" y="2201"/>
                  </a:lnTo>
                  <a:lnTo>
                    <a:pt x="1046" y="2204"/>
                  </a:lnTo>
                  <a:lnTo>
                    <a:pt x="1047" y="2206"/>
                  </a:lnTo>
                  <a:lnTo>
                    <a:pt x="1045" y="2210"/>
                  </a:lnTo>
                  <a:lnTo>
                    <a:pt x="1061" y="2220"/>
                  </a:lnTo>
                  <a:lnTo>
                    <a:pt x="1078" y="2229"/>
                  </a:lnTo>
                  <a:lnTo>
                    <a:pt x="1095" y="2238"/>
                  </a:lnTo>
                  <a:lnTo>
                    <a:pt x="1111" y="2248"/>
                  </a:lnTo>
                  <a:lnTo>
                    <a:pt x="1121" y="2254"/>
                  </a:lnTo>
                  <a:lnTo>
                    <a:pt x="1133" y="2260"/>
                  </a:lnTo>
                  <a:lnTo>
                    <a:pt x="1146" y="2265"/>
                  </a:lnTo>
                  <a:lnTo>
                    <a:pt x="1157" y="2269"/>
                  </a:lnTo>
                  <a:lnTo>
                    <a:pt x="1171" y="2275"/>
                  </a:lnTo>
                  <a:lnTo>
                    <a:pt x="1182" y="2280"/>
                  </a:lnTo>
                  <a:lnTo>
                    <a:pt x="1193" y="2277"/>
                  </a:lnTo>
                  <a:lnTo>
                    <a:pt x="1203" y="2263"/>
                  </a:lnTo>
                  <a:lnTo>
                    <a:pt x="1212" y="2261"/>
                  </a:lnTo>
                  <a:lnTo>
                    <a:pt x="1221" y="2260"/>
                  </a:lnTo>
                  <a:lnTo>
                    <a:pt x="1230" y="2260"/>
                  </a:lnTo>
                  <a:lnTo>
                    <a:pt x="1239" y="2260"/>
                  </a:lnTo>
                  <a:lnTo>
                    <a:pt x="1256" y="2250"/>
                  </a:lnTo>
                  <a:lnTo>
                    <a:pt x="1270" y="2234"/>
                  </a:lnTo>
                  <a:lnTo>
                    <a:pt x="1284" y="2219"/>
                  </a:lnTo>
                  <a:lnTo>
                    <a:pt x="1300" y="2210"/>
                  </a:lnTo>
                  <a:lnTo>
                    <a:pt x="1308" y="2220"/>
                  </a:lnTo>
                  <a:lnTo>
                    <a:pt x="1314" y="2233"/>
                  </a:lnTo>
                  <a:lnTo>
                    <a:pt x="1319" y="2248"/>
                  </a:lnTo>
                  <a:lnTo>
                    <a:pt x="1323" y="2261"/>
                  </a:lnTo>
                  <a:lnTo>
                    <a:pt x="1330" y="2273"/>
                  </a:lnTo>
                  <a:lnTo>
                    <a:pt x="1341" y="2279"/>
                  </a:lnTo>
                  <a:lnTo>
                    <a:pt x="1353" y="2286"/>
                  </a:lnTo>
                  <a:lnTo>
                    <a:pt x="1361" y="2297"/>
                  </a:lnTo>
                  <a:lnTo>
                    <a:pt x="1363" y="2306"/>
                  </a:lnTo>
                  <a:lnTo>
                    <a:pt x="1366" y="2312"/>
                  </a:lnTo>
                  <a:lnTo>
                    <a:pt x="1370" y="2318"/>
                  </a:lnTo>
                  <a:lnTo>
                    <a:pt x="1376" y="2323"/>
                  </a:lnTo>
                  <a:lnTo>
                    <a:pt x="1381" y="2326"/>
                  </a:lnTo>
                  <a:lnTo>
                    <a:pt x="1389" y="2330"/>
                  </a:lnTo>
                  <a:lnTo>
                    <a:pt x="1396" y="2334"/>
                  </a:lnTo>
                  <a:lnTo>
                    <a:pt x="1399" y="2338"/>
                  </a:lnTo>
                  <a:lnTo>
                    <a:pt x="1399" y="2346"/>
                  </a:lnTo>
                  <a:lnTo>
                    <a:pt x="1395" y="2352"/>
                  </a:lnTo>
                  <a:lnTo>
                    <a:pt x="1392" y="2359"/>
                  </a:lnTo>
                  <a:lnTo>
                    <a:pt x="1389" y="2366"/>
                  </a:lnTo>
                  <a:lnTo>
                    <a:pt x="1389" y="2377"/>
                  </a:lnTo>
                  <a:lnTo>
                    <a:pt x="1392" y="2390"/>
                  </a:lnTo>
                  <a:lnTo>
                    <a:pt x="1394" y="2403"/>
                  </a:lnTo>
                  <a:lnTo>
                    <a:pt x="1397" y="2415"/>
                  </a:lnTo>
                  <a:lnTo>
                    <a:pt x="1393" y="2434"/>
                  </a:lnTo>
                  <a:lnTo>
                    <a:pt x="1384" y="2459"/>
                  </a:lnTo>
                  <a:lnTo>
                    <a:pt x="1378" y="2483"/>
                  </a:lnTo>
                  <a:lnTo>
                    <a:pt x="1381" y="2501"/>
                  </a:lnTo>
                  <a:lnTo>
                    <a:pt x="1391" y="2516"/>
                  </a:lnTo>
                  <a:lnTo>
                    <a:pt x="1399" y="2532"/>
                  </a:lnTo>
                  <a:lnTo>
                    <a:pt x="1405" y="2549"/>
                  </a:lnTo>
                  <a:lnTo>
                    <a:pt x="1408" y="2567"/>
                  </a:lnTo>
                  <a:lnTo>
                    <a:pt x="1416" y="2563"/>
                  </a:lnTo>
                  <a:lnTo>
                    <a:pt x="1425" y="2561"/>
                  </a:lnTo>
                  <a:lnTo>
                    <a:pt x="1434" y="2561"/>
                  </a:lnTo>
                  <a:lnTo>
                    <a:pt x="1443" y="2561"/>
                  </a:lnTo>
                  <a:lnTo>
                    <a:pt x="1455" y="2562"/>
                  </a:lnTo>
                  <a:lnTo>
                    <a:pt x="1468" y="2563"/>
                  </a:lnTo>
                  <a:lnTo>
                    <a:pt x="1481" y="2562"/>
                  </a:lnTo>
                  <a:lnTo>
                    <a:pt x="1490" y="2560"/>
                  </a:lnTo>
                  <a:lnTo>
                    <a:pt x="1496" y="2553"/>
                  </a:lnTo>
                  <a:lnTo>
                    <a:pt x="1503" y="2543"/>
                  </a:lnTo>
                  <a:lnTo>
                    <a:pt x="1509" y="2532"/>
                  </a:lnTo>
                  <a:lnTo>
                    <a:pt x="1514" y="2524"/>
                  </a:lnTo>
                  <a:lnTo>
                    <a:pt x="1523" y="2513"/>
                  </a:lnTo>
                  <a:lnTo>
                    <a:pt x="1532" y="2510"/>
                  </a:lnTo>
                  <a:lnTo>
                    <a:pt x="1541" y="2514"/>
                  </a:lnTo>
                  <a:lnTo>
                    <a:pt x="1548" y="2526"/>
                  </a:lnTo>
                  <a:lnTo>
                    <a:pt x="1557" y="2536"/>
                  </a:lnTo>
                  <a:lnTo>
                    <a:pt x="1567" y="2536"/>
                  </a:lnTo>
                  <a:lnTo>
                    <a:pt x="1577" y="2535"/>
                  </a:lnTo>
                  <a:lnTo>
                    <a:pt x="1587" y="2542"/>
                  </a:lnTo>
                  <a:lnTo>
                    <a:pt x="1595" y="2555"/>
                  </a:lnTo>
                  <a:lnTo>
                    <a:pt x="1605" y="2569"/>
                  </a:lnTo>
                  <a:lnTo>
                    <a:pt x="1616" y="2576"/>
                  </a:lnTo>
                  <a:lnTo>
                    <a:pt x="1627" y="2566"/>
                  </a:lnTo>
                  <a:lnTo>
                    <a:pt x="1629" y="2560"/>
                  </a:lnTo>
                  <a:lnTo>
                    <a:pt x="1630" y="2552"/>
                  </a:lnTo>
                  <a:lnTo>
                    <a:pt x="1631" y="2545"/>
                  </a:lnTo>
                  <a:lnTo>
                    <a:pt x="1633" y="2541"/>
                  </a:lnTo>
                  <a:lnTo>
                    <a:pt x="1642" y="2536"/>
                  </a:lnTo>
                  <a:lnTo>
                    <a:pt x="1650" y="2532"/>
                  </a:lnTo>
                  <a:lnTo>
                    <a:pt x="1658" y="2528"/>
                  </a:lnTo>
                  <a:lnTo>
                    <a:pt x="1667" y="2523"/>
                  </a:lnTo>
                  <a:lnTo>
                    <a:pt x="1683" y="2519"/>
                  </a:lnTo>
                  <a:lnTo>
                    <a:pt x="1701" y="2513"/>
                  </a:lnTo>
                  <a:lnTo>
                    <a:pt x="1718" y="2506"/>
                  </a:lnTo>
                  <a:lnTo>
                    <a:pt x="1732" y="2495"/>
                  </a:lnTo>
                  <a:lnTo>
                    <a:pt x="1740" y="2480"/>
                  </a:lnTo>
                  <a:lnTo>
                    <a:pt x="1745" y="2462"/>
                  </a:lnTo>
                  <a:lnTo>
                    <a:pt x="1751" y="2443"/>
                  </a:lnTo>
                  <a:lnTo>
                    <a:pt x="1761" y="2427"/>
                  </a:lnTo>
                  <a:lnTo>
                    <a:pt x="1772" y="2417"/>
                  </a:lnTo>
                  <a:lnTo>
                    <a:pt x="1784" y="2410"/>
                  </a:lnTo>
                  <a:lnTo>
                    <a:pt x="1797" y="2404"/>
                  </a:lnTo>
                  <a:lnTo>
                    <a:pt x="1810" y="2400"/>
                  </a:lnTo>
                  <a:lnTo>
                    <a:pt x="1819" y="2398"/>
                  </a:lnTo>
                  <a:lnTo>
                    <a:pt x="1827" y="2396"/>
                  </a:lnTo>
                  <a:lnTo>
                    <a:pt x="1835" y="2394"/>
                  </a:lnTo>
                  <a:lnTo>
                    <a:pt x="1843" y="2393"/>
                  </a:lnTo>
                  <a:lnTo>
                    <a:pt x="1846" y="2391"/>
                  </a:lnTo>
                  <a:lnTo>
                    <a:pt x="1849" y="2386"/>
                  </a:lnTo>
                  <a:lnTo>
                    <a:pt x="1852" y="2380"/>
                  </a:lnTo>
                  <a:lnTo>
                    <a:pt x="1856" y="2376"/>
                  </a:lnTo>
                  <a:lnTo>
                    <a:pt x="1869" y="2372"/>
                  </a:lnTo>
                  <a:lnTo>
                    <a:pt x="1883" y="2373"/>
                  </a:lnTo>
                  <a:lnTo>
                    <a:pt x="1898" y="2378"/>
                  </a:lnTo>
                  <a:lnTo>
                    <a:pt x="1910" y="2384"/>
                  </a:lnTo>
                  <a:lnTo>
                    <a:pt x="1912" y="2388"/>
                  </a:lnTo>
                  <a:lnTo>
                    <a:pt x="1913" y="2392"/>
                  </a:lnTo>
                  <a:lnTo>
                    <a:pt x="1915" y="2395"/>
                  </a:lnTo>
                  <a:lnTo>
                    <a:pt x="1919" y="2396"/>
                  </a:lnTo>
                  <a:lnTo>
                    <a:pt x="1928" y="2391"/>
                  </a:lnTo>
                  <a:lnTo>
                    <a:pt x="1937" y="2379"/>
                  </a:lnTo>
                  <a:lnTo>
                    <a:pt x="1946" y="2365"/>
                  </a:lnTo>
                  <a:lnTo>
                    <a:pt x="1953" y="2355"/>
                  </a:lnTo>
                  <a:lnTo>
                    <a:pt x="1956" y="2350"/>
                  </a:lnTo>
                  <a:lnTo>
                    <a:pt x="1960" y="2346"/>
                  </a:lnTo>
                  <a:lnTo>
                    <a:pt x="1963" y="2341"/>
                  </a:lnTo>
                  <a:lnTo>
                    <a:pt x="1967" y="2336"/>
                  </a:lnTo>
                  <a:lnTo>
                    <a:pt x="1968" y="2331"/>
                  </a:lnTo>
                  <a:lnTo>
                    <a:pt x="1967" y="2327"/>
                  </a:lnTo>
                  <a:lnTo>
                    <a:pt x="1966" y="2322"/>
                  </a:lnTo>
                  <a:lnTo>
                    <a:pt x="1966" y="2318"/>
                  </a:lnTo>
                  <a:lnTo>
                    <a:pt x="1972" y="2309"/>
                  </a:lnTo>
                  <a:lnTo>
                    <a:pt x="1980" y="2301"/>
                  </a:lnTo>
                  <a:lnTo>
                    <a:pt x="1989" y="2294"/>
                  </a:lnTo>
                  <a:lnTo>
                    <a:pt x="1997" y="2287"/>
                  </a:lnTo>
                  <a:lnTo>
                    <a:pt x="1999" y="2278"/>
                  </a:lnTo>
                  <a:lnTo>
                    <a:pt x="1995" y="2275"/>
                  </a:lnTo>
                  <a:lnTo>
                    <a:pt x="1987" y="2273"/>
                  </a:lnTo>
                  <a:lnTo>
                    <a:pt x="1980" y="2269"/>
                  </a:lnTo>
                  <a:lnTo>
                    <a:pt x="1976" y="2261"/>
                  </a:lnTo>
                  <a:lnTo>
                    <a:pt x="1972" y="2250"/>
                  </a:lnTo>
                  <a:lnTo>
                    <a:pt x="1969" y="2238"/>
                  </a:lnTo>
                  <a:lnTo>
                    <a:pt x="1967" y="2229"/>
                  </a:lnTo>
                  <a:lnTo>
                    <a:pt x="1966" y="2224"/>
                  </a:lnTo>
                  <a:lnTo>
                    <a:pt x="1963" y="2220"/>
                  </a:lnTo>
                  <a:lnTo>
                    <a:pt x="1960" y="2218"/>
                  </a:lnTo>
                  <a:lnTo>
                    <a:pt x="1955" y="2217"/>
                  </a:lnTo>
                  <a:lnTo>
                    <a:pt x="1929" y="2225"/>
                  </a:lnTo>
                  <a:lnTo>
                    <a:pt x="1896" y="2232"/>
                  </a:lnTo>
                  <a:lnTo>
                    <a:pt x="1872" y="2227"/>
                  </a:lnTo>
                  <a:lnTo>
                    <a:pt x="1871" y="2198"/>
                  </a:lnTo>
                  <a:lnTo>
                    <a:pt x="1871" y="2193"/>
                  </a:lnTo>
                  <a:lnTo>
                    <a:pt x="1872" y="2188"/>
                  </a:lnTo>
                  <a:lnTo>
                    <a:pt x="1873" y="2183"/>
                  </a:lnTo>
                  <a:lnTo>
                    <a:pt x="1874" y="2178"/>
                  </a:lnTo>
                  <a:lnTo>
                    <a:pt x="1876" y="2167"/>
                  </a:lnTo>
                  <a:lnTo>
                    <a:pt x="1877" y="2156"/>
                  </a:lnTo>
                  <a:lnTo>
                    <a:pt x="1876" y="2145"/>
                  </a:lnTo>
                  <a:lnTo>
                    <a:pt x="1871" y="2136"/>
                  </a:lnTo>
                  <a:lnTo>
                    <a:pt x="1866" y="2129"/>
                  </a:lnTo>
                  <a:lnTo>
                    <a:pt x="1865" y="2122"/>
                  </a:lnTo>
                  <a:lnTo>
                    <a:pt x="1864" y="2115"/>
                  </a:lnTo>
                  <a:lnTo>
                    <a:pt x="1861" y="2108"/>
                  </a:lnTo>
                  <a:lnTo>
                    <a:pt x="1859" y="2105"/>
                  </a:lnTo>
                  <a:lnTo>
                    <a:pt x="1855" y="2103"/>
                  </a:lnTo>
                  <a:lnTo>
                    <a:pt x="1851" y="2101"/>
                  </a:lnTo>
                  <a:lnTo>
                    <a:pt x="1848" y="2099"/>
                  </a:lnTo>
                  <a:lnTo>
                    <a:pt x="1843" y="2093"/>
                  </a:lnTo>
                  <a:lnTo>
                    <a:pt x="1840" y="2085"/>
                  </a:lnTo>
                  <a:lnTo>
                    <a:pt x="1837" y="2077"/>
                  </a:lnTo>
                  <a:lnTo>
                    <a:pt x="1835" y="2069"/>
                  </a:lnTo>
                  <a:lnTo>
                    <a:pt x="1831" y="2056"/>
                  </a:lnTo>
                  <a:lnTo>
                    <a:pt x="1829" y="2043"/>
                  </a:lnTo>
                  <a:lnTo>
                    <a:pt x="1828" y="2030"/>
                  </a:lnTo>
                  <a:lnTo>
                    <a:pt x="1827" y="2017"/>
                  </a:lnTo>
                  <a:lnTo>
                    <a:pt x="1831" y="1996"/>
                  </a:lnTo>
                  <a:lnTo>
                    <a:pt x="1846" y="1991"/>
                  </a:lnTo>
                  <a:lnTo>
                    <a:pt x="1865" y="1991"/>
                  </a:lnTo>
                  <a:lnTo>
                    <a:pt x="1883" y="1984"/>
                  </a:lnTo>
                  <a:lnTo>
                    <a:pt x="1887" y="1981"/>
                  </a:lnTo>
                  <a:lnTo>
                    <a:pt x="1891" y="1977"/>
                  </a:lnTo>
                  <a:lnTo>
                    <a:pt x="1894" y="1973"/>
                  </a:lnTo>
                  <a:lnTo>
                    <a:pt x="1897" y="1969"/>
                  </a:lnTo>
                  <a:lnTo>
                    <a:pt x="1890" y="1962"/>
                  </a:lnTo>
                  <a:lnTo>
                    <a:pt x="1882" y="1957"/>
                  </a:lnTo>
                  <a:lnTo>
                    <a:pt x="1874" y="1953"/>
                  </a:lnTo>
                  <a:lnTo>
                    <a:pt x="1865" y="1949"/>
                  </a:lnTo>
                  <a:lnTo>
                    <a:pt x="1863" y="1944"/>
                  </a:lnTo>
                  <a:lnTo>
                    <a:pt x="1863" y="1934"/>
                  </a:lnTo>
                  <a:lnTo>
                    <a:pt x="1864" y="1923"/>
                  </a:lnTo>
                  <a:lnTo>
                    <a:pt x="1864" y="1915"/>
                  </a:lnTo>
                  <a:lnTo>
                    <a:pt x="1863" y="1911"/>
                  </a:lnTo>
                  <a:lnTo>
                    <a:pt x="1861" y="1908"/>
                  </a:lnTo>
                  <a:lnTo>
                    <a:pt x="1859" y="1906"/>
                  </a:lnTo>
                  <a:lnTo>
                    <a:pt x="1855" y="1905"/>
                  </a:lnTo>
                  <a:lnTo>
                    <a:pt x="1844" y="1906"/>
                  </a:lnTo>
                  <a:lnTo>
                    <a:pt x="1833" y="1904"/>
                  </a:lnTo>
                  <a:lnTo>
                    <a:pt x="1823" y="1901"/>
                  </a:lnTo>
                  <a:lnTo>
                    <a:pt x="1814" y="1902"/>
                  </a:lnTo>
                  <a:lnTo>
                    <a:pt x="1806" y="1903"/>
                  </a:lnTo>
                  <a:lnTo>
                    <a:pt x="1798" y="1903"/>
                  </a:lnTo>
                  <a:lnTo>
                    <a:pt x="1789" y="1902"/>
                  </a:lnTo>
                  <a:lnTo>
                    <a:pt x="1782" y="1902"/>
                  </a:lnTo>
                  <a:lnTo>
                    <a:pt x="1771" y="1896"/>
                  </a:lnTo>
                  <a:lnTo>
                    <a:pt x="1762" y="1888"/>
                  </a:lnTo>
                  <a:lnTo>
                    <a:pt x="1753" y="1883"/>
                  </a:lnTo>
                  <a:lnTo>
                    <a:pt x="1739" y="1885"/>
                  </a:lnTo>
                  <a:lnTo>
                    <a:pt x="1735" y="1887"/>
                  </a:lnTo>
                  <a:lnTo>
                    <a:pt x="1730" y="1888"/>
                  </a:lnTo>
                  <a:lnTo>
                    <a:pt x="1726" y="1889"/>
                  </a:lnTo>
                  <a:lnTo>
                    <a:pt x="1722" y="1891"/>
                  </a:lnTo>
                  <a:lnTo>
                    <a:pt x="1714" y="1893"/>
                  </a:lnTo>
                  <a:lnTo>
                    <a:pt x="1705" y="1895"/>
                  </a:lnTo>
                  <a:lnTo>
                    <a:pt x="1696" y="1897"/>
                  </a:lnTo>
                  <a:lnTo>
                    <a:pt x="1688" y="1896"/>
                  </a:lnTo>
                  <a:lnTo>
                    <a:pt x="1686" y="1894"/>
                  </a:lnTo>
                  <a:lnTo>
                    <a:pt x="1684" y="1891"/>
                  </a:lnTo>
                  <a:lnTo>
                    <a:pt x="1680" y="1888"/>
                  </a:lnTo>
                  <a:lnTo>
                    <a:pt x="1675" y="1886"/>
                  </a:lnTo>
                  <a:lnTo>
                    <a:pt x="1664" y="1878"/>
                  </a:lnTo>
                  <a:lnTo>
                    <a:pt x="1659" y="1859"/>
                  </a:lnTo>
                  <a:lnTo>
                    <a:pt x="1657" y="1838"/>
                  </a:lnTo>
                  <a:lnTo>
                    <a:pt x="1656" y="1821"/>
                  </a:lnTo>
                  <a:lnTo>
                    <a:pt x="1662" y="1806"/>
                  </a:lnTo>
                  <a:lnTo>
                    <a:pt x="1680" y="1795"/>
                  </a:lnTo>
                  <a:lnTo>
                    <a:pt x="1703" y="1789"/>
                  </a:lnTo>
                  <a:lnTo>
                    <a:pt x="1720" y="1784"/>
                  </a:lnTo>
                  <a:lnTo>
                    <a:pt x="1721" y="1783"/>
                  </a:lnTo>
                  <a:lnTo>
                    <a:pt x="1723" y="1783"/>
                  </a:lnTo>
                  <a:lnTo>
                    <a:pt x="1724" y="1782"/>
                  </a:lnTo>
                  <a:lnTo>
                    <a:pt x="1726" y="1782"/>
                  </a:lnTo>
                  <a:lnTo>
                    <a:pt x="1750" y="1776"/>
                  </a:lnTo>
                  <a:lnTo>
                    <a:pt x="1774" y="1770"/>
                  </a:lnTo>
                  <a:lnTo>
                    <a:pt x="1799" y="1763"/>
                  </a:lnTo>
                  <a:lnTo>
                    <a:pt x="1823" y="1757"/>
                  </a:lnTo>
                  <a:lnTo>
                    <a:pt x="1826" y="1756"/>
                  </a:lnTo>
                  <a:lnTo>
                    <a:pt x="1828" y="1756"/>
                  </a:lnTo>
                  <a:lnTo>
                    <a:pt x="1831" y="1755"/>
                  </a:lnTo>
                  <a:lnTo>
                    <a:pt x="1834" y="1754"/>
                  </a:lnTo>
                  <a:lnTo>
                    <a:pt x="1842" y="1752"/>
                  </a:lnTo>
                  <a:lnTo>
                    <a:pt x="1849" y="1750"/>
                  </a:lnTo>
                  <a:lnTo>
                    <a:pt x="1857" y="1743"/>
                  </a:lnTo>
                  <a:lnTo>
                    <a:pt x="1867" y="1734"/>
                  </a:lnTo>
                  <a:lnTo>
                    <a:pt x="1882" y="1730"/>
                  </a:lnTo>
                  <a:lnTo>
                    <a:pt x="1915" y="1730"/>
                  </a:lnTo>
                  <a:lnTo>
                    <a:pt x="1933" y="1726"/>
                  </a:lnTo>
                  <a:lnTo>
                    <a:pt x="1947" y="1718"/>
                  </a:lnTo>
                  <a:lnTo>
                    <a:pt x="1969" y="1697"/>
                  </a:lnTo>
                  <a:lnTo>
                    <a:pt x="2010" y="1686"/>
                  </a:lnTo>
                  <a:lnTo>
                    <a:pt x="2017" y="1681"/>
                  </a:lnTo>
                  <a:lnTo>
                    <a:pt x="2020" y="1672"/>
                  </a:lnTo>
                  <a:lnTo>
                    <a:pt x="2029" y="1665"/>
                  </a:lnTo>
                  <a:lnTo>
                    <a:pt x="2078" y="1646"/>
                  </a:lnTo>
                  <a:lnTo>
                    <a:pt x="2091" y="1643"/>
                  </a:lnTo>
                  <a:lnTo>
                    <a:pt x="2121" y="1640"/>
                  </a:lnTo>
                  <a:lnTo>
                    <a:pt x="2144" y="1634"/>
                  </a:lnTo>
                  <a:lnTo>
                    <a:pt x="2156" y="1633"/>
                  </a:lnTo>
                  <a:lnTo>
                    <a:pt x="2162" y="1634"/>
                  </a:lnTo>
                  <a:lnTo>
                    <a:pt x="2179" y="1641"/>
                  </a:lnTo>
                  <a:lnTo>
                    <a:pt x="2191" y="1648"/>
                  </a:lnTo>
                  <a:lnTo>
                    <a:pt x="2198" y="1646"/>
                  </a:lnTo>
                  <a:lnTo>
                    <a:pt x="2207" y="1642"/>
                  </a:lnTo>
                  <a:lnTo>
                    <a:pt x="2218" y="1641"/>
                  </a:lnTo>
                  <a:lnTo>
                    <a:pt x="2229" y="1638"/>
                  </a:lnTo>
                  <a:lnTo>
                    <a:pt x="2270" y="1618"/>
                  </a:lnTo>
                  <a:lnTo>
                    <a:pt x="2282" y="1617"/>
                  </a:lnTo>
                  <a:lnTo>
                    <a:pt x="2283" y="1606"/>
                  </a:lnTo>
                  <a:lnTo>
                    <a:pt x="2294" y="1583"/>
                  </a:lnTo>
                  <a:lnTo>
                    <a:pt x="2306" y="1562"/>
                  </a:lnTo>
                  <a:lnTo>
                    <a:pt x="2323" y="1540"/>
                  </a:lnTo>
                  <a:lnTo>
                    <a:pt x="2341" y="1522"/>
                  </a:lnTo>
                  <a:lnTo>
                    <a:pt x="2357" y="1503"/>
                  </a:lnTo>
                  <a:lnTo>
                    <a:pt x="2365" y="1481"/>
                  </a:lnTo>
                  <a:lnTo>
                    <a:pt x="2359" y="1454"/>
                  </a:lnTo>
                  <a:lnTo>
                    <a:pt x="2359" y="1452"/>
                  </a:lnTo>
                  <a:lnTo>
                    <a:pt x="2358" y="1450"/>
                  </a:lnTo>
                  <a:lnTo>
                    <a:pt x="2356" y="1448"/>
                  </a:lnTo>
                  <a:lnTo>
                    <a:pt x="2355" y="1446"/>
                  </a:lnTo>
                  <a:lnTo>
                    <a:pt x="2340" y="1430"/>
                  </a:lnTo>
                  <a:lnTo>
                    <a:pt x="2323" y="1416"/>
                  </a:lnTo>
                  <a:lnTo>
                    <a:pt x="2306" y="1403"/>
                  </a:lnTo>
                  <a:lnTo>
                    <a:pt x="2291" y="1386"/>
                  </a:lnTo>
                  <a:lnTo>
                    <a:pt x="2285" y="1366"/>
                  </a:lnTo>
                  <a:lnTo>
                    <a:pt x="2289" y="1345"/>
                  </a:lnTo>
                  <a:lnTo>
                    <a:pt x="2298" y="1324"/>
                  </a:lnTo>
                  <a:lnTo>
                    <a:pt x="2308" y="1305"/>
                  </a:lnTo>
                  <a:lnTo>
                    <a:pt x="2310" y="1301"/>
                  </a:lnTo>
                  <a:lnTo>
                    <a:pt x="2312" y="1297"/>
                  </a:lnTo>
                  <a:lnTo>
                    <a:pt x="2314" y="1293"/>
                  </a:lnTo>
                  <a:lnTo>
                    <a:pt x="2316" y="1289"/>
                  </a:lnTo>
                  <a:lnTo>
                    <a:pt x="2322" y="1278"/>
                  </a:lnTo>
                  <a:lnTo>
                    <a:pt x="2329" y="1267"/>
                  </a:lnTo>
                  <a:lnTo>
                    <a:pt x="2335" y="1256"/>
                  </a:lnTo>
                  <a:lnTo>
                    <a:pt x="2342" y="1245"/>
                  </a:lnTo>
                  <a:lnTo>
                    <a:pt x="2359" y="1217"/>
                  </a:lnTo>
                  <a:lnTo>
                    <a:pt x="2378" y="1189"/>
                  </a:lnTo>
                  <a:lnTo>
                    <a:pt x="2397" y="1162"/>
                  </a:lnTo>
                  <a:lnTo>
                    <a:pt x="2419" y="1137"/>
                  </a:lnTo>
                  <a:lnTo>
                    <a:pt x="2422" y="1131"/>
                  </a:lnTo>
                  <a:lnTo>
                    <a:pt x="2425" y="1125"/>
                  </a:lnTo>
                  <a:lnTo>
                    <a:pt x="2428" y="1119"/>
                  </a:lnTo>
                  <a:lnTo>
                    <a:pt x="2431" y="1113"/>
                  </a:lnTo>
                  <a:lnTo>
                    <a:pt x="2437" y="1103"/>
                  </a:lnTo>
                  <a:lnTo>
                    <a:pt x="2446" y="1097"/>
                  </a:lnTo>
                  <a:lnTo>
                    <a:pt x="2455" y="1092"/>
                  </a:lnTo>
                  <a:lnTo>
                    <a:pt x="2463" y="1084"/>
                  </a:lnTo>
                  <a:lnTo>
                    <a:pt x="2468" y="1077"/>
                  </a:lnTo>
                  <a:lnTo>
                    <a:pt x="2472" y="1069"/>
                  </a:lnTo>
                  <a:lnTo>
                    <a:pt x="2476" y="1061"/>
                  </a:lnTo>
                  <a:lnTo>
                    <a:pt x="2481" y="1053"/>
                  </a:lnTo>
                  <a:lnTo>
                    <a:pt x="2489" y="1048"/>
                  </a:lnTo>
                  <a:lnTo>
                    <a:pt x="2502" y="1046"/>
                  </a:lnTo>
                  <a:lnTo>
                    <a:pt x="2515" y="1047"/>
                  </a:lnTo>
                  <a:lnTo>
                    <a:pt x="2525" y="1047"/>
                  </a:lnTo>
                  <a:lnTo>
                    <a:pt x="2534" y="1047"/>
                  </a:lnTo>
                  <a:lnTo>
                    <a:pt x="2543" y="1044"/>
                  </a:lnTo>
                  <a:lnTo>
                    <a:pt x="2551" y="1039"/>
                  </a:lnTo>
                  <a:lnTo>
                    <a:pt x="2559" y="1034"/>
                  </a:lnTo>
                  <a:lnTo>
                    <a:pt x="2576" y="1019"/>
                  </a:lnTo>
                  <a:lnTo>
                    <a:pt x="2591" y="1005"/>
                  </a:lnTo>
                  <a:lnTo>
                    <a:pt x="2605" y="988"/>
                  </a:lnTo>
                  <a:lnTo>
                    <a:pt x="2616" y="968"/>
                  </a:lnTo>
                  <a:lnTo>
                    <a:pt x="2619" y="955"/>
                  </a:lnTo>
                  <a:lnTo>
                    <a:pt x="2620" y="942"/>
                  </a:lnTo>
                  <a:lnTo>
                    <a:pt x="2619" y="929"/>
                  </a:lnTo>
                  <a:lnTo>
                    <a:pt x="2615" y="916"/>
                  </a:lnTo>
                  <a:lnTo>
                    <a:pt x="2602" y="895"/>
                  </a:lnTo>
                  <a:lnTo>
                    <a:pt x="2587" y="875"/>
                  </a:lnTo>
                  <a:lnTo>
                    <a:pt x="2575" y="854"/>
                  </a:lnTo>
                  <a:lnTo>
                    <a:pt x="2573" y="829"/>
                  </a:lnTo>
                  <a:lnTo>
                    <a:pt x="2589" y="808"/>
                  </a:lnTo>
                  <a:lnTo>
                    <a:pt x="2615" y="790"/>
                  </a:lnTo>
                  <a:lnTo>
                    <a:pt x="2638" y="772"/>
                  </a:lnTo>
                  <a:lnTo>
                    <a:pt x="2641" y="751"/>
                  </a:lnTo>
                  <a:lnTo>
                    <a:pt x="2632" y="737"/>
                  </a:lnTo>
                  <a:lnTo>
                    <a:pt x="2621" y="723"/>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14" name="Freeform 42"/>
            <p:cNvSpPr>
              <a:spLocks/>
            </p:cNvSpPr>
            <p:nvPr/>
          </p:nvSpPr>
          <p:spPr bwMode="auto">
            <a:xfrm>
              <a:off x="2245990" y="1984373"/>
              <a:ext cx="739773" cy="720089"/>
            </a:xfrm>
            <a:custGeom>
              <a:avLst/>
              <a:gdLst>
                <a:gd name="T0" fmla="*/ 2567 w 2649"/>
                <a:gd name="T1" fmla="*/ 561 h 2576"/>
                <a:gd name="T2" fmla="*/ 2438 w 2649"/>
                <a:gd name="T3" fmla="*/ 520 h 2576"/>
                <a:gd name="T4" fmla="*/ 2252 w 2649"/>
                <a:gd name="T5" fmla="*/ 700 h 2576"/>
                <a:gd name="T6" fmla="*/ 1926 w 2649"/>
                <a:gd name="T7" fmla="*/ 677 h 2576"/>
                <a:gd name="T8" fmla="*/ 1918 w 2649"/>
                <a:gd name="T9" fmla="*/ 814 h 2576"/>
                <a:gd name="T10" fmla="*/ 1869 w 2649"/>
                <a:gd name="T11" fmla="*/ 962 h 2576"/>
                <a:gd name="T12" fmla="*/ 1726 w 2649"/>
                <a:gd name="T13" fmla="*/ 1015 h 2576"/>
                <a:gd name="T14" fmla="*/ 1588 w 2649"/>
                <a:gd name="T15" fmla="*/ 1158 h 2576"/>
                <a:gd name="T16" fmla="*/ 1398 w 2649"/>
                <a:gd name="T17" fmla="*/ 1077 h 2576"/>
                <a:gd name="T18" fmla="*/ 1235 w 2649"/>
                <a:gd name="T19" fmla="*/ 1040 h 2576"/>
                <a:gd name="T20" fmla="*/ 1303 w 2649"/>
                <a:gd name="T21" fmla="*/ 874 h 2576"/>
                <a:gd name="T22" fmla="*/ 1420 w 2649"/>
                <a:gd name="T23" fmla="*/ 608 h 2576"/>
                <a:gd name="T24" fmla="*/ 1603 w 2649"/>
                <a:gd name="T25" fmla="*/ 535 h 2576"/>
                <a:gd name="T26" fmla="*/ 1645 w 2649"/>
                <a:gd name="T27" fmla="*/ 404 h 2576"/>
                <a:gd name="T28" fmla="*/ 1638 w 2649"/>
                <a:gd name="T29" fmla="*/ 296 h 2576"/>
                <a:gd name="T30" fmla="*/ 1473 w 2649"/>
                <a:gd name="T31" fmla="*/ 176 h 2576"/>
                <a:gd name="T32" fmla="*/ 1482 w 2649"/>
                <a:gd name="T33" fmla="*/ 276 h 2576"/>
                <a:gd name="T34" fmla="*/ 1392 w 2649"/>
                <a:gd name="T35" fmla="*/ 434 h 2576"/>
                <a:gd name="T36" fmla="*/ 1285 w 2649"/>
                <a:gd name="T37" fmla="*/ 337 h 2576"/>
                <a:gd name="T38" fmla="*/ 1302 w 2649"/>
                <a:gd name="T39" fmla="*/ 156 h 2576"/>
                <a:gd name="T40" fmla="*/ 1199 w 2649"/>
                <a:gd name="T41" fmla="*/ 280 h 2576"/>
                <a:gd name="T42" fmla="*/ 1152 w 2649"/>
                <a:gd name="T43" fmla="*/ 281 h 2576"/>
                <a:gd name="T44" fmla="*/ 1186 w 2649"/>
                <a:gd name="T45" fmla="*/ 124 h 2576"/>
                <a:gd name="T46" fmla="*/ 1101 w 2649"/>
                <a:gd name="T47" fmla="*/ 160 h 2576"/>
                <a:gd name="T48" fmla="*/ 939 w 2649"/>
                <a:gd name="T49" fmla="*/ 313 h 2576"/>
                <a:gd name="T50" fmla="*/ 979 w 2649"/>
                <a:gd name="T51" fmla="*/ 626 h 2576"/>
                <a:gd name="T52" fmla="*/ 1069 w 2649"/>
                <a:gd name="T53" fmla="*/ 927 h 2576"/>
                <a:gd name="T54" fmla="*/ 941 w 2649"/>
                <a:gd name="T55" fmla="*/ 1117 h 2576"/>
                <a:gd name="T56" fmla="*/ 912 w 2649"/>
                <a:gd name="T57" fmla="*/ 1279 h 2576"/>
                <a:gd name="T58" fmla="*/ 810 w 2649"/>
                <a:gd name="T59" fmla="*/ 1334 h 2576"/>
                <a:gd name="T60" fmla="*/ 630 w 2649"/>
                <a:gd name="T61" fmla="*/ 1209 h 2576"/>
                <a:gd name="T62" fmla="*/ 432 w 2649"/>
                <a:gd name="T63" fmla="*/ 1256 h 2576"/>
                <a:gd name="T64" fmla="*/ 258 w 2649"/>
                <a:gd name="T65" fmla="*/ 1416 h 2576"/>
                <a:gd name="T66" fmla="*/ 10 w 2649"/>
                <a:gd name="T67" fmla="*/ 1592 h 2576"/>
                <a:gd name="T68" fmla="*/ 109 w 2649"/>
                <a:gd name="T69" fmla="*/ 1855 h 2576"/>
                <a:gd name="T70" fmla="*/ 388 w 2649"/>
                <a:gd name="T71" fmla="*/ 2207 h 2576"/>
                <a:gd name="T72" fmla="*/ 543 w 2649"/>
                <a:gd name="T73" fmla="*/ 2352 h 2576"/>
                <a:gd name="T74" fmla="*/ 638 w 2649"/>
                <a:gd name="T75" fmla="*/ 2406 h 2576"/>
                <a:gd name="T76" fmla="*/ 775 w 2649"/>
                <a:gd name="T77" fmla="*/ 2392 h 2576"/>
                <a:gd name="T78" fmla="*/ 858 w 2649"/>
                <a:gd name="T79" fmla="*/ 2357 h 2576"/>
                <a:gd name="T80" fmla="*/ 986 w 2649"/>
                <a:gd name="T81" fmla="*/ 2251 h 2576"/>
                <a:gd name="T82" fmla="*/ 1078 w 2649"/>
                <a:gd name="T83" fmla="*/ 2229 h 2576"/>
                <a:gd name="T84" fmla="*/ 1284 w 2649"/>
                <a:gd name="T85" fmla="*/ 2219 h 2576"/>
                <a:gd name="T86" fmla="*/ 1399 w 2649"/>
                <a:gd name="T87" fmla="*/ 2338 h 2576"/>
                <a:gd name="T88" fmla="*/ 1416 w 2649"/>
                <a:gd name="T89" fmla="*/ 2563 h 2576"/>
                <a:gd name="T90" fmla="*/ 1567 w 2649"/>
                <a:gd name="T91" fmla="*/ 2536 h 2576"/>
                <a:gd name="T92" fmla="*/ 1718 w 2649"/>
                <a:gd name="T93" fmla="*/ 2506 h 2576"/>
                <a:gd name="T94" fmla="*/ 1856 w 2649"/>
                <a:gd name="T95" fmla="*/ 2376 h 2576"/>
                <a:gd name="T96" fmla="*/ 1968 w 2649"/>
                <a:gd name="T97" fmla="*/ 2331 h 2576"/>
                <a:gd name="T98" fmla="*/ 1963 w 2649"/>
                <a:gd name="T99" fmla="*/ 2220 h 2576"/>
                <a:gd name="T100" fmla="*/ 1864 w 2649"/>
                <a:gd name="T101" fmla="*/ 2115 h 2576"/>
                <a:gd name="T102" fmla="*/ 1883 w 2649"/>
                <a:gd name="T103" fmla="*/ 1984 h 2576"/>
                <a:gd name="T104" fmla="*/ 1844 w 2649"/>
                <a:gd name="T105" fmla="*/ 1906 h 2576"/>
                <a:gd name="T106" fmla="*/ 1705 w 2649"/>
                <a:gd name="T107" fmla="*/ 1895 h 2576"/>
                <a:gd name="T108" fmla="*/ 1724 w 2649"/>
                <a:gd name="T109" fmla="*/ 1782 h 2576"/>
                <a:gd name="T110" fmla="*/ 1947 w 2649"/>
                <a:gd name="T111" fmla="*/ 1718 h 2576"/>
                <a:gd name="T112" fmla="*/ 2229 w 2649"/>
                <a:gd name="T113" fmla="*/ 1638 h 2576"/>
                <a:gd name="T114" fmla="*/ 2306 w 2649"/>
                <a:gd name="T115" fmla="*/ 1403 h 2576"/>
                <a:gd name="T116" fmla="*/ 2419 w 2649"/>
                <a:gd name="T117" fmla="*/ 1137 h 2576"/>
                <a:gd name="T118" fmla="*/ 2534 w 2649"/>
                <a:gd name="T119" fmla="*/ 1047 h 2576"/>
                <a:gd name="T120" fmla="*/ 2615 w 2649"/>
                <a:gd name="T121" fmla="*/ 790 h 2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2576">
                  <a:moveTo>
                    <a:pt x="2621" y="723"/>
                  </a:moveTo>
                  <a:lnTo>
                    <a:pt x="2612" y="708"/>
                  </a:lnTo>
                  <a:lnTo>
                    <a:pt x="2607" y="692"/>
                  </a:lnTo>
                  <a:lnTo>
                    <a:pt x="2611" y="676"/>
                  </a:lnTo>
                  <a:lnTo>
                    <a:pt x="2623" y="660"/>
                  </a:lnTo>
                  <a:lnTo>
                    <a:pt x="2637" y="646"/>
                  </a:lnTo>
                  <a:lnTo>
                    <a:pt x="2649" y="634"/>
                  </a:lnTo>
                  <a:lnTo>
                    <a:pt x="2647" y="618"/>
                  </a:lnTo>
                  <a:lnTo>
                    <a:pt x="2644" y="610"/>
                  </a:lnTo>
                  <a:lnTo>
                    <a:pt x="2637" y="607"/>
                  </a:lnTo>
                  <a:lnTo>
                    <a:pt x="2624" y="609"/>
                  </a:lnTo>
                  <a:lnTo>
                    <a:pt x="2613" y="607"/>
                  </a:lnTo>
                  <a:lnTo>
                    <a:pt x="2603" y="596"/>
                  </a:lnTo>
                  <a:lnTo>
                    <a:pt x="2594" y="583"/>
                  </a:lnTo>
                  <a:lnTo>
                    <a:pt x="2584" y="573"/>
                  </a:lnTo>
                  <a:lnTo>
                    <a:pt x="2575" y="567"/>
                  </a:lnTo>
                  <a:lnTo>
                    <a:pt x="2567" y="561"/>
                  </a:lnTo>
                  <a:lnTo>
                    <a:pt x="2558" y="555"/>
                  </a:lnTo>
                  <a:lnTo>
                    <a:pt x="2548" y="552"/>
                  </a:lnTo>
                  <a:lnTo>
                    <a:pt x="2539" y="551"/>
                  </a:lnTo>
                  <a:lnTo>
                    <a:pt x="2530" y="552"/>
                  </a:lnTo>
                  <a:lnTo>
                    <a:pt x="2520" y="554"/>
                  </a:lnTo>
                  <a:lnTo>
                    <a:pt x="2511" y="555"/>
                  </a:lnTo>
                  <a:lnTo>
                    <a:pt x="2494" y="551"/>
                  </a:lnTo>
                  <a:lnTo>
                    <a:pt x="2480" y="541"/>
                  </a:lnTo>
                  <a:lnTo>
                    <a:pt x="2467" y="529"/>
                  </a:lnTo>
                  <a:lnTo>
                    <a:pt x="2453" y="518"/>
                  </a:lnTo>
                  <a:lnTo>
                    <a:pt x="2450" y="517"/>
                  </a:lnTo>
                  <a:lnTo>
                    <a:pt x="2448" y="516"/>
                  </a:lnTo>
                  <a:lnTo>
                    <a:pt x="2445" y="515"/>
                  </a:lnTo>
                  <a:lnTo>
                    <a:pt x="2443" y="514"/>
                  </a:lnTo>
                  <a:lnTo>
                    <a:pt x="2441" y="516"/>
                  </a:lnTo>
                  <a:lnTo>
                    <a:pt x="2440" y="518"/>
                  </a:lnTo>
                  <a:lnTo>
                    <a:pt x="2438" y="520"/>
                  </a:lnTo>
                  <a:lnTo>
                    <a:pt x="2437" y="523"/>
                  </a:lnTo>
                  <a:lnTo>
                    <a:pt x="2425" y="542"/>
                  </a:lnTo>
                  <a:lnTo>
                    <a:pt x="2414" y="556"/>
                  </a:lnTo>
                  <a:lnTo>
                    <a:pt x="2400" y="566"/>
                  </a:lnTo>
                  <a:lnTo>
                    <a:pt x="2379" y="572"/>
                  </a:lnTo>
                  <a:lnTo>
                    <a:pt x="2365" y="580"/>
                  </a:lnTo>
                  <a:lnTo>
                    <a:pt x="2356" y="591"/>
                  </a:lnTo>
                  <a:lnTo>
                    <a:pt x="2346" y="602"/>
                  </a:lnTo>
                  <a:lnTo>
                    <a:pt x="2329" y="608"/>
                  </a:lnTo>
                  <a:lnTo>
                    <a:pt x="2314" y="617"/>
                  </a:lnTo>
                  <a:lnTo>
                    <a:pt x="2307" y="632"/>
                  </a:lnTo>
                  <a:lnTo>
                    <a:pt x="2305" y="650"/>
                  </a:lnTo>
                  <a:lnTo>
                    <a:pt x="2303" y="668"/>
                  </a:lnTo>
                  <a:lnTo>
                    <a:pt x="2294" y="683"/>
                  </a:lnTo>
                  <a:lnTo>
                    <a:pt x="2282" y="690"/>
                  </a:lnTo>
                  <a:lnTo>
                    <a:pt x="2268" y="693"/>
                  </a:lnTo>
                  <a:lnTo>
                    <a:pt x="2252" y="700"/>
                  </a:lnTo>
                  <a:lnTo>
                    <a:pt x="2239" y="711"/>
                  </a:lnTo>
                  <a:lnTo>
                    <a:pt x="2226" y="723"/>
                  </a:lnTo>
                  <a:lnTo>
                    <a:pt x="2214" y="735"/>
                  </a:lnTo>
                  <a:lnTo>
                    <a:pt x="2198" y="745"/>
                  </a:lnTo>
                  <a:lnTo>
                    <a:pt x="2181" y="749"/>
                  </a:lnTo>
                  <a:lnTo>
                    <a:pt x="2163" y="750"/>
                  </a:lnTo>
                  <a:lnTo>
                    <a:pt x="2146" y="748"/>
                  </a:lnTo>
                  <a:lnTo>
                    <a:pt x="2127" y="745"/>
                  </a:lnTo>
                  <a:lnTo>
                    <a:pt x="2108" y="742"/>
                  </a:lnTo>
                  <a:lnTo>
                    <a:pt x="2088" y="739"/>
                  </a:lnTo>
                  <a:lnTo>
                    <a:pt x="2068" y="736"/>
                  </a:lnTo>
                  <a:lnTo>
                    <a:pt x="2048" y="733"/>
                  </a:lnTo>
                  <a:lnTo>
                    <a:pt x="2019" y="725"/>
                  </a:lnTo>
                  <a:lnTo>
                    <a:pt x="1995" y="711"/>
                  </a:lnTo>
                  <a:lnTo>
                    <a:pt x="1971" y="694"/>
                  </a:lnTo>
                  <a:lnTo>
                    <a:pt x="1945" y="680"/>
                  </a:lnTo>
                  <a:lnTo>
                    <a:pt x="1926" y="677"/>
                  </a:lnTo>
                  <a:lnTo>
                    <a:pt x="1904" y="681"/>
                  </a:lnTo>
                  <a:lnTo>
                    <a:pt x="1882" y="689"/>
                  </a:lnTo>
                  <a:lnTo>
                    <a:pt x="1863" y="696"/>
                  </a:lnTo>
                  <a:lnTo>
                    <a:pt x="1861" y="704"/>
                  </a:lnTo>
                  <a:lnTo>
                    <a:pt x="1860" y="712"/>
                  </a:lnTo>
                  <a:lnTo>
                    <a:pt x="1858" y="720"/>
                  </a:lnTo>
                  <a:lnTo>
                    <a:pt x="1856" y="728"/>
                  </a:lnTo>
                  <a:lnTo>
                    <a:pt x="1853" y="743"/>
                  </a:lnTo>
                  <a:lnTo>
                    <a:pt x="1849" y="761"/>
                  </a:lnTo>
                  <a:lnTo>
                    <a:pt x="1848" y="779"/>
                  </a:lnTo>
                  <a:lnTo>
                    <a:pt x="1853" y="792"/>
                  </a:lnTo>
                  <a:lnTo>
                    <a:pt x="1865" y="796"/>
                  </a:lnTo>
                  <a:lnTo>
                    <a:pt x="1875" y="801"/>
                  </a:lnTo>
                  <a:lnTo>
                    <a:pt x="1884" y="806"/>
                  </a:lnTo>
                  <a:lnTo>
                    <a:pt x="1894" y="813"/>
                  </a:lnTo>
                  <a:lnTo>
                    <a:pt x="1905" y="815"/>
                  </a:lnTo>
                  <a:lnTo>
                    <a:pt x="1918" y="814"/>
                  </a:lnTo>
                  <a:lnTo>
                    <a:pt x="1930" y="814"/>
                  </a:lnTo>
                  <a:lnTo>
                    <a:pt x="1939" y="819"/>
                  </a:lnTo>
                  <a:lnTo>
                    <a:pt x="1943" y="842"/>
                  </a:lnTo>
                  <a:lnTo>
                    <a:pt x="1935" y="874"/>
                  </a:lnTo>
                  <a:lnTo>
                    <a:pt x="1922" y="905"/>
                  </a:lnTo>
                  <a:lnTo>
                    <a:pt x="1912" y="928"/>
                  </a:lnTo>
                  <a:lnTo>
                    <a:pt x="1911" y="930"/>
                  </a:lnTo>
                  <a:lnTo>
                    <a:pt x="1910" y="932"/>
                  </a:lnTo>
                  <a:lnTo>
                    <a:pt x="1909" y="934"/>
                  </a:lnTo>
                  <a:lnTo>
                    <a:pt x="1907" y="936"/>
                  </a:lnTo>
                  <a:lnTo>
                    <a:pt x="1902" y="942"/>
                  </a:lnTo>
                  <a:lnTo>
                    <a:pt x="1895" y="945"/>
                  </a:lnTo>
                  <a:lnTo>
                    <a:pt x="1887" y="946"/>
                  </a:lnTo>
                  <a:lnTo>
                    <a:pt x="1880" y="949"/>
                  </a:lnTo>
                  <a:lnTo>
                    <a:pt x="1876" y="953"/>
                  </a:lnTo>
                  <a:lnTo>
                    <a:pt x="1873" y="958"/>
                  </a:lnTo>
                  <a:lnTo>
                    <a:pt x="1869" y="962"/>
                  </a:lnTo>
                  <a:lnTo>
                    <a:pt x="1864" y="966"/>
                  </a:lnTo>
                  <a:lnTo>
                    <a:pt x="1858" y="974"/>
                  </a:lnTo>
                  <a:lnTo>
                    <a:pt x="1856" y="986"/>
                  </a:lnTo>
                  <a:lnTo>
                    <a:pt x="1854" y="997"/>
                  </a:lnTo>
                  <a:lnTo>
                    <a:pt x="1846" y="1004"/>
                  </a:lnTo>
                  <a:lnTo>
                    <a:pt x="1832" y="1005"/>
                  </a:lnTo>
                  <a:lnTo>
                    <a:pt x="1831" y="999"/>
                  </a:lnTo>
                  <a:lnTo>
                    <a:pt x="1835" y="989"/>
                  </a:lnTo>
                  <a:lnTo>
                    <a:pt x="1836" y="980"/>
                  </a:lnTo>
                  <a:lnTo>
                    <a:pt x="1828" y="973"/>
                  </a:lnTo>
                  <a:lnTo>
                    <a:pt x="1817" y="975"/>
                  </a:lnTo>
                  <a:lnTo>
                    <a:pt x="1806" y="983"/>
                  </a:lnTo>
                  <a:lnTo>
                    <a:pt x="1798" y="991"/>
                  </a:lnTo>
                  <a:lnTo>
                    <a:pt x="1783" y="1004"/>
                  </a:lnTo>
                  <a:lnTo>
                    <a:pt x="1765" y="1013"/>
                  </a:lnTo>
                  <a:lnTo>
                    <a:pt x="1745" y="1016"/>
                  </a:lnTo>
                  <a:lnTo>
                    <a:pt x="1726" y="1015"/>
                  </a:lnTo>
                  <a:lnTo>
                    <a:pt x="1711" y="1011"/>
                  </a:lnTo>
                  <a:lnTo>
                    <a:pt x="1696" y="1006"/>
                  </a:lnTo>
                  <a:lnTo>
                    <a:pt x="1682" y="1008"/>
                  </a:lnTo>
                  <a:lnTo>
                    <a:pt x="1675" y="1024"/>
                  </a:lnTo>
                  <a:lnTo>
                    <a:pt x="1676" y="1035"/>
                  </a:lnTo>
                  <a:lnTo>
                    <a:pt x="1676" y="1046"/>
                  </a:lnTo>
                  <a:lnTo>
                    <a:pt x="1677" y="1057"/>
                  </a:lnTo>
                  <a:lnTo>
                    <a:pt x="1677" y="1068"/>
                  </a:lnTo>
                  <a:lnTo>
                    <a:pt x="1679" y="1090"/>
                  </a:lnTo>
                  <a:lnTo>
                    <a:pt x="1681" y="1122"/>
                  </a:lnTo>
                  <a:lnTo>
                    <a:pt x="1681" y="1153"/>
                  </a:lnTo>
                  <a:lnTo>
                    <a:pt x="1673" y="1173"/>
                  </a:lnTo>
                  <a:lnTo>
                    <a:pt x="1658" y="1175"/>
                  </a:lnTo>
                  <a:lnTo>
                    <a:pt x="1641" y="1165"/>
                  </a:lnTo>
                  <a:lnTo>
                    <a:pt x="1624" y="1154"/>
                  </a:lnTo>
                  <a:lnTo>
                    <a:pt x="1609" y="1152"/>
                  </a:lnTo>
                  <a:lnTo>
                    <a:pt x="1588" y="1158"/>
                  </a:lnTo>
                  <a:lnTo>
                    <a:pt x="1564" y="1150"/>
                  </a:lnTo>
                  <a:lnTo>
                    <a:pt x="1541" y="1137"/>
                  </a:lnTo>
                  <a:lnTo>
                    <a:pt x="1521" y="1125"/>
                  </a:lnTo>
                  <a:lnTo>
                    <a:pt x="1516" y="1122"/>
                  </a:lnTo>
                  <a:lnTo>
                    <a:pt x="1511" y="1120"/>
                  </a:lnTo>
                  <a:lnTo>
                    <a:pt x="1507" y="1117"/>
                  </a:lnTo>
                  <a:lnTo>
                    <a:pt x="1502" y="1114"/>
                  </a:lnTo>
                  <a:lnTo>
                    <a:pt x="1491" y="1108"/>
                  </a:lnTo>
                  <a:lnTo>
                    <a:pt x="1480" y="1102"/>
                  </a:lnTo>
                  <a:lnTo>
                    <a:pt x="1469" y="1097"/>
                  </a:lnTo>
                  <a:lnTo>
                    <a:pt x="1457" y="1094"/>
                  </a:lnTo>
                  <a:lnTo>
                    <a:pt x="1446" y="1094"/>
                  </a:lnTo>
                  <a:lnTo>
                    <a:pt x="1436" y="1095"/>
                  </a:lnTo>
                  <a:lnTo>
                    <a:pt x="1426" y="1096"/>
                  </a:lnTo>
                  <a:lnTo>
                    <a:pt x="1416" y="1094"/>
                  </a:lnTo>
                  <a:lnTo>
                    <a:pt x="1406" y="1086"/>
                  </a:lnTo>
                  <a:lnTo>
                    <a:pt x="1398" y="1077"/>
                  </a:lnTo>
                  <a:lnTo>
                    <a:pt x="1389" y="1071"/>
                  </a:lnTo>
                  <a:lnTo>
                    <a:pt x="1376" y="1069"/>
                  </a:lnTo>
                  <a:lnTo>
                    <a:pt x="1363" y="1071"/>
                  </a:lnTo>
                  <a:lnTo>
                    <a:pt x="1349" y="1072"/>
                  </a:lnTo>
                  <a:lnTo>
                    <a:pt x="1336" y="1073"/>
                  </a:lnTo>
                  <a:lnTo>
                    <a:pt x="1323" y="1070"/>
                  </a:lnTo>
                  <a:lnTo>
                    <a:pt x="1314" y="1062"/>
                  </a:lnTo>
                  <a:lnTo>
                    <a:pt x="1312" y="1054"/>
                  </a:lnTo>
                  <a:lnTo>
                    <a:pt x="1311" y="1043"/>
                  </a:lnTo>
                  <a:lnTo>
                    <a:pt x="1307" y="1031"/>
                  </a:lnTo>
                  <a:lnTo>
                    <a:pt x="1297" y="1024"/>
                  </a:lnTo>
                  <a:lnTo>
                    <a:pt x="1283" y="1027"/>
                  </a:lnTo>
                  <a:lnTo>
                    <a:pt x="1270" y="1035"/>
                  </a:lnTo>
                  <a:lnTo>
                    <a:pt x="1258" y="1043"/>
                  </a:lnTo>
                  <a:lnTo>
                    <a:pt x="1244" y="1050"/>
                  </a:lnTo>
                  <a:lnTo>
                    <a:pt x="1237" y="1049"/>
                  </a:lnTo>
                  <a:lnTo>
                    <a:pt x="1235" y="1040"/>
                  </a:lnTo>
                  <a:lnTo>
                    <a:pt x="1236" y="1024"/>
                  </a:lnTo>
                  <a:lnTo>
                    <a:pt x="1236" y="1010"/>
                  </a:lnTo>
                  <a:lnTo>
                    <a:pt x="1238" y="1002"/>
                  </a:lnTo>
                  <a:lnTo>
                    <a:pt x="1242" y="997"/>
                  </a:lnTo>
                  <a:lnTo>
                    <a:pt x="1252" y="990"/>
                  </a:lnTo>
                  <a:lnTo>
                    <a:pt x="1258" y="981"/>
                  </a:lnTo>
                  <a:lnTo>
                    <a:pt x="1262" y="968"/>
                  </a:lnTo>
                  <a:lnTo>
                    <a:pt x="1264" y="955"/>
                  </a:lnTo>
                  <a:lnTo>
                    <a:pt x="1264" y="944"/>
                  </a:lnTo>
                  <a:lnTo>
                    <a:pt x="1262" y="919"/>
                  </a:lnTo>
                  <a:lnTo>
                    <a:pt x="1258" y="895"/>
                  </a:lnTo>
                  <a:lnTo>
                    <a:pt x="1252" y="872"/>
                  </a:lnTo>
                  <a:lnTo>
                    <a:pt x="1245" y="848"/>
                  </a:lnTo>
                  <a:lnTo>
                    <a:pt x="1259" y="855"/>
                  </a:lnTo>
                  <a:lnTo>
                    <a:pt x="1274" y="865"/>
                  </a:lnTo>
                  <a:lnTo>
                    <a:pt x="1288" y="873"/>
                  </a:lnTo>
                  <a:lnTo>
                    <a:pt x="1303" y="874"/>
                  </a:lnTo>
                  <a:lnTo>
                    <a:pt x="1314" y="866"/>
                  </a:lnTo>
                  <a:lnTo>
                    <a:pt x="1322" y="853"/>
                  </a:lnTo>
                  <a:lnTo>
                    <a:pt x="1329" y="838"/>
                  </a:lnTo>
                  <a:lnTo>
                    <a:pt x="1336" y="825"/>
                  </a:lnTo>
                  <a:lnTo>
                    <a:pt x="1350" y="814"/>
                  </a:lnTo>
                  <a:lnTo>
                    <a:pt x="1368" y="806"/>
                  </a:lnTo>
                  <a:lnTo>
                    <a:pt x="1382" y="797"/>
                  </a:lnTo>
                  <a:lnTo>
                    <a:pt x="1383" y="780"/>
                  </a:lnTo>
                  <a:lnTo>
                    <a:pt x="1383" y="759"/>
                  </a:lnTo>
                  <a:lnTo>
                    <a:pt x="1383" y="731"/>
                  </a:lnTo>
                  <a:lnTo>
                    <a:pt x="1380" y="705"/>
                  </a:lnTo>
                  <a:lnTo>
                    <a:pt x="1372" y="686"/>
                  </a:lnTo>
                  <a:lnTo>
                    <a:pt x="1367" y="669"/>
                  </a:lnTo>
                  <a:lnTo>
                    <a:pt x="1377" y="650"/>
                  </a:lnTo>
                  <a:lnTo>
                    <a:pt x="1393" y="633"/>
                  </a:lnTo>
                  <a:lnTo>
                    <a:pt x="1408" y="619"/>
                  </a:lnTo>
                  <a:lnTo>
                    <a:pt x="1420" y="608"/>
                  </a:lnTo>
                  <a:lnTo>
                    <a:pt x="1432" y="596"/>
                  </a:lnTo>
                  <a:lnTo>
                    <a:pt x="1444" y="585"/>
                  </a:lnTo>
                  <a:lnTo>
                    <a:pt x="1457" y="574"/>
                  </a:lnTo>
                  <a:lnTo>
                    <a:pt x="1464" y="571"/>
                  </a:lnTo>
                  <a:lnTo>
                    <a:pt x="1472" y="569"/>
                  </a:lnTo>
                  <a:lnTo>
                    <a:pt x="1480" y="568"/>
                  </a:lnTo>
                  <a:lnTo>
                    <a:pt x="1488" y="568"/>
                  </a:lnTo>
                  <a:lnTo>
                    <a:pt x="1495" y="567"/>
                  </a:lnTo>
                  <a:lnTo>
                    <a:pt x="1503" y="565"/>
                  </a:lnTo>
                  <a:lnTo>
                    <a:pt x="1509" y="560"/>
                  </a:lnTo>
                  <a:lnTo>
                    <a:pt x="1515" y="554"/>
                  </a:lnTo>
                  <a:lnTo>
                    <a:pt x="1528" y="536"/>
                  </a:lnTo>
                  <a:lnTo>
                    <a:pt x="1544" y="534"/>
                  </a:lnTo>
                  <a:lnTo>
                    <a:pt x="1562" y="539"/>
                  </a:lnTo>
                  <a:lnTo>
                    <a:pt x="1581" y="541"/>
                  </a:lnTo>
                  <a:lnTo>
                    <a:pt x="1593" y="539"/>
                  </a:lnTo>
                  <a:lnTo>
                    <a:pt x="1603" y="535"/>
                  </a:lnTo>
                  <a:lnTo>
                    <a:pt x="1612" y="527"/>
                  </a:lnTo>
                  <a:lnTo>
                    <a:pt x="1617" y="516"/>
                  </a:lnTo>
                  <a:lnTo>
                    <a:pt x="1623" y="498"/>
                  </a:lnTo>
                  <a:lnTo>
                    <a:pt x="1629" y="487"/>
                  </a:lnTo>
                  <a:lnTo>
                    <a:pt x="1638" y="481"/>
                  </a:lnTo>
                  <a:lnTo>
                    <a:pt x="1654" y="475"/>
                  </a:lnTo>
                  <a:lnTo>
                    <a:pt x="1657" y="467"/>
                  </a:lnTo>
                  <a:lnTo>
                    <a:pt x="1658" y="459"/>
                  </a:lnTo>
                  <a:lnTo>
                    <a:pt x="1658" y="450"/>
                  </a:lnTo>
                  <a:lnTo>
                    <a:pt x="1656" y="441"/>
                  </a:lnTo>
                  <a:lnTo>
                    <a:pt x="1645" y="434"/>
                  </a:lnTo>
                  <a:lnTo>
                    <a:pt x="1635" y="434"/>
                  </a:lnTo>
                  <a:lnTo>
                    <a:pt x="1629" y="430"/>
                  </a:lnTo>
                  <a:lnTo>
                    <a:pt x="1628" y="415"/>
                  </a:lnTo>
                  <a:lnTo>
                    <a:pt x="1630" y="407"/>
                  </a:lnTo>
                  <a:lnTo>
                    <a:pt x="1637" y="405"/>
                  </a:lnTo>
                  <a:lnTo>
                    <a:pt x="1645" y="404"/>
                  </a:lnTo>
                  <a:lnTo>
                    <a:pt x="1653" y="402"/>
                  </a:lnTo>
                  <a:lnTo>
                    <a:pt x="1661" y="395"/>
                  </a:lnTo>
                  <a:lnTo>
                    <a:pt x="1667" y="385"/>
                  </a:lnTo>
                  <a:lnTo>
                    <a:pt x="1672" y="374"/>
                  </a:lnTo>
                  <a:lnTo>
                    <a:pt x="1677" y="364"/>
                  </a:lnTo>
                  <a:lnTo>
                    <a:pt x="1682" y="355"/>
                  </a:lnTo>
                  <a:lnTo>
                    <a:pt x="1686" y="342"/>
                  </a:lnTo>
                  <a:lnTo>
                    <a:pt x="1687" y="330"/>
                  </a:lnTo>
                  <a:lnTo>
                    <a:pt x="1683" y="321"/>
                  </a:lnTo>
                  <a:lnTo>
                    <a:pt x="1676" y="318"/>
                  </a:lnTo>
                  <a:lnTo>
                    <a:pt x="1668" y="319"/>
                  </a:lnTo>
                  <a:lnTo>
                    <a:pt x="1660" y="321"/>
                  </a:lnTo>
                  <a:lnTo>
                    <a:pt x="1652" y="323"/>
                  </a:lnTo>
                  <a:lnTo>
                    <a:pt x="1649" y="314"/>
                  </a:lnTo>
                  <a:lnTo>
                    <a:pt x="1649" y="307"/>
                  </a:lnTo>
                  <a:lnTo>
                    <a:pt x="1646" y="301"/>
                  </a:lnTo>
                  <a:lnTo>
                    <a:pt x="1638" y="296"/>
                  </a:lnTo>
                  <a:lnTo>
                    <a:pt x="1627" y="296"/>
                  </a:lnTo>
                  <a:lnTo>
                    <a:pt x="1615" y="299"/>
                  </a:lnTo>
                  <a:lnTo>
                    <a:pt x="1602" y="304"/>
                  </a:lnTo>
                  <a:lnTo>
                    <a:pt x="1591" y="307"/>
                  </a:lnTo>
                  <a:lnTo>
                    <a:pt x="1592" y="298"/>
                  </a:lnTo>
                  <a:lnTo>
                    <a:pt x="1595" y="285"/>
                  </a:lnTo>
                  <a:lnTo>
                    <a:pt x="1596" y="273"/>
                  </a:lnTo>
                  <a:lnTo>
                    <a:pt x="1593" y="267"/>
                  </a:lnTo>
                  <a:lnTo>
                    <a:pt x="1583" y="261"/>
                  </a:lnTo>
                  <a:lnTo>
                    <a:pt x="1574" y="255"/>
                  </a:lnTo>
                  <a:lnTo>
                    <a:pt x="1564" y="248"/>
                  </a:lnTo>
                  <a:lnTo>
                    <a:pt x="1555" y="241"/>
                  </a:lnTo>
                  <a:lnTo>
                    <a:pt x="1534" y="225"/>
                  </a:lnTo>
                  <a:lnTo>
                    <a:pt x="1514" y="208"/>
                  </a:lnTo>
                  <a:lnTo>
                    <a:pt x="1494" y="191"/>
                  </a:lnTo>
                  <a:lnTo>
                    <a:pt x="1474" y="174"/>
                  </a:lnTo>
                  <a:lnTo>
                    <a:pt x="1473" y="176"/>
                  </a:lnTo>
                  <a:lnTo>
                    <a:pt x="1471" y="179"/>
                  </a:lnTo>
                  <a:lnTo>
                    <a:pt x="1469" y="181"/>
                  </a:lnTo>
                  <a:lnTo>
                    <a:pt x="1468" y="184"/>
                  </a:lnTo>
                  <a:lnTo>
                    <a:pt x="1461" y="196"/>
                  </a:lnTo>
                  <a:lnTo>
                    <a:pt x="1455" y="208"/>
                  </a:lnTo>
                  <a:lnTo>
                    <a:pt x="1449" y="220"/>
                  </a:lnTo>
                  <a:lnTo>
                    <a:pt x="1444" y="232"/>
                  </a:lnTo>
                  <a:lnTo>
                    <a:pt x="1440" y="241"/>
                  </a:lnTo>
                  <a:lnTo>
                    <a:pt x="1440" y="247"/>
                  </a:lnTo>
                  <a:lnTo>
                    <a:pt x="1444" y="250"/>
                  </a:lnTo>
                  <a:lnTo>
                    <a:pt x="1453" y="253"/>
                  </a:lnTo>
                  <a:lnTo>
                    <a:pt x="1458" y="257"/>
                  </a:lnTo>
                  <a:lnTo>
                    <a:pt x="1460" y="264"/>
                  </a:lnTo>
                  <a:lnTo>
                    <a:pt x="1462" y="270"/>
                  </a:lnTo>
                  <a:lnTo>
                    <a:pt x="1469" y="272"/>
                  </a:lnTo>
                  <a:lnTo>
                    <a:pt x="1476" y="273"/>
                  </a:lnTo>
                  <a:lnTo>
                    <a:pt x="1482" y="276"/>
                  </a:lnTo>
                  <a:lnTo>
                    <a:pt x="1485" y="281"/>
                  </a:lnTo>
                  <a:lnTo>
                    <a:pt x="1483" y="288"/>
                  </a:lnTo>
                  <a:lnTo>
                    <a:pt x="1478" y="292"/>
                  </a:lnTo>
                  <a:lnTo>
                    <a:pt x="1473" y="295"/>
                  </a:lnTo>
                  <a:lnTo>
                    <a:pt x="1468" y="298"/>
                  </a:lnTo>
                  <a:lnTo>
                    <a:pt x="1463" y="302"/>
                  </a:lnTo>
                  <a:lnTo>
                    <a:pt x="1456" y="318"/>
                  </a:lnTo>
                  <a:lnTo>
                    <a:pt x="1456" y="335"/>
                  </a:lnTo>
                  <a:lnTo>
                    <a:pt x="1453" y="350"/>
                  </a:lnTo>
                  <a:lnTo>
                    <a:pt x="1440" y="355"/>
                  </a:lnTo>
                  <a:lnTo>
                    <a:pt x="1427" y="361"/>
                  </a:lnTo>
                  <a:lnTo>
                    <a:pt x="1418" y="379"/>
                  </a:lnTo>
                  <a:lnTo>
                    <a:pt x="1412" y="400"/>
                  </a:lnTo>
                  <a:lnTo>
                    <a:pt x="1406" y="416"/>
                  </a:lnTo>
                  <a:lnTo>
                    <a:pt x="1401" y="434"/>
                  </a:lnTo>
                  <a:lnTo>
                    <a:pt x="1394" y="441"/>
                  </a:lnTo>
                  <a:lnTo>
                    <a:pt x="1392" y="434"/>
                  </a:lnTo>
                  <a:lnTo>
                    <a:pt x="1388" y="429"/>
                  </a:lnTo>
                  <a:lnTo>
                    <a:pt x="1381" y="426"/>
                  </a:lnTo>
                  <a:lnTo>
                    <a:pt x="1372" y="427"/>
                  </a:lnTo>
                  <a:lnTo>
                    <a:pt x="1350" y="423"/>
                  </a:lnTo>
                  <a:lnTo>
                    <a:pt x="1344" y="425"/>
                  </a:lnTo>
                  <a:lnTo>
                    <a:pt x="1334" y="437"/>
                  </a:lnTo>
                  <a:lnTo>
                    <a:pt x="1328" y="442"/>
                  </a:lnTo>
                  <a:lnTo>
                    <a:pt x="1320" y="446"/>
                  </a:lnTo>
                  <a:lnTo>
                    <a:pt x="1304" y="449"/>
                  </a:lnTo>
                  <a:lnTo>
                    <a:pt x="1293" y="446"/>
                  </a:lnTo>
                  <a:lnTo>
                    <a:pt x="1281" y="433"/>
                  </a:lnTo>
                  <a:lnTo>
                    <a:pt x="1281" y="414"/>
                  </a:lnTo>
                  <a:lnTo>
                    <a:pt x="1284" y="400"/>
                  </a:lnTo>
                  <a:lnTo>
                    <a:pt x="1290" y="376"/>
                  </a:lnTo>
                  <a:lnTo>
                    <a:pt x="1290" y="363"/>
                  </a:lnTo>
                  <a:lnTo>
                    <a:pt x="1288" y="350"/>
                  </a:lnTo>
                  <a:lnTo>
                    <a:pt x="1285" y="337"/>
                  </a:lnTo>
                  <a:lnTo>
                    <a:pt x="1281" y="324"/>
                  </a:lnTo>
                  <a:lnTo>
                    <a:pt x="1278" y="315"/>
                  </a:lnTo>
                  <a:lnTo>
                    <a:pt x="1278" y="307"/>
                  </a:lnTo>
                  <a:lnTo>
                    <a:pt x="1280" y="298"/>
                  </a:lnTo>
                  <a:lnTo>
                    <a:pt x="1283" y="288"/>
                  </a:lnTo>
                  <a:lnTo>
                    <a:pt x="1289" y="265"/>
                  </a:lnTo>
                  <a:lnTo>
                    <a:pt x="1298" y="230"/>
                  </a:lnTo>
                  <a:lnTo>
                    <a:pt x="1311" y="199"/>
                  </a:lnTo>
                  <a:lnTo>
                    <a:pt x="1325" y="189"/>
                  </a:lnTo>
                  <a:lnTo>
                    <a:pt x="1325" y="183"/>
                  </a:lnTo>
                  <a:lnTo>
                    <a:pt x="1326" y="176"/>
                  </a:lnTo>
                  <a:lnTo>
                    <a:pt x="1325" y="169"/>
                  </a:lnTo>
                  <a:lnTo>
                    <a:pt x="1323" y="163"/>
                  </a:lnTo>
                  <a:lnTo>
                    <a:pt x="1319" y="161"/>
                  </a:lnTo>
                  <a:lnTo>
                    <a:pt x="1313" y="160"/>
                  </a:lnTo>
                  <a:lnTo>
                    <a:pt x="1306" y="159"/>
                  </a:lnTo>
                  <a:lnTo>
                    <a:pt x="1302" y="156"/>
                  </a:lnTo>
                  <a:lnTo>
                    <a:pt x="1301" y="148"/>
                  </a:lnTo>
                  <a:lnTo>
                    <a:pt x="1304" y="140"/>
                  </a:lnTo>
                  <a:lnTo>
                    <a:pt x="1306" y="132"/>
                  </a:lnTo>
                  <a:lnTo>
                    <a:pt x="1302" y="125"/>
                  </a:lnTo>
                  <a:lnTo>
                    <a:pt x="1294" y="123"/>
                  </a:lnTo>
                  <a:lnTo>
                    <a:pt x="1281" y="123"/>
                  </a:lnTo>
                  <a:lnTo>
                    <a:pt x="1268" y="123"/>
                  </a:lnTo>
                  <a:lnTo>
                    <a:pt x="1259" y="123"/>
                  </a:lnTo>
                  <a:lnTo>
                    <a:pt x="1255" y="119"/>
                  </a:lnTo>
                  <a:lnTo>
                    <a:pt x="1253" y="114"/>
                  </a:lnTo>
                  <a:lnTo>
                    <a:pt x="1249" y="113"/>
                  </a:lnTo>
                  <a:lnTo>
                    <a:pt x="1242" y="118"/>
                  </a:lnTo>
                  <a:lnTo>
                    <a:pt x="1228" y="145"/>
                  </a:lnTo>
                  <a:lnTo>
                    <a:pt x="1219" y="178"/>
                  </a:lnTo>
                  <a:lnTo>
                    <a:pt x="1213" y="213"/>
                  </a:lnTo>
                  <a:lnTo>
                    <a:pt x="1208" y="243"/>
                  </a:lnTo>
                  <a:lnTo>
                    <a:pt x="1199" y="280"/>
                  </a:lnTo>
                  <a:lnTo>
                    <a:pt x="1190" y="317"/>
                  </a:lnTo>
                  <a:lnTo>
                    <a:pt x="1182" y="355"/>
                  </a:lnTo>
                  <a:lnTo>
                    <a:pt x="1173" y="392"/>
                  </a:lnTo>
                  <a:lnTo>
                    <a:pt x="1172" y="395"/>
                  </a:lnTo>
                  <a:lnTo>
                    <a:pt x="1172" y="398"/>
                  </a:lnTo>
                  <a:lnTo>
                    <a:pt x="1171" y="401"/>
                  </a:lnTo>
                  <a:lnTo>
                    <a:pt x="1171" y="404"/>
                  </a:lnTo>
                  <a:lnTo>
                    <a:pt x="1165" y="398"/>
                  </a:lnTo>
                  <a:lnTo>
                    <a:pt x="1158" y="385"/>
                  </a:lnTo>
                  <a:lnTo>
                    <a:pt x="1153" y="369"/>
                  </a:lnTo>
                  <a:lnTo>
                    <a:pt x="1150" y="356"/>
                  </a:lnTo>
                  <a:lnTo>
                    <a:pt x="1148" y="344"/>
                  </a:lnTo>
                  <a:lnTo>
                    <a:pt x="1146" y="331"/>
                  </a:lnTo>
                  <a:lnTo>
                    <a:pt x="1145" y="318"/>
                  </a:lnTo>
                  <a:lnTo>
                    <a:pt x="1145" y="306"/>
                  </a:lnTo>
                  <a:lnTo>
                    <a:pt x="1147" y="291"/>
                  </a:lnTo>
                  <a:lnTo>
                    <a:pt x="1152" y="281"/>
                  </a:lnTo>
                  <a:lnTo>
                    <a:pt x="1157" y="271"/>
                  </a:lnTo>
                  <a:lnTo>
                    <a:pt x="1161" y="259"/>
                  </a:lnTo>
                  <a:lnTo>
                    <a:pt x="1161" y="248"/>
                  </a:lnTo>
                  <a:lnTo>
                    <a:pt x="1158" y="237"/>
                  </a:lnTo>
                  <a:lnTo>
                    <a:pt x="1153" y="228"/>
                  </a:lnTo>
                  <a:lnTo>
                    <a:pt x="1148" y="218"/>
                  </a:lnTo>
                  <a:lnTo>
                    <a:pt x="1148" y="208"/>
                  </a:lnTo>
                  <a:lnTo>
                    <a:pt x="1155" y="201"/>
                  </a:lnTo>
                  <a:lnTo>
                    <a:pt x="1163" y="196"/>
                  </a:lnTo>
                  <a:lnTo>
                    <a:pt x="1170" y="191"/>
                  </a:lnTo>
                  <a:lnTo>
                    <a:pt x="1173" y="181"/>
                  </a:lnTo>
                  <a:lnTo>
                    <a:pt x="1174" y="171"/>
                  </a:lnTo>
                  <a:lnTo>
                    <a:pt x="1172" y="161"/>
                  </a:lnTo>
                  <a:lnTo>
                    <a:pt x="1170" y="151"/>
                  </a:lnTo>
                  <a:lnTo>
                    <a:pt x="1171" y="138"/>
                  </a:lnTo>
                  <a:lnTo>
                    <a:pt x="1177" y="131"/>
                  </a:lnTo>
                  <a:lnTo>
                    <a:pt x="1186" y="124"/>
                  </a:lnTo>
                  <a:lnTo>
                    <a:pt x="1197" y="117"/>
                  </a:lnTo>
                  <a:lnTo>
                    <a:pt x="1207" y="101"/>
                  </a:lnTo>
                  <a:lnTo>
                    <a:pt x="1212" y="75"/>
                  </a:lnTo>
                  <a:lnTo>
                    <a:pt x="1215" y="48"/>
                  </a:lnTo>
                  <a:lnTo>
                    <a:pt x="1217" y="25"/>
                  </a:lnTo>
                  <a:lnTo>
                    <a:pt x="1185" y="19"/>
                  </a:lnTo>
                  <a:lnTo>
                    <a:pt x="1152" y="12"/>
                  </a:lnTo>
                  <a:lnTo>
                    <a:pt x="1120" y="6"/>
                  </a:lnTo>
                  <a:lnTo>
                    <a:pt x="1087" y="0"/>
                  </a:lnTo>
                  <a:lnTo>
                    <a:pt x="1086" y="24"/>
                  </a:lnTo>
                  <a:lnTo>
                    <a:pt x="1085" y="49"/>
                  </a:lnTo>
                  <a:lnTo>
                    <a:pt x="1084" y="73"/>
                  </a:lnTo>
                  <a:lnTo>
                    <a:pt x="1083" y="98"/>
                  </a:lnTo>
                  <a:lnTo>
                    <a:pt x="1082" y="119"/>
                  </a:lnTo>
                  <a:lnTo>
                    <a:pt x="1082" y="135"/>
                  </a:lnTo>
                  <a:lnTo>
                    <a:pt x="1087" y="147"/>
                  </a:lnTo>
                  <a:lnTo>
                    <a:pt x="1101" y="160"/>
                  </a:lnTo>
                  <a:lnTo>
                    <a:pt x="1116" y="171"/>
                  </a:lnTo>
                  <a:lnTo>
                    <a:pt x="1123" y="180"/>
                  </a:lnTo>
                  <a:lnTo>
                    <a:pt x="1124" y="192"/>
                  </a:lnTo>
                  <a:lnTo>
                    <a:pt x="1120" y="211"/>
                  </a:lnTo>
                  <a:lnTo>
                    <a:pt x="1118" y="225"/>
                  </a:lnTo>
                  <a:lnTo>
                    <a:pt x="1115" y="239"/>
                  </a:lnTo>
                  <a:lnTo>
                    <a:pt x="1112" y="254"/>
                  </a:lnTo>
                  <a:lnTo>
                    <a:pt x="1110" y="268"/>
                  </a:lnTo>
                  <a:lnTo>
                    <a:pt x="1107" y="274"/>
                  </a:lnTo>
                  <a:lnTo>
                    <a:pt x="1103" y="277"/>
                  </a:lnTo>
                  <a:lnTo>
                    <a:pt x="1097" y="279"/>
                  </a:lnTo>
                  <a:lnTo>
                    <a:pt x="1090" y="281"/>
                  </a:lnTo>
                  <a:lnTo>
                    <a:pt x="1058" y="287"/>
                  </a:lnTo>
                  <a:lnTo>
                    <a:pt x="1025" y="289"/>
                  </a:lnTo>
                  <a:lnTo>
                    <a:pt x="993" y="292"/>
                  </a:lnTo>
                  <a:lnTo>
                    <a:pt x="963" y="302"/>
                  </a:lnTo>
                  <a:lnTo>
                    <a:pt x="939" y="313"/>
                  </a:lnTo>
                  <a:lnTo>
                    <a:pt x="915" y="323"/>
                  </a:lnTo>
                  <a:lnTo>
                    <a:pt x="891" y="334"/>
                  </a:lnTo>
                  <a:lnTo>
                    <a:pt x="868" y="346"/>
                  </a:lnTo>
                  <a:lnTo>
                    <a:pt x="860" y="368"/>
                  </a:lnTo>
                  <a:lnTo>
                    <a:pt x="851" y="391"/>
                  </a:lnTo>
                  <a:lnTo>
                    <a:pt x="843" y="413"/>
                  </a:lnTo>
                  <a:lnTo>
                    <a:pt x="835" y="436"/>
                  </a:lnTo>
                  <a:lnTo>
                    <a:pt x="827" y="455"/>
                  </a:lnTo>
                  <a:lnTo>
                    <a:pt x="824" y="468"/>
                  </a:lnTo>
                  <a:lnTo>
                    <a:pt x="828" y="478"/>
                  </a:lnTo>
                  <a:lnTo>
                    <a:pt x="841" y="492"/>
                  </a:lnTo>
                  <a:lnTo>
                    <a:pt x="866" y="514"/>
                  </a:lnTo>
                  <a:lnTo>
                    <a:pt x="891" y="536"/>
                  </a:lnTo>
                  <a:lnTo>
                    <a:pt x="916" y="559"/>
                  </a:lnTo>
                  <a:lnTo>
                    <a:pt x="940" y="583"/>
                  </a:lnTo>
                  <a:lnTo>
                    <a:pt x="960" y="604"/>
                  </a:lnTo>
                  <a:lnTo>
                    <a:pt x="979" y="626"/>
                  </a:lnTo>
                  <a:lnTo>
                    <a:pt x="997" y="649"/>
                  </a:lnTo>
                  <a:lnTo>
                    <a:pt x="1014" y="672"/>
                  </a:lnTo>
                  <a:lnTo>
                    <a:pt x="1012" y="682"/>
                  </a:lnTo>
                  <a:lnTo>
                    <a:pt x="1005" y="701"/>
                  </a:lnTo>
                  <a:lnTo>
                    <a:pt x="997" y="721"/>
                  </a:lnTo>
                  <a:lnTo>
                    <a:pt x="992" y="734"/>
                  </a:lnTo>
                  <a:lnTo>
                    <a:pt x="988" y="744"/>
                  </a:lnTo>
                  <a:lnTo>
                    <a:pt x="985" y="755"/>
                  </a:lnTo>
                  <a:lnTo>
                    <a:pt x="983" y="766"/>
                  </a:lnTo>
                  <a:lnTo>
                    <a:pt x="981" y="777"/>
                  </a:lnTo>
                  <a:lnTo>
                    <a:pt x="976" y="800"/>
                  </a:lnTo>
                  <a:lnTo>
                    <a:pt x="969" y="818"/>
                  </a:lnTo>
                  <a:lnTo>
                    <a:pt x="957" y="835"/>
                  </a:lnTo>
                  <a:lnTo>
                    <a:pt x="943" y="852"/>
                  </a:lnTo>
                  <a:lnTo>
                    <a:pt x="985" y="878"/>
                  </a:lnTo>
                  <a:lnTo>
                    <a:pt x="1027" y="903"/>
                  </a:lnTo>
                  <a:lnTo>
                    <a:pt x="1069" y="927"/>
                  </a:lnTo>
                  <a:lnTo>
                    <a:pt x="1107" y="947"/>
                  </a:lnTo>
                  <a:lnTo>
                    <a:pt x="1112" y="950"/>
                  </a:lnTo>
                  <a:lnTo>
                    <a:pt x="1104" y="956"/>
                  </a:lnTo>
                  <a:lnTo>
                    <a:pt x="1101" y="969"/>
                  </a:lnTo>
                  <a:lnTo>
                    <a:pt x="1100" y="998"/>
                  </a:lnTo>
                  <a:lnTo>
                    <a:pt x="1097" y="1009"/>
                  </a:lnTo>
                  <a:lnTo>
                    <a:pt x="1088" y="1020"/>
                  </a:lnTo>
                  <a:lnTo>
                    <a:pt x="1052" y="1055"/>
                  </a:lnTo>
                  <a:lnTo>
                    <a:pt x="1039" y="1062"/>
                  </a:lnTo>
                  <a:lnTo>
                    <a:pt x="1025" y="1065"/>
                  </a:lnTo>
                  <a:lnTo>
                    <a:pt x="975" y="1066"/>
                  </a:lnTo>
                  <a:lnTo>
                    <a:pt x="953" y="1069"/>
                  </a:lnTo>
                  <a:lnTo>
                    <a:pt x="949" y="1069"/>
                  </a:lnTo>
                  <a:lnTo>
                    <a:pt x="940" y="1081"/>
                  </a:lnTo>
                  <a:lnTo>
                    <a:pt x="935" y="1089"/>
                  </a:lnTo>
                  <a:lnTo>
                    <a:pt x="936" y="1101"/>
                  </a:lnTo>
                  <a:lnTo>
                    <a:pt x="941" y="1117"/>
                  </a:lnTo>
                  <a:lnTo>
                    <a:pt x="944" y="1129"/>
                  </a:lnTo>
                  <a:lnTo>
                    <a:pt x="945" y="1142"/>
                  </a:lnTo>
                  <a:lnTo>
                    <a:pt x="947" y="1156"/>
                  </a:lnTo>
                  <a:lnTo>
                    <a:pt x="948" y="1168"/>
                  </a:lnTo>
                  <a:lnTo>
                    <a:pt x="948" y="1171"/>
                  </a:lnTo>
                  <a:lnTo>
                    <a:pt x="947" y="1173"/>
                  </a:lnTo>
                  <a:lnTo>
                    <a:pt x="947" y="1176"/>
                  </a:lnTo>
                  <a:lnTo>
                    <a:pt x="947" y="1179"/>
                  </a:lnTo>
                  <a:lnTo>
                    <a:pt x="946" y="1193"/>
                  </a:lnTo>
                  <a:lnTo>
                    <a:pt x="945" y="1208"/>
                  </a:lnTo>
                  <a:lnTo>
                    <a:pt x="942" y="1222"/>
                  </a:lnTo>
                  <a:lnTo>
                    <a:pt x="935" y="1234"/>
                  </a:lnTo>
                  <a:lnTo>
                    <a:pt x="932" y="1241"/>
                  </a:lnTo>
                  <a:lnTo>
                    <a:pt x="929" y="1247"/>
                  </a:lnTo>
                  <a:lnTo>
                    <a:pt x="925" y="1253"/>
                  </a:lnTo>
                  <a:lnTo>
                    <a:pt x="922" y="1259"/>
                  </a:lnTo>
                  <a:lnTo>
                    <a:pt x="912" y="1279"/>
                  </a:lnTo>
                  <a:lnTo>
                    <a:pt x="905" y="1297"/>
                  </a:lnTo>
                  <a:lnTo>
                    <a:pt x="900" y="1316"/>
                  </a:lnTo>
                  <a:lnTo>
                    <a:pt x="897" y="1338"/>
                  </a:lnTo>
                  <a:lnTo>
                    <a:pt x="897" y="1360"/>
                  </a:lnTo>
                  <a:lnTo>
                    <a:pt x="898" y="1371"/>
                  </a:lnTo>
                  <a:lnTo>
                    <a:pt x="898" y="1382"/>
                  </a:lnTo>
                  <a:lnTo>
                    <a:pt x="898" y="1386"/>
                  </a:lnTo>
                  <a:lnTo>
                    <a:pt x="898" y="1391"/>
                  </a:lnTo>
                  <a:lnTo>
                    <a:pt x="897" y="1396"/>
                  </a:lnTo>
                  <a:lnTo>
                    <a:pt x="896" y="1400"/>
                  </a:lnTo>
                  <a:lnTo>
                    <a:pt x="883" y="1392"/>
                  </a:lnTo>
                  <a:lnTo>
                    <a:pt x="867" y="1384"/>
                  </a:lnTo>
                  <a:lnTo>
                    <a:pt x="853" y="1376"/>
                  </a:lnTo>
                  <a:lnTo>
                    <a:pt x="845" y="1366"/>
                  </a:lnTo>
                  <a:lnTo>
                    <a:pt x="837" y="1352"/>
                  </a:lnTo>
                  <a:lnTo>
                    <a:pt x="825" y="1342"/>
                  </a:lnTo>
                  <a:lnTo>
                    <a:pt x="810" y="1334"/>
                  </a:lnTo>
                  <a:lnTo>
                    <a:pt x="796" y="1326"/>
                  </a:lnTo>
                  <a:lnTo>
                    <a:pt x="784" y="1318"/>
                  </a:lnTo>
                  <a:lnTo>
                    <a:pt x="774" y="1308"/>
                  </a:lnTo>
                  <a:lnTo>
                    <a:pt x="766" y="1298"/>
                  </a:lnTo>
                  <a:lnTo>
                    <a:pt x="758" y="1284"/>
                  </a:lnTo>
                  <a:lnTo>
                    <a:pt x="745" y="1266"/>
                  </a:lnTo>
                  <a:lnTo>
                    <a:pt x="732" y="1259"/>
                  </a:lnTo>
                  <a:lnTo>
                    <a:pt x="716" y="1257"/>
                  </a:lnTo>
                  <a:lnTo>
                    <a:pt x="697" y="1257"/>
                  </a:lnTo>
                  <a:lnTo>
                    <a:pt x="683" y="1255"/>
                  </a:lnTo>
                  <a:lnTo>
                    <a:pt x="671" y="1248"/>
                  </a:lnTo>
                  <a:lnTo>
                    <a:pt x="661" y="1238"/>
                  </a:lnTo>
                  <a:lnTo>
                    <a:pt x="651" y="1228"/>
                  </a:lnTo>
                  <a:lnTo>
                    <a:pt x="645" y="1223"/>
                  </a:lnTo>
                  <a:lnTo>
                    <a:pt x="640" y="1219"/>
                  </a:lnTo>
                  <a:lnTo>
                    <a:pt x="635" y="1214"/>
                  </a:lnTo>
                  <a:lnTo>
                    <a:pt x="630" y="1209"/>
                  </a:lnTo>
                  <a:lnTo>
                    <a:pt x="621" y="1201"/>
                  </a:lnTo>
                  <a:lnTo>
                    <a:pt x="615" y="1197"/>
                  </a:lnTo>
                  <a:lnTo>
                    <a:pt x="608" y="1194"/>
                  </a:lnTo>
                  <a:lnTo>
                    <a:pt x="596" y="1191"/>
                  </a:lnTo>
                  <a:lnTo>
                    <a:pt x="590" y="1190"/>
                  </a:lnTo>
                  <a:lnTo>
                    <a:pt x="584" y="1189"/>
                  </a:lnTo>
                  <a:lnTo>
                    <a:pt x="577" y="1190"/>
                  </a:lnTo>
                  <a:lnTo>
                    <a:pt x="571" y="1191"/>
                  </a:lnTo>
                  <a:lnTo>
                    <a:pt x="544" y="1209"/>
                  </a:lnTo>
                  <a:lnTo>
                    <a:pt x="518" y="1232"/>
                  </a:lnTo>
                  <a:lnTo>
                    <a:pt x="491" y="1250"/>
                  </a:lnTo>
                  <a:lnTo>
                    <a:pt x="459" y="1255"/>
                  </a:lnTo>
                  <a:lnTo>
                    <a:pt x="453" y="1254"/>
                  </a:lnTo>
                  <a:lnTo>
                    <a:pt x="447" y="1253"/>
                  </a:lnTo>
                  <a:lnTo>
                    <a:pt x="440" y="1253"/>
                  </a:lnTo>
                  <a:lnTo>
                    <a:pt x="435" y="1254"/>
                  </a:lnTo>
                  <a:lnTo>
                    <a:pt x="432" y="1256"/>
                  </a:lnTo>
                  <a:lnTo>
                    <a:pt x="429" y="1258"/>
                  </a:lnTo>
                  <a:lnTo>
                    <a:pt x="425" y="1260"/>
                  </a:lnTo>
                  <a:lnTo>
                    <a:pt x="422" y="1259"/>
                  </a:lnTo>
                  <a:lnTo>
                    <a:pt x="419" y="1256"/>
                  </a:lnTo>
                  <a:lnTo>
                    <a:pt x="418" y="1250"/>
                  </a:lnTo>
                  <a:lnTo>
                    <a:pt x="415" y="1246"/>
                  </a:lnTo>
                  <a:lnTo>
                    <a:pt x="406" y="1246"/>
                  </a:lnTo>
                  <a:lnTo>
                    <a:pt x="383" y="1259"/>
                  </a:lnTo>
                  <a:lnTo>
                    <a:pt x="363" y="1277"/>
                  </a:lnTo>
                  <a:lnTo>
                    <a:pt x="346" y="1299"/>
                  </a:lnTo>
                  <a:lnTo>
                    <a:pt x="332" y="1323"/>
                  </a:lnTo>
                  <a:lnTo>
                    <a:pt x="318" y="1344"/>
                  </a:lnTo>
                  <a:lnTo>
                    <a:pt x="302" y="1364"/>
                  </a:lnTo>
                  <a:lnTo>
                    <a:pt x="286" y="1384"/>
                  </a:lnTo>
                  <a:lnTo>
                    <a:pt x="273" y="1406"/>
                  </a:lnTo>
                  <a:lnTo>
                    <a:pt x="266" y="1412"/>
                  </a:lnTo>
                  <a:lnTo>
                    <a:pt x="258" y="1416"/>
                  </a:lnTo>
                  <a:lnTo>
                    <a:pt x="263" y="1426"/>
                  </a:lnTo>
                  <a:lnTo>
                    <a:pt x="282" y="1435"/>
                  </a:lnTo>
                  <a:lnTo>
                    <a:pt x="294" y="1449"/>
                  </a:lnTo>
                  <a:lnTo>
                    <a:pt x="293" y="1471"/>
                  </a:lnTo>
                  <a:lnTo>
                    <a:pt x="288" y="1484"/>
                  </a:lnTo>
                  <a:lnTo>
                    <a:pt x="281" y="1493"/>
                  </a:lnTo>
                  <a:lnTo>
                    <a:pt x="274" y="1502"/>
                  </a:lnTo>
                  <a:lnTo>
                    <a:pt x="261" y="1507"/>
                  </a:lnTo>
                  <a:lnTo>
                    <a:pt x="252" y="1519"/>
                  </a:lnTo>
                  <a:lnTo>
                    <a:pt x="234" y="1531"/>
                  </a:lnTo>
                  <a:lnTo>
                    <a:pt x="215" y="1532"/>
                  </a:lnTo>
                  <a:lnTo>
                    <a:pt x="171" y="1536"/>
                  </a:lnTo>
                  <a:lnTo>
                    <a:pt x="160" y="1543"/>
                  </a:lnTo>
                  <a:lnTo>
                    <a:pt x="151" y="1545"/>
                  </a:lnTo>
                  <a:lnTo>
                    <a:pt x="106" y="1545"/>
                  </a:lnTo>
                  <a:lnTo>
                    <a:pt x="78" y="1549"/>
                  </a:lnTo>
                  <a:lnTo>
                    <a:pt x="10" y="1592"/>
                  </a:lnTo>
                  <a:lnTo>
                    <a:pt x="0" y="1603"/>
                  </a:lnTo>
                  <a:lnTo>
                    <a:pt x="5" y="1618"/>
                  </a:lnTo>
                  <a:lnTo>
                    <a:pt x="15" y="1639"/>
                  </a:lnTo>
                  <a:lnTo>
                    <a:pt x="27" y="1666"/>
                  </a:lnTo>
                  <a:lnTo>
                    <a:pt x="44" y="1675"/>
                  </a:lnTo>
                  <a:lnTo>
                    <a:pt x="57" y="1693"/>
                  </a:lnTo>
                  <a:lnTo>
                    <a:pt x="67" y="1711"/>
                  </a:lnTo>
                  <a:lnTo>
                    <a:pt x="72" y="1717"/>
                  </a:lnTo>
                  <a:lnTo>
                    <a:pt x="83" y="1724"/>
                  </a:lnTo>
                  <a:lnTo>
                    <a:pt x="88" y="1730"/>
                  </a:lnTo>
                  <a:lnTo>
                    <a:pt x="92" y="1741"/>
                  </a:lnTo>
                  <a:lnTo>
                    <a:pt x="97" y="1785"/>
                  </a:lnTo>
                  <a:lnTo>
                    <a:pt x="97" y="1815"/>
                  </a:lnTo>
                  <a:lnTo>
                    <a:pt x="98" y="1822"/>
                  </a:lnTo>
                  <a:lnTo>
                    <a:pt x="104" y="1835"/>
                  </a:lnTo>
                  <a:lnTo>
                    <a:pt x="106" y="1842"/>
                  </a:lnTo>
                  <a:lnTo>
                    <a:pt x="109" y="1855"/>
                  </a:lnTo>
                  <a:lnTo>
                    <a:pt x="147" y="1910"/>
                  </a:lnTo>
                  <a:lnTo>
                    <a:pt x="163" y="1939"/>
                  </a:lnTo>
                  <a:lnTo>
                    <a:pt x="171" y="1950"/>
                  </a:lnTo>
                  <a:lnTo>
                    <a:pt x="189" y="1967"/>
                  </a:lnTo>
                  <a:lnTo>
                    <a:pt x="196" y="1975"/>
                  </a:lnTo>
                  <a:lnTo>
                    <a:pt x="201" y="1987"/>
                  </a:lnTo>
                  <a:lnTo>
                    <a:pt x="220" y="2007"/>
                  </a:lnTo>
                  <a:lnTo>
                    <a:pt x="254" y="2065"/>
                  </a:lnTo>
                  <a:lnTo>
                    <a:pt x="284" y="2100"/>
                  </a:lnTo>
                  <a:lnTo>
                    <a:pt x="322" y="2134"/>
                  </a:lnTo>
                  <a:lnTo>
                    <a:pt x="335" y="2143"/>
                  </a:lnTo>
                  <a:lnTo>
                    <a:pt x="346" y="2155"/>
                  </a:lnTo>
                  <a:lnTo>
                    <a:pt x="352" y="2156"/>
                  </a:lnTo>
                  <a:lnTo>
                    <a:pt x="360" y="2153"/>
                  </a:lnTo>
                  <a:lnTo>
                    <a:pt x="369" y="2154"/>
                  </a:lnTo>
                  <a:lnTo>
                    <a:pt x="387" y="2170"/>
                  </a:lnTo>
                  <a:lnTo>
                    <a:pt x="388" y="2207"/>
                  </a:lnTo>
                  <a:lnTo>
                    <a:pt x="391" y="2212"/>
                  </a:lnTo>
                  <a:lnTo>
                    <a:pt x="396" y="2216"/>
                  </a:lnTo>
                  <a:lnTo>
                    <a:pt x="400" y="2221"/>
                  </a:lnTo>
                  <a:lnTo>
                    <a:pt x="401" y="2228"/>
                  </a:lnTo>
                  <a:lnTo>
                    <a:pt x="398" y="2240"/>
                  </a:lnTo>
                  <a:lnTo>
                    <a:pt x="398" y="2246"/>
                  </a:lnTo>
                  <a:lnTo>
                    <a:pt x="418" y="2254"/>
                  </a:lnTo>
                  <a:lnTo>
                    <a:pt x="425" y="2268"/>
                  </a:lnTo>
                  <a:lnTo>
                    <a:pt x="432" y="2299"/>
                  </a:lnTo>
                  <a:lnTo>
                    <a:pt x="447" y="2317"/>
                  </a:lnTo>
                  <a:lnTo>
                    <a:pt x="469" y="2333"/>
                  </a:lnTo>
                  <a:lnTo>
                    <a:pt x="518" y="2359"/>
                  </a:lnTo>
                  <a:lnTo>
                    <a:pt x="524" y="2353"/>
                  </a:lnTo>
                  <a:lnTo>
                    <a:pt x="528" y="2351"/>
                  </a:lnTo>
                  <a:lnTo>
                    <a:pt x="532" y="2353"/>
                  </a:lnTo>
                  <a:lnTo>
                    <a:pt x="538" y="2354"/>
                  </a:lnTo>
                  <a:lnTo>
                    <a:pt x="543" y="2352"/>
                  </a:lnTo>
                  <a:lnTo>
                    <a:pt x="553" y="2346"/>
                  </a:lnTo>
                  <a:lnTo>
                    <a:pt x="560" y="2345"/>
                  </a:lnTo>
                  <a:lnTo>
                    <a:pt x="569" y="2348"/>
                  </a:lnTo>
                  <a:lnTo>
                    <a:pt x="570" y="2356"/>
                  </a:lnTo>
                  <a:lnTo>
                    <a:pt x="566" y="2374"/>
                  </a:lnTo>
                  <a:lnTo>
                    <a:pt x="565" y="2392"/>
                  </a:lnTo>
                  <a:lnTo>
                    <a:pt x="570" y="2395"/>
                  </a:lnTo>
                  <a:lnTo>
                    <a:pt x="583" y="2395"/>
                  </a:lnTo>
                  <a:lnTo>
                    <a:pt x="601" y="2390"/>
                  </a:lnTo>
                  <a:lnTo>
                    <a:pt x="605" y="2390"/>
                  </a:lnTo>
                  <a:lnTo>
                    <a:pt x="612" y="2393"/>
                  </a:lnTo>
                  <a:lnTo>
                    <a:pt x="613" y="2396"/>
                  </a:lnTo>
                  <a:lnTo>
                    <a:pt x="614" y="2399"/>
                  </a:lnTo>
                  <a:lnTo>
                    <a:pt x="618" y="2404"/>
                  </a:lnTo>
                  <a:lnTo>
                    <a:pt x="626" y="2405"/>
                  </a:lnTo>
                  <a:lnTo>
                    <a:pt x="633" y="2405"/>
                  </a:lnTo>
                  <a:lnTo>
                    <a:pt x="638" y="2406"/>
                  </a:lnTo>
                  <a:lnTo>
                    <a:pt x="640" y="2415"/>
                  </a:lnTo>
                  <a:lnTo>
                    <a:pt x="643" y="2422"/>
                  </a:lnTo>
                  <a:lnTo>
                    <a:pt x="650" y="2427"/>
                  </a:lnTo>
                  <a:lnTo>
                    <a:pt x="673" y="2439"/>
                  </a:lnTo>
                  <a:lnTo>
                    <a:pt x="701" y="2445"/>
                  </a:lnTo>
                  <a:lnTo>
                    <a:pt x="701" y="2445"/>
                  </a:lnTo>
                  <a:lnTo>
                    <a:pt x="701" y="2430"/>
                  </a:lnTo>
                  <a:lnTo>
                    <a:pt x="708" y="2421"/>
                  </a:lnTo>
                  <a:lnTo>
                    <a:pt x="718" y="2414"/>
                  </a:lnTo>
                  <a:lnTo>
                    <a:pt x="727" y="2403"/>
                  </a:lnTo>
                  <a:lnTo>
                    <a:pt x="733" y="2388"/>
                  </a:lnTo>
                  <a:lnTo>
                    <a:pt x="737" y="2379"/>
                  </a:lnTo>
                  <a:lnTo>
                    <a:pt x="743" y="2376"/>
                  </a:lnTo>
                  <a:lnTo>
                    <a:pt x="760" y="2378"/>
                  </a:lnTo>
                  <a:lnTo>
                    <a:pt x="765" y="2382"/>
                  </a:lnTo>
                  <a:lnTo>
                    <a:pt x="770" y="2388"/>
                  </a:lnTo>
                  <a:lnTo>
                    <a:pt x="775" y="2392"/>
                  </a:lnTo>
                  <a:lnTo>
                    <a:pt x="781" y="2389"/>
                  </a:lnTo>
                  <a:lnTo>
                    <a:pt x="783" y="2385"/>
                  </a:lnTo>
                  <a:lnTo>
                    <a:pt x="783" y="2380"/>
                  </a:lnTo>
                  <a:lnTo>
                    <a:pt x="783" y="2375"/>
                  </a:lnTo>
                  <a:lnTo>
                    <a:pt x="784" y="2370"/>
                  </a:lnTo>
                  <a:lnTo>
                    <a:pt x="787" y="2367"/>
                  </a:lnTo>
                  <a:lnTo>
                    <a:pt x="792" y="2363"/>
                  </a:lnTo>
                  <a:lnTo>
                    <a:pt x="797" y="2360"/>
                  </a:lnTo>
                  <a:lnTo>
                    <a:pt x="802" y="2357"/>
                  </a:lnTo>
                  <a:lnTo>
                    <a:pt x="810" y="2353"/>
                  </a:lnTo>
                  <a:lnTo>
                    <a:pt x="816" y="2354"/>
                  </a:lnTo>
                  <a:lnTo>
                    <a:pt x="820" y="2359"/>
                  </a:lnTo>
                  <a:lnTo>
                    <a:pt x="826" y="2364"/>
                  </a:lnTo>
                  <a:lnTo>
                    <a:pt x="833" y="2364"/>
                  </a:lnTo>
                  <a:lnTo>
                    <a:pt x="842" y="2362"/>
                  </a:lnTo>
                  <a:lnTo>
                    <a:pt x="850" y="2359"/>
                  </a:lnTo>
                  <a:lnTo>
                    <a:pt x="858" y="2357"/>
                  </a:lnTo>
                  <a:lnTo>
                    <a:pt x="864" y="2356"/>
                  </a:lnTo>
                  <a:lnTo>
                    <a:pt x="871" y="2355"/>
                  </a:lnTo>
                  <a:lnTo>
                    <a:pt x="877" y="2353"/>
                  </a:lnTo>
                  <a:lnTo>
                    <a:pt x="882" y="2350"/>
                  </a:lnTo>
                  <a:lnTo>
                    <a:pt x="893" y="2342"/>
                  </a:lnTo>
                  <a:lnTo>
                    <a:pt x="904" y="2335"/>
                  </a:lnTo>
                  <a:lnTo>
                    <a:pt x="915" y="2331"/>
                  </a:lnTo>
                  <a:lnTo>
                    <a:pt x="929" y="2332"/>
                  </a:lnTo>
                  <a:lnTo>
                    <a:pt x="941" y="2331"/>
                  </a:lnTo>
                  <a:lnTo>
                    <a:pt x="947" y="2324"/>
                  </a:lnTo>
                  <a:lnTo>
                    <a:pt x="951" y="2312"/>
                  </a:lnTo>
                  <a:lnTo>
                    <a:pt x="956" y="2298"/>
                  </a:lnTo>
                  <a:lnTo>
                    <a:pt x="963" y="2289"/>
                  </a:lnTo>
                  <a:lnTo>
                    <a:pt x="973" y="2285"/>
                  </a:lnTo>
                  <a:lnTo>
                    <a:pt x="980" y="2279"/>
                  </a:lnTo>
                  <a:lnTo>
                    <a:pt x="984" y="2267"/>
                  </a:lnTo>
                  <a:lnTo>
                    <a:pt x="986" y="2251"/>
                  </a:lnTo>
                  <a:lnTo>
                    <a:pt x="991" y="2239"/>
                  </a:lnTo>
                  <a:lnTo>
                    <a:pt x="999" y="2229"/>
                  </a:lnTo>
                  <a:lnTo>
                    <a:pt x="1011" y="2218"/>
                  </a:lnTo>
                  <a:lnTo>
                    <a:pt x="1019" y="2210"/>
                  </a:lnTo>
                  <a:lnTo>
                    <a:pt x="1026" y="2202"/>
                  </a:lnTo>
                  <a:lnTo>
                    <a:pt x="1034" y="2194"/>
                  </a:lnTo>
                  <a:lnTo>
                    <a:pt x="1041" y="2186"/>
                  </a:lnTo>
                  <a:lnTo>
                    <a:pt x="1042" y="2189"/>
                  </a:lnTo>
                  <a:lnTo>
                    <a:pt x="1043" y="2192"/>
                  </a:lnTo>
                  <a:lnTo>
                    <a:pt x="1044" y="2194"/>
                  </a:lnTo>
                  <a:lnTo>
                    <a:pt x="1045" y="2197"/>
                  </a:lnTo>
                  <a:lnTo>
                    <a:pt x="1045" y="2201"/>
                  </a:lnTo>
                  <a:lnTo>
                    <a:pt x="1046" y="2204"/>
                  </a:lnTo>
                  <a:lnTo>
                    <a:pt x="1047" y="2206"/>
                  </a:lnTo>
                  <a:lnTo>
                    <a:pt x="1045" y="2210"/>
                  </a:lnTo>
                  <a:lnTo>
                    <a:pt x="1061" y="2220"/>
                  </a:lnTo>
                  <a:lnTo>
                    <a:pt x="1078" y="2229"/>
                  </a:lnTo>
                  <a:lnTo>
                    <a:pt x="1095" y="2238"/>
                  </a:lnTo>
                  <a:lnTo>
                    <a:pt x="1111" y="2248"/>
                  </a:lnTo>
                  <a:lnTo>
                    <a:pt x="1121" y="2254"/>
                  </a:lnTo>
                  <a:lnTo>
                    <a:pt x="1133" y="2260"/>
                  </a:lnTo>
                  <a:lnTo>
                    <a:pt x="1146" y="2265"/>
                  </a:lnTo>
                  <a:lnTo>
                    <a:pt x="1157" y="2269"/>
                  </a:lnTo>
                  <a:lnTo>
                    <a:pt x="1171" y="2275"/>
                  </a:lnTo>
                  <a:lnTo>
                    <a:pt x="1182" y="2280"/>
                  </a:lnTo>
                  <a:lnTo>
                    <a:pt x="1193" y="2277"/>
                  </a:lnTo>
                  <a:lnTo>
                    <a:pt x="1203" y="2263"/>
                  </a:lnTo>
                  <a:lnTo>
                    <a:pt x="1212" y="2261"/>
                  </a:lnTo>
                  <a:lnTo>
                    <a:pt x="1221" y="2260"/>
                  </a:lnTo>
                  <a:lnTo>
                    <a:pt x="1230" y="2260"/>
                  </a:lnTo>
                  <a:lnTo>
                    <a:pt x="1239" y="2260"/>
                  </a:lnTo>
                  <a:lnTo>
                    <a:pt x="1256" y="2250"/>
                  </a:lnTo>
                  <a:lnTo>
                    <a:pt x="1270" y="2234"/>
                  </a:lnTo>
                  <a:lnTo>
                    <a:pt x="1284" y="2219"/>
                  </a:lnTo>
                  <a:lnTo>
                    <a:pt x="1300" y="2210"/>
                  </a:lnTo>
                  <a:lnTo>
                    <a:pt x="1308" y="2220"/>
                  </a:lnTo>
                  <a:lnTo>
                    <a:pt x="1314" y="2233"/>
                  </a:lnTo>
                  <a:lnTo>
                    <a:pt x="1319" y="2248"/>
                  </a:lnTo>
                  <a:lnTo>
                    <a:pt x="1323" y="2261"/>
                  </a:lnTo>
                  <a:lnTo>
                    <a:pt x="1330" y="2273"/>
                  </a:lnTo>
                  <a:lnTo>
                    <a:pt x="1341" y="2279"/>
                  </a:lnTo>
                  <a:lnTo>
                    <a:pt x="1353" y="2286"/>
                  </a:lnTo>
                  <a:lnTo>
                    <a:pt x="1361" y="2297"/>
                  </a:lnTo>
                  <a:lnTo>
                    <a:pt x="1363" y="2306"/>
                  </a:lnTo>
                  <a:lnTo>
                    <a:pt x="1366" y="2312"/>
                  </a:lnTo>
                  <a:lnTo>
                    <a:pt x="1370" y="2318"/>
                  </a:lnTo>
                  <a:lnTo>
                    <a:pt x="1376" y="2323"/>
                  </a:lnTo>
                  <a:lnTo>
                    <a:pt x="1381" y="2326"/>
                  </a:lnTo>
                  <a:lnTo>
                    <a:pt x="1389" y="2330"/>
                  </a:lnTo>
                  <a:lnTo>
                    <a:pt x="1396" y="2334"/>
                  </a:lnTo>
                  <a:lnTo>
                    <a:pt x="1399" y="2338"/>
                  </a:lnTo>
                  <a:lnTo>
                    <a:pt x="1399" y="2346"/>
                  </a:lnTo>
                  <a:lnTo>
                    <a:pt x="1395" y="2352"/>
                  </a:lnTo>
                  <a:lnTo>
                    <a:pt x="1392" y="2359"/>
                  </a:lnTo>
                  <a:lnTo>
                    <a:pt x="1389" y="2366"/>
                  </a:lnTo>
                  <a:lnTo>
                    <a:pt x="1389" y="2377"/>
                  </a:lnTo>
                  <a:lnTo>
                    <a:pt x="1392" y="2390"/>
                  </a:lnTo>
                  <a:lnTo>
                    <a:pt x="1394" y="2403"/>
                  </a:lnTo>
                  <a:lnTo>
                    <a:pt x="1397" y="2415"/>
                  </a:lnTo>
                  <a:lnTo>
                    <a:pt x="1393" y="2434"/>
                  </a:lnTo>
                  <a:lnTo>
                    <a:pt x="1384" y="2459"/>
                  </a:lnTo>
                  <a:lnTo>
                    <a:pt x="1378" y="2483"/>
                  </a:lnTo>
                  <a:lnTo>
                    <a:pt x="1381" y="2501"/>
                  </a:lnTo>
                  <a:lnTo>
                    <a:pt x="1391" y="2516"/>
                  </a:lnTo>
                  <a:lnTo>
                    <a:pt x="1399" y="2532"/>
                  </a:lnTo>
                  <a:lnTo>
                    <a:pt x="1405" y="2549"/>
                  </a:lnTo>
                  <a:lnTo>
                    <a:pt x="1408" y="2567"/>
                  </a:lnTo>
                  <a:lnTo>
                    <a:pt x="1416" y="2563"/>
                  </a:lnTo>
                  <a:lnTo>
                    <a:pt x="1425" y="2561"/>
                  </a:lnTo>
                  <a:lnTo>
                    <a:pt x="1434" y="2561"/>
                  </a:lnTo>
                  <a:lnTo>
                    <a:pt x="1443" y="2561"/>
                  </a:lnTo>
                  <a:lnTo>
                    <a:pt x="1455" y="2562"/>
                  </a:lnTo>
                  <a:lnTo>
                    <a:pt x="1468" y="2563"/>
                  </a:lnTo>
                  <a:lnTo>
                    <a:pt x="1481" y="2562"/>
                  </a:lnTo>
                  <a:lnTo>
                    <a:pt x="1490" y="2560"/>
                  </a:lnTo>
                  <a:lnTo>
                    <a:pt x="1496" y="2553"/>
                  </a:lnTo>
                  <a:lnTo>
                    <a:pt x="1503" y="2543"/>
                  </a:lnTo>
                  <a:lnTo>
                    <a:pt x="1509" y="2532"/>
                  </a:lnTo>
                  <a:lnTo>
                    <a:pt x="1514" y="2524"/>
                  </a:lnTo>
                  <a:lnTo>
                    <a:pt x="1523" y="2513"/>
                  </a:lnTo>
                  <a:lnTo>
                    <a:pt x="1532" y="2510"/>
                  </a:lnTo>
                  <a:lnTo>
                    <a:pt x="1541" y="2514"/>
                  </a:lnTo>
                  <a:lnTo>
                    <a:pt x="1548" y="2526"/>
                  </a:lnTo>
                  <a:lnTo>
                    <a:pt x="1557" y="2536"/>
                  </a:lnTo>
                  <a:lnTo>
                    <a:pt x="1567" y="2536"/>
                  </a:lnTo>
                  <a:lnTo>
                    <a:pt x="1577" y="2535"/>
                  </a:lnTo>
                  <a:lnTo>
                    <a:pt x="1587" y="2542"/>
                  </a:lnTo>
                  <a:lnTo>
                    <a:pt x="1595" y="2555"/>
                  </a:lnTo>
                  <a:lnTo>
                    <a:pt x="1605" y="2569"/>
                  </a:lnTo>
                  <a:lnTo>
                    <a:pt x="1616" y="2576"/>
                  </a:lnTo>
                  <a:lnTo>
                    <a:pt x="1627" y="2566"/>
                  </a:lnTo>
                  <a:lnTo>
                    <a:pt x="1629" y="2560"/>
                  </a:lnTo>
                  <a:lnTo>
                    <a:pt x="1630" y="2552"/>
                  </a:lnTo>
                  <a:lnTo>
                    <a:pt x="1631" y="2545"/>
                  </a:lnTo>
                  <a:lnTo>
                    <a:pt x="1633" y="2541"/>
                  </a:lnTo>
                  <a:lnTo>
                    <a:pt x="1642" y="2536"/>
                  </a:lnTo>
                  <a:lnTo>
                    <a:pt x="1650" y="2532"/>
                  </a:lnTo>
                  <a:lnTo>
                    <a:pt x="1658" y="2528"/>
                  </a:lnTo>
                  <a:lnTo>
                    <a:pt x="1667" y="2523"/>
                  </a:lnTo>
                  <a:lnTo>
                    <a:pt x="1683" y="2519"/>
                  </a:lnTo>
                  <a:lnTo>
                    <a:pt x="1701" y="2513"/>
                  </a:lnTo>
                  <a:lnTo>
                    <a:pt x="1718" y="2506"/>
                  </a:lnTo>
                  <a:lnTo>
                    <a:pt x="1732" y="2495"/>
                  </a:lnTo>
                  <a:lnTo>
                    <a:pt x="1740" y="2480"/>
                  </a:lnTo>
                  <a:lnTo>
                    <a:pt x="1745" y="2462"/>
                  </a:lnTo>
                  <a:lnTo>
                    <a:pt x="1751" y="2443"/>
                  </a:lnTo>
                  <a:lnTo>
                    <a:pt x="1761" y="2427"/>
                  </a:lnTo>
                  <a:lnTo>
                    <a:pt x="1772" y="2417"/>
                  </a:lnTo>
                  <a:lnTo>
                    <a:pt x="1784" y="2410"/>
                  </a:lnTo>
                  <a:lnTo>
                    <a:pt x="1797" y="2404"/>
                  </a:lnTo>
                  <a:lnTo>
                    <a:pt x="1810" y="2400"/>
                  </a:lnTo>
                  <a:lnTo>
                    <a:pt x="1819" y="2398"/>
                  </a:lnTo>
                  <a:lnTo>
                    <a:pt x="1827" y="2396"/>
                  </a:lnTo>
                  <a:lnTo>
                    <a:pt x="1835" y="2394"/>
                  </a:lnTo>
                  <a:lnTo>
                    <a:pt x="1843" y="2393"/>
                  </a:lnTo>
                  <a:lnTo>
                    <a:pt x="1846" y="2391"/>
                  </a:lnTo>
                  <a:lnTo>
                    <a:pt x="1849" y="2386"/>
                  </a:lnTo>
                  <a:lnTo>
                    <a:pt x="1852" y="2380"/>
                  </a:lnTo>
                  <a:lnTo>
                    <a:pt x="1856" y="2376"/>
                  </a:lnTo>
                  <a:lnTo>
                    <a:pt x="1869" y="2372"/>
                  </a:lnTo>
                  <a:lnTo>
                    <a:pt x="1883" y="2373"/>
                  </a:lnTo>
                  <a:lnTo>
                    <a:pt x="1898" y="2378"/>
                  </a:lnTo>
                  <a:lnTo>
                    <a:pt x="1910" y="2384"/>
                  </a:lnTo>
                  <a:lnTo>
                    <a:pt x="1912" y="2388"/>
                  </a:lnTo>
                  <a:lnTo>
                    <a:pt x="1913" y="2392"/>
                  </a:lnTo>
                  <a:lnTo>
                    <a:pt x="1915" y="2395"/>
                  </a:lnTo>
                  <a:lnTo>
                    <a:pt x="1919" y="2396"/>
                  </a:lnTo>
                  <a:lnTo>
                    <a:pt x="1928" y="2391"/>
                  </a:lnTo>
                  <a:lnTo>
                    <a:pt x="1937" y="2379"/>
                  </a:lnTo>
                  <a:lnTo>
                    <a:pt x="1946" y="2365"/>
                  </a:lnTo>
                  <a:lnTo>
                    <a:pt x="1953" y="2355"/>
                  </a:lnTo>
                  <a:lnTo>
                    <a:pt x="1956" y="2350"/>
                  </a:lnTo>
                  <a:lnTo>
                    <a:pt x="1960" y="2346"/>
                  </a:lnTo>
                  <a:lnTo>
                    <a:pt x="1963" y="2341"/>
                  </a:lnTo>
                  <a:lnTo>
                    <a:pt x="1967" y="2336"/>
                  </a:lnTo>
                  <a:lnTo>
                    <a:pt x="1968" y="2331"/>
                  </a:lnTo>
                  <a:lnTo>
                    <a:pt x="1967" y="2327"/>
                  </a:lnTo>
                  <a:lnTo>
                    <a:pt x="1966" y="2322"/>
                  </a:lnTo>
                  <a:lnTo>
                    <a:pt x="1966" y="2318"/>
                  </a:lnTo>
                  <a:lnTo>
                    <a:pt x="1972" y="2309"/>
                  </a:lnTo>
                  <a:lnTo>
                    <a:pt x="1980" y="2301"/>
                  </a:lnTo>
                  <a:lnTo>
                    <a:pt x="1989" y="2294"/>
                  </a:lnTo>
                  <a:lnTo>
                    <a:pt x="1997" y="2287"/>
                  </a:lnTo>
                  <a:lnTo>
                    <a:pt x="1999" y="2278"/>
                  </a:lnTo>
                  <a:lnTo>
                    <a:pt x="1995" y="2275"/>
                  </a:lnTo>
                  <a:lnTo>
                    <a:pt x="1987" y="2273"/>
                  </a:lnTo>
                  <a:lnTo>
                    <a:pt x="1980" y="2269"/>
                  </a:lnTo>
                  <a:lnTo>
                    <a:pt x="1976" y="2261"/>
                  </a:lnTo>
                  <a:lnTo>
                    <a:pt x="1972" y="2250"/>
                  </a:lnTo>
                  <a:lnTo>
                    <a:pt x="1969" y="2238"/>
                  </a:lnTo>
                  <a:lnTo>
                    <a:pt x="1967" y="2229"/>
                  </a:lnTo>
                  <a:lnTo>
                    <a:pt x="1966" y="2224"/>
                  </a:lnTo>
                  <a:lnTo>
                    <a:pt x="1963" y="2220"/>
                  </a:lnTo>
                  <a:lnTo>
                    <a:pt x="1960" y="2218"/>
                  </a:lnTo>
                  <a:lnTo>
                    <a:pt x="1955" y="2217"/>
                  </a:lnTo>
                  <a:lnTo>
                    <a:pt x="1929" y="2225"/>
                  </a:lnTo>
                  <a:lnTo>
                    <a:pt x="1896" y="2232"/>
                  </a:lnTo>
                  <a:lnTo>
                    <a:pt x="1872" y="2227"/>
                  </a:lnTo>
                  <a:lnTo>
                    <a:pt x="1871" y="2198"/>
                  </a:lnTo>
                  <a:lnTo>
                    <a:pt x="1871" y="2193"/>
                  </a:lnTo>
                  <a:lnTo>
                    <a:pt x="1872" y="2188"/>
                  </a:lnTo>
                  <a:lnTo>
                    <a:pt x="1873" y="2183"/>
                  </a:lnTo>
                  <a:lnTo>
                    <a:pt x="1874" y="2178"/>
                  </a:lnTo>
                  <a:lnTo>
                    <a:pt x="1876" y="2167"/>
                  </a:lnTo>
                  <a:lnTo>
                    <a:pt x="1877" y="2156"/>
                  </a:lnTo>
                  <a:lnTo>
                    <a:pt x="1876" y="2145"/>
                  </a:lnTo>
                  <a:lnTo>
                    <a:pt x="1871" y="2136"/>
                  </a:lnTo>
                  <a:lnTo>
                    <a:pt x="1866" y="2129"/>
                  </a:lnTo>
                  <a:lnTo>
                    <a:pt x="1865" y="2122"/>
                  </a:lnTo>
                  <a:lnTo>
                    <a:pt x="1864" y="2115"/>
                  </a:lnTo>
                  <a:lnTo>
                    <a:pt x="1861" y="2108"/>
                  </a:lnTo>
                  <a:lnTo>
                    <a:pt x="1859" y="2105"/>
                  </a:lnTo>
                  <a:lnTo>
                    <a:pt x="1855" y="2103"/>
                  </a:lnTo>
                  <a:lnTo>
                    <a:pt x="1851" y="2101"/>
                  </a:lnTo>
                  <a:lnTo>
                    <a:pt x="1848" y="2099"/>
                  </a:lnTo>
                  <a:lnTo>
                    <a:pt x="1843" y="2093"/>
                  </a:lnTo>
                  <a:lnTo>
                    <a:pt x="1840" y="2085"/>
                  </a:lnTo>
                  <a:lnTo>
                    <a:pt x="1837" y="2077"/>
                  </a:lnTo>
                  <a:lnTo>
                    <a:pt x="1835" y="2069"/>
                  </a:lnTo>
                  <a:lnTo>
                    <a:pt x="1831" y="2056"/>
                  </a:lnTo>
                  <a:lnTo>
                    <a:pt x="1829" y="2043"/>
                  </a:lnTo>
                  <a:lnTo>
                    <a:pt x="1828" y="2030"/>
                  </a:lnTo>
                  <a:lnTo>
                    <a:pt x="1827" y="2017"/>
                  </a:lnTo>
                  <a:lnTo>
                    <a:pt x="1831" y="1996"/>
                  </a:lnTo>
                  <a:lnTo>
                    <a:pt x="1846" y="1991"/>
                  </a:lnTo>
                  <a:lnTo>
                    <a:pt x="1865" y="1991"/>
                  </a:lnTo>
                  <a:lnTo>
                    <a:pt x="1883" y="1984"/>
                  </a:lnTo>
                  <a:lnTo>
                    <a:pt x="1887" y="1981"/>
                  </a:lnTo>
                  <a:lnTo>
                    <a:pt x="1891" y="1977"/>
                  </a:lnTo>
                  <a:lnTo>
                    <a:pt x="1894" y="1973"/>
                  </a:lnTo>
                  <a:lnTo>
                    <a:pt x="1897" y="1969"/>
                  </a:lnTo>
                  <a:lnTo>
                    <a:pt x="1890" y="1962"/>
                  </a:lnTo>
                  <a:lnTo>
                    <a:pt x="1882" y="1957"/>
                  </a:lnTo>
                  <a:lnTo>
                    <a:pt x="1874" y="1953"/>
                  </a:lnTo>
                  <a:lnTo>
                    <a:pt x="1865" y="1949"/>
                  </a:lnTo>
                  <a:lnTo>
                    <a:pt x="1863" y="1944"/>
                  </a:lnTo>
                  <a:lnTo>
                    <a:pt x="1863" y="1934"/>
                  </a:lnTo>
                  <a:lnTo>
                    <a:pt x="1864" y="1923"/>
                  </a:lnTo>
                  <a:lnTo>
                    <a:pt x="1864" y="1915"/>
                  </a:lnTo>
                  <a:lnTo>
                    <a:pt x="1863" y="1911"/>
                  </a:lnTo>
                  <a:lnTo>
                    <a:pt x="1861" y="1908"/>
                  </a:lnTo>
                  <a:lnTo>
                    <a:pt x="1859" y="1906"/>
                  </a:lnTo>
                  <a:lnTo>
                    <a:pt x="1855" y="1905"/>
                  </a:lnTo>
                  <a:lnTo>
                    <a:pt x="1844" y="1906"/>
                  </a:lnTo>
                  <a:lnTo>
                    <a:pt x="1833" y="1904"/>
                  </a:lnTo>
                  <a:lnTo>
                    <a:pt x="1823" y="1901"/>
                  </a:lnTo>
                  <a:lnTo>
                    <a:pt x="1814" y="1902"/>
                  </a:lnTo>
                  <a:lnTo>
                    <a:pt x="1806" y="1903"/>
                  </a:lnTo>
                  <a:lnTo>
                    <a:pt x="1798" y="1903"/>
                  </a:lnTo>
                  <a:lnTo>
                    <a:pt x="1789" y="1902"/>
                  </a:lnTo>
                  <a:lnTo>
                    <a:pt x="1782" y="1902"/>
                  </a:lnTo>
                  <a:lnTo>
                    <a:pt x="1771" y="1896"/>
                  </a:lnTo>
                  <a:lnTo>
                    <a:pt x="1762" y="1888"/>
                  </a:lnTo>
                  <a:lnTo>
                    <a:pt x="1753" y="1883"/>
                  </a:lnTo>
                  <a:lnTo>
                    <a:pt x="1739" y="1885"/>
                  </a:lnTo>
                  <a:lnTo>
                    <a:pt x="1735" y="1887"/>
                  </a:lnTo>
                  <a:lnTo>
                    <a:pt x="1730" y="1888"/>
                  </a:lnTo>
                  <a:lnTo>
                    <a:pt x="1726" y="1889"/>
                  </a:lnTo>
                  <a:lnTo>
                    <a:pt x="1722" y="1891"/>
                  </a:lnTo>
                  <a:lnTo>
                    <a:pt x="1714" y="1893"/>
                  </a:lnTo>
                  <a:lnTo>
                    <a:pt x="1705" y="1895"/>
                  </a:lnTo>
                  <a:lnTo>
                    <a:pt x="1696" y="1897"/>
                  </a:lnTo>
                  <a:lnTo>
                    <a:pt x="1688" y="1896"/>
                  </a:lnTo>
                  <a:lnTo>
                    <a:pt x="1686" y="1894"/>
                  </a:lnTo>
                  <a:lnTo>
                    <a:pt x="1684" y="1891"/>
                  </a:lnTo>
                  <a:lnTo>
                    <a:pt x="1680" y="1888"/>
                  </a:lnTo>
                  <a:lnTo>
                    <a:pt x="1675" y="1886"/>
                  </a:lnTo>
                  <a:lnTo>
                    <a:pt x="1664" y="1878"/>
                  </a:lnTo>
                  <a:lnTo>
                    <a:pt x="1659" y="1859"/>
                  </a:lnTo>
                  <a:lnTo>
                    <a:pt x="1657" y="1838"/>
                  </a:lnTo>
                  <a:lnTo>
                    <a:pt x="1656" y="1821"/>
                  </a:lnTo>
                  <a:lnTo>
                    <a:pt x="1662" y="1806"/>
                  </a:lnTo>
                  <a:lnTo>
                    <a:pt x="1680" y="1795"/>
                  </a:lnTo>
                  <a:lnTo>
                    <a:pt x="1703" y="1789"/>
                  </a:lnTo>
                  <a:lnTo>
                    <a:pt x="1720" y="1784"/>
                  </a:lnTo>
                  <a:lnTo>
                    <a:pt x="1721" y="1783"/>
                  </a:lnTo>
                  <a:lnTo>
                    <a:pt x="1723" y="1783"/>
                  </a:lnTo>
                  <a:lnTo>
                    <a:pt x="1724" y="1782"/>
                  </a:lnTo>
                  <a:lnTo>
                    <a:pt x="1726" y="1782"/>
                  </a:lnTo>
                  <a:lnTo>
                    <a:pt x="1750" y="1776"/>
                  </a:lnTo>
                  <a:lnTo>
                    <a:pt x="1774" y="1770"/>
                  </a:lnTo>
                  <a:lnTo>
                    <a:pt x="1799" y="1763"/>
                  </a:lnTo>
                  <a:lnTo>
                    <a:pt x="1823" y="1757"/>
                  </a:lnTo>
                  <a:lnTo>
                    <a:pt x="1826" y="1756"/>
                  </a:lnTo>
                  <a:lnTo>
                    <a:pt x="1828" y="1756"/>
                  </a:lnTo>
                  <a:lnTo>
                    <a:pt x="1831" y="1755"/>
                  </a:lnTo>
                  <a:lnTo>
                    <a:pt x="1834" y="1754"/>
                  </a:lnTo>
                  <a:lnTo>
                    <a:pt x="1842" y="1752"/>
                  </a:lnTo>
                  <a:lnTo>
                    <a:pt x="1849" y="1750"/>
                  </a:lnTo>
                  <a:lnTo>
                    <a:pt x="1857" y="1743"/>
                  </a:lnTo>
                  <a:lnTo>
                    <a:pt x="1867" y="1734"/>
                  </a:lnTo>
                  <a:lnTo>
                    <a:pt x="1882" y="1730"/>
                  </a:lnTo>
                  <a:lnTo>
                    <a:pt x="1915" y="1730"/>
                  </a:lnTo>
                  <a:lnTo>
                    <a:pt x="1933" y="1726"/>
                  </a:lnTo>
                  <a:lnTo>
                    <a:pt x="1947" y="1718"/>
                  </a:lnTo>
                  <a:lnTo>
                    <a:pt x="1969" y="1697"/>
                  </a:lnTo>
                  <a:lnTo>
                    <a:pt x="2010" y="1686"/>
                  </a:lnTo>
                  <a:lnTo>
                    <a:pt x="2017" y="1681"/>
                  </a:lnTo>
                  <a:lnTo>
                    <a:pt x="2020" y="1672"/>
                  </a:lnTo>
                  <a:lnTo>
                    <a:pt x="2029" y="1665"/>
                  </a:lnTo>
                  <a:lnTo>
                    <a:pt x="2078" y="1646"/>
                  </a:lnTo>
                  <a:lnTo>
                    <a:pt x="2091" y="1643"/>
                  </a:lnTo>
                  <a:lnTo>
                    <a:pt x="2121" y="1640"/>
                  </a:lnTo>
                  <a:lnTo>
                    <a:pt x="2144" y="1634"/>
                  </a:lnTo>
                  <a:lnTo>
                    <a:pt x="2156" y="1633"/>
                  </a:lnTo>
                  <a:lnTo>
                    <a:pt x="2162" y="1634"/>
                  </a:lnTo>
                  <a:lnTo>
                    <a:pt x="2179" y="1641"/>
                  </a:lnTo>
                  <a:lnTo>
                    <a:pt x="2191" y="1648"/>
                  </a:lnTo>
                  <a:lnTo>
                    <a:pt x="2198" y="1646"/>
                  </a:lnTo>
                  <a:lnTo>
                    <a:pt x="2207" y="1642"/>
                  </a:lnTo>
                  <a:lnTo>
                    <a:pt x="2218" y="1641"/>
                  </a:lnTo>
                  <a:lnTo>
                    <a:pt x="2229" y="1638"/>
                  </a:lnTo>
                  <a:lnTo>
                    <a:pt x="2270" y="1618"/>
                  </a:lnTo>
                  <a:lnTo>
                    <a:pt x="2282" y="1617"/>
                  </a:lnTo>
                  <a:lnTo>
                    <a:pt x="2283" y="1606"/>
                  </a:lnTo>
                  <a:lnTo>
                    <a:pt x="2294" y="1583"/>
                  </a:lnTo>
                  <a:lnTo>
                    <a:pt x="2306" y="1562"/>
                  </a:lnTo>
                  <a:lnTo>
                    <a:pt x="2323" y="1540"/>
                  </a:lnTo>
                  <a:lnTo>
                    <a:pt x="2341" y="1522"/>
                  </a:lnTo>
                  <a:lnTo>
                    <a:pt x="2357" y="1503"/>
                  </a:lnTo>
                  <a:lnTo>
                    <a:pt x="2365" y="1481"/>
                  </a:lnTo>
                  <a:lnTo>
                    <a:pt x="2359" y="1454"/>
                  </a:lnTo>
                  <a:lnTo>
                    <a:pt x="2359" y="1452"/>
                  </a:lnTo>
                  <a:lnTo>
                    <a:pt x="2358" y="1450"/>
                  </a:lnTo>
                  <a:lnTo>
                    <a:pt x="2356" y="1448"/>
                  </a:lnTo>
                  <a:lnTo>
                    <a:pt x="2355" y="1446"/>
                  </a:lnTo>
                  <a:lnTo>
                    <a:pt x="2340" y="1430"/>
                  </a:lnTo>
                  <a:lnTo>
                    <a:pt x="2323" y="1416"/>
                  </a:lnTo>
                  <a:lnTo>
                    <a:pt x="2306" y="1403"/>
                  </a:lnTo>
                  <a:lnTo>
                    <a:pt x="2291" y="1386"/>
                  </a:lnTo>
                  <a:lnTo>
                    <a:pt x="2285" y="1366"/>
                  </a:lnTo>
                  <a:lnTo>
                    <a:pt x="2289" y="1345"/>
                  </a:lnTo>
                  <a:lnTo>
                    <a:pt x="2298" y="1324"/>
                  </a:lnTo>
                  <a:lnTo>
                    <a:pt x="2308" y="1305"/>
                  </a:lnTo>
                  <a:lnTo>
                    <a:pt x="2310" y="1301"/>
                  </a:lnTo>
                  <a:lnTo>
                    <a:pt x="2312" y="1297"/>
                  </a:lnTo>
                  <a:lnTo>
                    <a:pt x="2314" y="1293"/>
                  </a:lnTo>
                  <a:lnTo>
                    <a:pt x="2316" y="1289"/>
                  </a:lnTo>
                  <a:lnTo>
                    <a:pt x="2322" y="1278"/>
                  </a:lnTo>
                  <a:lnTo>
                    <a:pt x="2329" y="1267"/>
                  </a:lnTo>
                  <a:lnTo>
                    <a:pt x="2335" y="1256"/>
                  </a:lnTo>
                  <a:lnTo>
                    <a:pt x="2342" y="1245"/>
                  </a:lnTo>
                  <a:lnTo>
                    <a:pt x="2359" y="1217"/>
                  </a:lnTo>
                  <a:lnTo>
                    <a:pt x="2378" y="1189"/>
                  </a:lnTo>
                  <a:lnTo>
                    <a:pt x="2397" y="1162"/>
                  </a:lnTo>
                  <a:lnTo>
                    <a:pt x="2419" y="1137"/>
                  </a:lnTo>
                  <a:lnTo>
                    <a:pt x="2422" y="1131"/>
                  </a:lnTo>
                  <a:lnTo>
                    <a:pt x="2425" y="1125"/>
                  </a:lnTo>
                  <a:lnTo>
                    <a:pt x="2428" y="1119"/>
                  </a:lnTo>
                  <a:lnTo>
                    <a:pt x="2431" y="1113"/>
                  </a:lnTo>
                  <a:lnTo>
                    <a:pt x="2437" y="1103"/>
                  </a:lnTo>
                  <a:lnTo>
                    <a:pt x="2446" y="1097"/>
                  </a:lnTo>
                  <a:lnTo>
                    <a:pt x="2455" y="1092"/>
                  </a:lnTo>
                  <a:lnTo>
                    <a:pt x="2463" y="1084"/>
                  </a:lnTo>
                  <a:lnTo>
                    <a:pt x="2468" y="1077"/>
                  </a:lnTo>
                  <a:lnTo>
                    <a:pt x="2472" y="1069"/>
                  </a:lnTo>
                  <a:lnTo>
                    <a:pt x="2476" y="1061"/>
                  </a:lnTo>
                  <a:lnTo>
                    <a:pt x="2481" y="1053"/>
                  </a:lnTo>
                  <a:lnTo>
                    <a:pt x="2489" y="1048"/>
                  </a:lnTo>
                  <a:lnTo>
                    <a:pt x="2502" y="1046"/>
                  </a:lnTo>
                  <a:lnTo>
                    <a:pt x="2515" y="1047"/>
                  </a:lnTo>
                  <a:lnTo>
                    <a:pt x="2525" y="1047"/>
                  </a:lnTo>
                  <a:lnTo>
                    <a:pt x="2534" y="1047"/>
                  </a:lnTo>
                  <a:lnTo>
                    <a:pt x="2543" y="1044"/>
                  </a:lnTo>
                  <a:lnTo>
                    <a:pt x="2551" y="1039"/>
                  </a:lnTo>
                  <a:lnTo>
                    <a:pt x="2559" y="1034"/>
                  </a:lnTo>
                  <a:lnTo>
                    <a:pt x="2576" y="1019"/>
                  </a:lnTo>
                  <a:lnTo>
                    <a:pt x="2591" y="1005"/>
                  </a:lnTo>
                  <a:lnTo>
                    <a:pt x="2605" y="988"/>
                  </a:lnTo>
                  <a:lnTo>
                    <a:pt x="2616" y="968"/>
                  </a:lnTo>
                  <a:lnTo>
                    <a:pt x="2619" y="955"/>
                  </a:lnTo>
                  <a:lnTo>
                    <a:pt x="2620" y="942"/>
                  </a:lnTo>
                  <a:lnTo>
                    <a:pt x="2619" y="929"/>
                  </a:lnTo>
                  <a:lnTo>
                    <a:pt x="2615" y="916"/>
                  </a:lnTo>
                  <a:lnTo>
                    <a:pt x="2602" y="895"/>
                  </a:lnTo>
                  <a:lnTo>
                    <a:pt x="2587" y="875"/>
                  </a:lnTo>
                  <a:lnTo>
                    <a:pt x="2575" y="854"/>
                  </a:lnTo>
                  <a:lnTo>
                    <a:pt x="2573" y="829"/>
                  </a:lnTo>
                  <a:lnTo>
                    <a:pt x="2589" y="808"/>
                  </a:lnTo>
                  <a:lnTo>
                    <a:pt x="2615" y="790"/>
                  </a:lnTo>
                  <a:lnTo>
                    <a:pt x="2638" y="772"/>
                  </a:lnTo>
                  <a:lnTo>
                    <a:pt x="2641" y="751"/>
                  </a:lnTo>
                  <a:lnTo>
                    <a:pt x="2632" y="737"/>
                  </a:lnTo>
                  <a:lnTo>
                    <a:pt x="2621" y="723"/>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15" name="Freeform 43"/>
            <p:cNvSpPr>
              <a:spLocks/>
            </p:cNvSpPr>
            <p:nvPr/>
          </p:nvSpPr>
          <p:spPr bwMode="auto">
            <a:xfrm>
              <a:off x="3282942" y="2245357"/>
              <a:ext cx="326390" cy="340995"/>
            </a:xfrm>
            <a:custGeom>
              <a:avLst/>
              <a:gdLst>
                <a:gd name="T0" fmla="*/ 1161 w 1169"/>
                <a:gd name="T1" fmla="*/ 534 h 1220"/>
                <a:gd name="T2" fmla="*/ 1125 w 1169"/>
                <a:gd name="T3" fmla="*/ 479 h 1220"/>
                <a:gd name="T4" fmla="*/ 1019 w 1169"/>
                <a:gd name="T5" fmla="*/ 575 h 1220"/>
                <a:gd name="T6" fmla="*/ 930 w 1169"/>
                <a:gd name="T7" fmla="*/ 630 h 1220"/>
                <a:gd name="T8" fmla="*/ 818 w 1169"/>
                <a:gd name="T9" fmla="*/ 640 h 1220"/>
                <a:gd name="T10" fmla="*/ 839 w 1169"/>
                <a:gd name="T11" fmla="*/ 536 h 1220"/>
                <a:gd name="T12" fmla="*/ 890 w 1169"/>
                <a:gd name="T13" fmla="*/ 442 h 1220"/>
                <a:gd name="T14" fmla="*/ 895 w 1169"/>
                <a:gd name="T15" fmla="*/ 417 h 1220"/>
                <a:gd name="T16" fmla="*/ 909 w 1169"/>
                <a:gd name="T17" fmla="*/ 354 h 1220"/>
                <a:gd name="T18" fmla="*/ 1020 w 1169"/>
                <a:gd name="T19" fmla="*/ 385 h 1220"/>
                <a:gd name="T20" fmla="*/ 1039 w 1169"/>
                <a:gd name="T21" fmla="*/ 285 h 1220"/>
                <a:gd name="T22" fmla="*/ 1074 w 1169"/>
                <a:gd name="T23" fmla="*/ 254 h 1220"/>
                <a:gd name="T24" fmla="*/ 1060 w 1169"/>
                <a:gd name="T25" fmla="*/ 193 h 1220"/>
                <a:gd name="T26" fmla="*/ 999 w 1169"/>
                <a:gd name="T27" fmla="*/ 119 h 1220"/>
                <a:gd name="T28" fmla="*/ 924 w 1169"/>
                <a:gd name="T29" fmla="*/ 161 h 1220"/>
                <a:gd name="T30" fmla="*/ 856 w 1169"/>
                <a:gd name="T31" fmla="*/ 91 h 1220"/>
                <a:gd name="T32" fmla="*/ 844 w 1169"/>
                <a:gd name="T33" fmla="*/ 0 h 1220"/>
                <a:gd name="T34" fmla="*/ 795 w 1169"/>
                <a:gd name="T35" fmla="*/ 33 h 1220"/>
                <a:gd name="T36" fmla="*/ 761 w 1169"/>
                <a:gd name="T37" fmla="*/ 133 h 1220"/>
                <a:gd name="T38" fmla="*/ 669 w 1169"/>
                <a:gd name="T39" fmla="*/ 149 h 1220"/>
                <a:gd name="T40" fmla="*/ 589 w 1169"/>
                <a:gd name="T41" fmla="*/ 108 h 1220"/>
                <a:gd name="T42" fmla="*/ 507 w 1169"/>
                <a:gd name="T43" fmla="*/ 88 h 1220"/>
                <a:gd name="T44" fmla="*/ 488 w 1169"/>
                <a:gd name="T45" fmla="*/ 149 h 1220"/>
                <a:gd name="T46" fmla="*/ 343 w 1169"/>
                <a:gd name="T47" fmla="*/ 170 h 1220"/>
                <a:gd name="T48" fmla="*/ 305 w 1169"/>
                <a:gd name="T49" fmla="*/ 261 h 1220"/>
                <a:gd name="T50" fmla="*/ 204 w 1169"/>
                <a:gd name="T51" fmla="*/ 448 h 1220"/>
                <a:gd name="T52" fmla="*/ 195 w 1169"/>
                <a:gd name="T53" fmla="*/ 513 h 1220"/>
                <a:gd name="T54" fmla="*/ 162 w 1169"/>
                <a:gd name="T55" fmla="*/ 533 h 1220"/>
                <a:gd name="T56" fmla="*/ 108 w 1169"/>
                <a:gd name="T57" fmla="*/ 562 h 1220"/>
                <a:gd name="T58" fmla="*/ 16 w 1169"/>
                <a:gd name="T59" fmla="*/ 605 h 1220"/>
                <a:gd name="T60" fmla="*/ 0 w 1169"/>
                <a:gd name="T61" fmla="*/ 735 h 1220"/>
                <a:gd name="T62" fmla="*/ 81 w 1169"/>
                <a:gd name="T63" fmla="*/ 819 h 1220"/>
                <a:gd name="T64" fmla="*/ 187 w 1169"/>
                <a:gd name="T65" fmla="*/ 837 h 1220"/>
                <a:gd name="T66" fmla="*/ 226 w 1169"/>
                <a:gd name="T67" fmla="*/ 900 h 1220"/>
                <a:gd name="T68" fmla="*/ 251 w 1169"/>
                <a:gd name="T69" fmla="*/ 1003 h 1220"/>
                <a:gd name="T70" fmla="*/ 283 w 1169"/>
                <a:gd name="T71" fmla="*/ 1077 h 1220"/>
                <a:gd name="T72" fmla="*/ 382 w 1169"/>
                <a:gd name="T73" fmla="*/ 1014 h 1220"/>
                <a:gd name="T74" fmla="*/ 437 w 1169"/>
                <a:gd name="T75" fmla="*/ 947 h 1220"/>
                <a:gd name="T76" fmla="*/ 548 w 1169"/>
                <a:gd name="T77" fmla="*/ 920 h 1220"/>
                <a:gd name="T78" fmla="*/ 571 w 1169"/>
                <a:gd name="T79" fmla="*/ 980 h 1220"/>
                <a:gd name="T80" fmla="*/ 559 w 1169"/>
                <a:gd name="T81" fmla="*/ 1044 h 1220"/>
                <a:gd name="T82" fmla="*/ 640 w 1169"/>
                <a:gd name="T83" fmla="*/ 1018 h 1220"/>
                <a:gd name="T84" fmla="*/ 738 w 1169"/>
                <a:gd name="T85" fmla="*/ 1054 h 1220"/>
                <a:gd name="T86" fmla="*/ 764 w 1169"/>
                <a:gd name="T87" fmla="*/ 1084 h 1220"/>
                <a:gd name="T88" fmla="*/ 788 w 1169"/>
                <a:gd name="T89" fmla="*/ 1145 h 1220"/>
                <a:gd name="T90" fmla="*/ 751 w 1169"/>
                <a:gd name="T91" fmla="*/ 1219 h 1220"/>
                <a:gd name="T92" fmla="*/ 806 w 1169"/>
                <a:gd name="T93" fmla="*/ 1188 h 1220"/>
                <a:gd name="T94" fmla="*/ 874 w 1169"/>
                <a:gd name="T95" fmla="*/ 1194 h 1220"/>
                <a:gd name="T96" fmla="*/ 949 w 1169"/>
                <a:gd name="T97" fmla="*/ 1214 h 1220"/>
                <a:gd name="T98" fmla="*/ 1000 w 1169"/>
                <a:gd name="T99" fmla="*/ 1134 h 1220"/>
                <a:gd name="T100" fmla="*/ 1061 w 1169"/>
                <a:gd name="T101" fmla="*/ 1140 h 1220"/>
                <a:gd name="T102" fmla="*/ 1037 w 1169"/>
                <a:gd name="T103" fmla="*/ 992 h 1220"/>
                <a:gd name="T104" fmla="*/ 1105 w 1169"/>
                <a:gd name="T105" fmla="*/ 884 h 1220"/>
                <a:gd name="T106" fmla="*/ 1046 w 1169"/>
                <a:gd name="T107" fmla="*/ 796 h 1220"/>
                <a:gd name="T108" fmla="*/ 1005 w 1169"/>
                <a:gd name="T109" fmla="*/ 762 h 1220"/>
                <a:gd name="T110" fmla="*/ 1060 w 1169"/>
                <a:gd name="T111" fmla="*/ 725 h 1220"/>
                <a:gd name="T112" fmla="*/ 1139 w 1169"/>
                <a:gd name="T113" fmla="*/ 651 h 1220"/>
                <a:gd name="T114" fmla="*/ 1168 w 1169"/>
                <a:gd name="T115" fmla="*/ 617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9" h="1220">
                  <a:moveTo>
                    <a:pt x="1162" y="609"/>
                  </a:moveTo>
                  <a:lnTo>
                    <a:pt x="1157" y="600"/>
                  </a:lnTo>
                  <a:lnTo>
                    <a:pt x="1153" y="590"/>
                  </a:lnTo>
                  <a:lnTo>
                    <a:pt x="1153" y="579"/>
                  </a:lnTo>
                  <a:lnTo>
                    <a:pt x="1157" y="570"/>
                  </a:lnTo>
                  <a:lnTo>
                    <a:pt x="1164" y="561"/>
                  </a:lnTo>
                  <a:lnTo>
                    <a:pt x="1168" y="552"/>
                  </a:lnTo>
                  <a:lnTo>
                    <a:pt x="1166" y="542"/>
                  </a:lnTo>
                  <a:lnTo>
                    <a:pt x="1164" y="538"/>
                  </a:lnTo>
                  <a:lnTo>
                    <a:pt x="1161" y="534"/>
                  </a:lnTo>
                  <a:lnTo>
                    <a:pt x="1158" y="531"/>
                  </a:lnTo>
                  <a:lnTo>
                    <a:pt x="1155" y="527"/>
                  </a:lnTo>
                  <a:lnTo>
                    <a:pt x="1153" y="520"/>
                  </a:lnTo>
                  <a:lnTo>
                    <a:pt x="1154" y="513"/>
                  </a:lnTo>
                  <a:lnTo>
                    <a:pt x="1155" y="505"/>
                  </a:lnTo>
                  <a:lnTo>
                    <a:pt x="1155" y="498"/>
                  </a:lnTo>
                  <a:lnTo>
                    <a:pt x="1149" y="490"/>
                  </a:lnTo>
                  <a:lnTo>
                    <a:pt x="1139" y="490"/>
                  </a:lnTo>
                  <a:lnTo>
                    <a:pt x="1130" y="489"/>
                  </a:lnTo>
                  <a:lnTo>
                    <a:pt x="1125" y="479"/>
                  </a:lnTo>
                  <a:lnTo>
                    <a:pt x="1124" y="477"/>
                  </a:lnTo>
                  <a:lnTo>
                    <a:pt x="1122" y="476"/>
                  </a:lnTo>
                  <a:lnTo>
                    <a:pt x="1120" y="475"/>
                  </a:lnTo>
                  <a:lnTo>
                    <a:pt x="1119" y="474"/>
                  </a:lnTo>
                  <a:lnTo>
                    <a:pt x="1099" y="479"/>
                  </a:lnTo>
                  <a:lnTo>
                    <a:pt x="1076" y="502"/>
                  </a:lnTo>
                  <a:lnTo>
                    <a:pt x="1056" y="530"/>
                  </a:lnTo>
                  <a:lnTo>
                    <a:pt x="1041" y="552"/>
                  </a:lnTo>
                  <a:lnTo>
                    <a:pt x="1030" y="563"/>
                  </a:lnTo>
                  <a:lnTo>
                    <a:pt x="1019" y="575"/>
                  </a:lnTo>
                  <a:lnTo>
                    <a:pt x="1009" y="587"/>
                  </a:lnTo>
                  <a:lnTo>
                    <a:pt x="999" y="600"/>
                  </a:lnTo>
                  <a:lnTo>
                    <a:pt x="992" y="609"/>
                  </a:lnTo>
                  <a:lnTo>
                    <a:pt x="983" y="618"/>
                  </a:lnTo>
                  <a:lnTo>
                    <a:pt x="975" y="627"/>
                  </a:lnTo>
                  <a:lnTo>
                    <a:pt x="967" y="637"/>
                  </a:lnTo>
                  <a:lnTo>
                    <a:pt x="956" y="650"/>
                  </a:lnTo>
                  <a:lnTo>
                    <a:pt x="948" y="648"/>
                  </a:lnTo>
                  <a:lnTo>
                    <a:pt x="940" y="639"/>
                  </a:lnTo>
                  <a:lnTo>
                    <a:pt x="930" y="630"/>
                  </a:lnTo>
                  <a:lnTo>
                    <a:pt x="921" y="637"/>
                  </a:lnTo>
                  <a:lnTo>
                    <a:pt x="917" y="646"/>
                  </a:lnTo>
                  <a:lnTo>
                    <a:pt x="914" y="658"/>
                  </a:lnTo>
                  <a:lnTo>
                    <a:pt x="911" y="669"/>
                  </a:lnTo>
                  <a:lnTo>
                    <a:pt x="894" y="693"/>
                  </a:lnTo>
                  <a:lnTo>
                    <a:pt x="872" y="705"/>
                  </a:lnTo>
                  <a:lnTo>
                    <a:pt x="852" y="699"/>
                  </a:lnTo>
                  <a:lnTo>
                    <a:pt x="838" y="671"/>
                  </a:lnTo>
                  <a:lnTo>
                    <a:pt x="830" y="656"/>
                  </a:lnTo>
                  <a:lnTo>
                    <a:pt x="818" y="640"/>
                  </a:lnTo>
                  <a:lnTo>
                    <a:pt x="809" y="625"/>
                  </a:lnTo>
                  <a:lnTo>
                    <a:pt x="807" y="610"/>
                  </a:lnTo>
                  <a:lnTo>
                    <a:pt x="813" y="604"/>
                  </a:lnTo>
                  <a:lnTo>
                    <a:pt x="819" y="598"/>
                  </a:lnTo>
                  <a:lnTo>
                    <a:pt x="826" y="592"/>
                  </a:lnTo>
                  <a:lnTo>
                    <a:pt x="830" y="585"/>
                  </a:lnTo>
                  <a:lnTo>
                    <a:pt x="834" y="574"/>
                  </a:lnTo>
                  <a:lnTo>
                    <a:pt x="836" y="561"/>
                  </a:lnTo>
                  <a:lnTo>
                    <a:pt x="838" y="548"/>
                  </a:lnTo>
                  <a:lnTo>
                    <a:pt x="839" y="536"/>
                  </a:lnTo>
                  <a:lnTo>
                    <a:pt x="847" y="523"/>
                  </a:lnTo>
                  <a:lnTo>
                    <a:pt x="862" y="511"/>
                  </a:lnTo>
                  <a:lnTo>
                    <a:pt x="879" y="500"/>
                  </a:lnTo>
                  <a:lnTo>
                    <a:pt x="892" y="487"/>
                  </a:lnTo>
                  <a:lnTo>
                    <a:pt x="898" y="477"/>
                  </a:lnTo>
                  <a:lnTo>
                    <a:pt x="904" y="465"/>
                  </a:lnTo>
                  <a:lnTo>
                    <a:pt x="907" y="453"/>
                  </a:lnTo>
                  <a:lnTo>
                    <a:pt x="905" y="441"/>
                  </a:lnTo>
                  <a:lnTo>
                    <a:pt x="897" y="439"/>
                  </a:lnTo>
                  <a:lnTo>
                    <a:pt x="890" y="442"/>
                  </a:lnTo>
                  <a:lnTo>
                    <a:pt x="883" y="448"/>
                  </a:lnTo>
                  <a:lnTo>
                    <a:pt x="874" y="452"/>
                  </a:lnTo>
                  <a:lnTo>
                    <a:pt x="863" y="450"/>
                  </a:lnTo>
                  <a:lnTo>
                    <a:pt x="856" y="443"/>
                  </a:lnTo>
                  <a:lnTo>
                    <a:pt x="855" y="433"/>
                  </a:lnTo>
                  <a:lnTo>
                    <a:pt x="862" y="423"/>
                  </a:lnTo>
                  <a:lnTo>
                    <a:pt x="870" y="420"/>
                  </a:lnTo>
                  <a:lnTo>
                    <a:pt x="879" y="419"/>
                  </a:lnTo>
                  <a:lnTo>
                    <a:pt x="887" y="419"/>
                  </a:lnTo>
                  <a:lnTo>
                    <a:pt x="895" y="417"/>
                  </a:lnTo>
                  <a:lnTo>
                    <a:pt x="903" y="412"/>
                  </a:lnTo>
                  <a:lnTo>
                    <a:pt x="906" y="407"/>
                  </a:lnTo>
                  <a:lnTo>
                    <a:pt x="906" y="401"/>
                  </a:lnTo>
                  <a:lnTo>
                    <a:pt x="906" y="393"/>
                  </a:lnTo>
                  <a:lnTo>
                    <a:pt x="906" y="385"/>
                  </a:lnTo>
                  <a:lnTo>
                    <a:pt x="902" y="379"/>
                  </a:lnTo>
                  <a:lnTo>
                    <a:pt x="897" y="373"/>
                  </a:lnTo>
                  <a:lnTo>
                    <a:pt x="896" y="366"/>
                  </a:lnTo>
                  <a:lnTo>
                    <a:pt x="900" y="358"/>
                  </a:lnTo>
                  <a:lnTo>
                    <a:pt x="909" y="354"/>
                  </a:lnTo>
                  <a:lnTo>
                    <a:pt x="920" y="352"/>
                  </a:lnTo>
                  <a:lnTo>
                    <a:pt x="929" y="353"/>
                  </a:lnTo>
                  <a:lnTo>
                    <a:pt x="937" y="355"/>
                  </a:lnTo>
                  <a:lnTo>
                    <a:pt x="945" y="357"/>
                  </a:lnTo>
                  <a:lnTo>
                    <a:pt x="954" y="360"/>
                  </a:lnTo>
                  <a:lnTo>
                    <a:pt x="961" y="363"/>
                  </a:lnTo>
                  <a:lnTo>
                    <a:pt x="975" y="372"/>
                  </a:lnTo>
                  <a:lnTo>
                    <a:pt x="989" y="380"/>
                  </a:lnTo>
                  <a:lnTo>
                    <a:pt x="1004" y="385"/>
                  </a:lnTo>
                  <a:lnTo>
                    <a:pt x="1020" y="385"/>
                  </a:lnTo>
                  <a:lnTo>
                    <a:pt x="1023" y="383"/>
                  </a:lnTo>
                  <a:lnTo>
                    <a:pt x="1025" y="381"/>
                  </a:lnTo>
                  <a:lnTo>
                    <a:pt x="1025" y="378"/>
                  </a:lnTo>
                  <a:lnTo>
                    <a:pt x="1023" y="374"/>
                  </a:lnTo>
                  <a:lnTo>
                    <a:pt x="1019" y="357"/>
                  </a:lnTo>
                  <a:lnTo>
                    <a:pt x="1018" y="334"/>
                  </a:lnTo>
                  <a:lnTo>
                    <a:pt x="1022" y="311"/>
                  </a:lnTo>
                  <a:lnTo>
                    <a:pt x="1030" y="296"/>
                  </a:lnTo>
                  <a:lnTo>
                    <a:pt x="1035" y="291"/>
                  </a:lnTo>
                  <a:lnTo>
                    <a:pt x="1039" y="285"/>
                  </a:lnTo>
                  <a:lnTo>
                    <a:pt x="1044" y="279"/>
                  </a:lnTo>
                  <a:lnTo>
                    <a:pt x="1048" y="273"/>
                  </a:lnTo>
                  <a:lnTo>
                    <a:pt x="1052" y="267"/>
                  </a:lnTo>
                  <a:lnTo>
                    <a:pt x="1056" y="262"/>
                  </a:lnTo>
                  <a:lnTo>
                    <a:pt x="1060" y="258"/>
                  </a:lnTo>
                  <a:lnTo>
                    <a:pt x="1063" y="254"/>
                  </a:lnTo>
                  <a:lnTo>
                    <a:pt x="1065" y="254"/>
                  </a:lnTo>
                  <a:lnTo>
                    <a:pt x="1068" y="255"/>
                  </a:lnTo>
                  <a:lnTo>
                    <a:pt x="1071" y="255"/>
                  </a:lnTo>
                  <a:lnTo>
                    <a:pt x="1074" y="254"/>
                  </a:lnTo>
                  <a:lnTo>
                    <a:pt x="1077" y="247"/>
                  </a:lnTo>
                  <a:lnTo>
                    <a:pt x="1082" y="237"/>
                  </a:lnTo>
                  <a:lnTo>
                    <a:pt x="1086" y="227"/>
                  </a:lnTo>
                  <a:lnTo>
                    <a:pt x="1087" y="221"/>
                  </a:lnTo>
                  <a:lnTo>
                    <a:pt x="1083" y="214"/>
                  </a:lnTo>
                  <a:lnTo>
                    <a:pt x="1077" y="211"/>
                  </a:lnTo>
                  <a:lnTo>
                    <a:pt x="1072" y="210"/>
                  </a:lnTo>
                  <a:lnTo>
                    <a:pt x="1068" y="206"/>
                  </a:lnTo>
                  <a:lnTo>
                    <a:pt x="1064" y="198"/>
                  </a:lnTo>
                  <a:lnTo>
                    <a:pt x="1060" y="193"/>
                  </a:lnTo>
                  <a:lnTo>
                    <a:pt x="1054" y="190"/>
                  </a:lnTo>
                  <a:lnTo>
                    <a:pt x="1047" y="187"/>
                  </a:lnTo>
                  <a:lnTo>
                    <a:pt x="1034" y="168"/>
                  </a:lnTo>
                  <a:lnTo>
                    <a:pt x="1024" y="174"/>
                  </a:lnTo>
                  <a:lnTo>
                    <a:pt x="1011" y="186"/>
                  </a:lnTo>
                  <a:lnTo>
                    <a:pt x="993" y="185"/>
                  </a:lnTo>
                  <a:lnTo>
                    <a:pt x="986" y="172"/>
                  </a:lnTo>
                  <a:lnTo>
                    <a:pt x="992" y="155"/>
                  </a:lnTo>
                  <a:lnTo>
                    <a:pt x="1000" y="136"/>
                  </a:lnTo>
                  <a:lnTo>
                    <a:pt x="999" y="119"/>
                  </a:lnTo>
                  <a:lnTo>
                    <a:pt x="996" y="108"/>
                  </a:lnTo>
                  <a:lnTo>
                    <a:pt x="987" y="103"/>
                  </a:lnTo>
                  <a:lnTo>
                    <a:pt x="981" y="105"/>
                  </a:lnTo>
                  <a:lnTo>
                    <a:pt x="981" y="115"/>
                  </a:lnTo>
                  <a:lnTo>
                    <a:pt x="982" y="129"/>
                  </a:lnTo>
                  <a:lnTo>
                    <a:pt x="971" y="142"/>
                  </a:lnTo>
                  <a:lnTo>
                    <a:pt x="955" y="155"/>
                  </a:lnTo>
                  <a:lnTo>
                    <a:pt x="941" y="164"/>
                  </a:lnTo>
                  <a:lnTo>
                    <a:pt x="932" y="165"/>
                  </a:lnTo>
                  <a:lnTo>
                    <a:pt x="924" y="161"/>
                  </a:lnTo>
                  <a:lnTo>
                    <a:pt x="916" y="155"/>
                  </a:lnTo>
                  <a:lnTo>
                    <a:pt x="909" y="149"/>
                  </a:lnTo>
                  <a:lnTo>
                    <a:pt x="899" y="137"/>
                  </a:lnTo>
                  <a:lnTo>
                    <a:pt x="888" y="122"/>
                  </a:lnTo>
                  <a:lnTo>
                    <a:pt x="877" y="111"/>
                  </a:lnTo>
                  <a:lnTo>
                    <a:pt x="865" y="107"/>
                  </a:lnTo>
                  <a:lnTo>
                    <a:pt x="861" y="104"/>
                  </a:lnTo>
                  <a:lnTo>
                    <a:pt x="858" y="100"/>
                  </a:lnTo>
                  <a:lnTo>
                    <a:pt x="857" y="96"/>
                  </a:lnTo>
                  <a:lnTo>
                    <a:pt x="856" y="91"/>
                  </a:lnTo>
                  <a:lnTo>
                    <a:pt x="858" y="72"/>
                  </a:lnTo>
                  <a:lnTo>
                    <a:pt x="866" y="58"/>
                  </a:lnTo>
                  <a:lnTo>
                    <a:pt x="877" y="45"/>
                  </a:lnTo>
                  <a:lnTo>
                    <a:pt x="888" y="30"/>
                  </a:lnTo>
                  <a:lnTo>
                    <a:pt x="878" y="23"/>
                  </a:lnTo>
                  <a:lnTo>
                    <a:pt x="867" y="15"/>
                  </a:lnTo>
                  <a:lnTo>
                    <a:pt x="857" y="8"/>
                  </a:lnTo>
                  <a:lnTo>
                    <a:pt x="846" y="1"/>
                  </a:lnTo>
                  <a:lnTo>
                    <a:pt x="845" y="1"/>
                  </a:lnTo>
                  <a:lnTo>
                    <a:pt x="844" y="0"/>
                  </a:lnTo>
                  <a:lnTo>
                    <a:pt x="843" y="0"/>
                  </a:lnTo>
                  <a:lnTo>
                    <a:pt x="842" y="0"/>
                  </a:lnTo>
                  <a:lnTo>
                    <a:pt x="833" y="2"/>
                  </a:lnTo>
                  <a:lnTo>
                    <a:pt x="824" y="5"/>
                  </a:lnTo>
                  <a:lnTo>
                    <a:pt x="814" y="8"/>
                  </a:lnTo>
                  <a:lnTo>
                    <a:pt x="805" y="11"/>
                  </a:lnTo>
                  <a:lnTo>
                    <a:pt x="798" y="14"/>
                  </a:lnTo>
                  <a:lnTo>
                    <a:pt x="795" y="18"/>
                  </a:lnTo>
                  <a:lnTo>
                    <a:pt x="795" y="24"/>
                  </a:lnTo>
                  <a:lnTo>
                    <a:pt x="795" y="33"/>
                  </a:lnTo>
                  <a:lnTo>
                    <a:pt x="796" y="56"/>
                  </a:lnTo>
                  <a:lnTo>
                    <a:pt x="798" y="80"/>
                  </a:lnTo>
                  <a:lnTo>
                    <a:pt x="797" y="104"/>
                  </a:lnTo>
                  <a:lnTo>
                    <a:pt x="793" y="126"/>
                  </a:lnTo>
                  <a:lnTo>
                    <a:pt x="787" y="123"/>
                  </a:lnTo>
                  <a:lnTo>
                    <a:pt x="781" y="122"/>
                  </a:lnTo>
                  <a:lnTo>
                    <a:pt x="775" y="124"/>
                  </a:lnTo>
                  <a:lnTo>
                    <a:pt x="770" y="129"/>
                  </a:lnTo>
                  <a:lnTo>
                    <a:pt x="766" y="132"/>
                  </a:lnTo>
                  <a:lnTo>
                    <a:pt x="761" y="133"/>
                  </a:lnTo>
                  <a:lnTo>
                    <a:pt x="756" y="133"/>
                  </a:lnTo>
                  <a:lnTo>
                    <a:pt x="751" y="132"/>
                  </a:lnTo>
                  <a:lnTo>
                    <a:pt x="746" y="131"/>
                  </a:lnTo>
                  <a:lnTo>
                    <a:pt x="741" y="129"/>
                  </a:lnTo>
                  <a:lnTo>
                    <a:pt x="736" y="127"/>
                  </a:lnTo>
                  <a:lnTo>
                    <a:pt x="732" y="126"/>
                  </a:lnTo>
                  <a:lnTo>
                    <a:pt x="715" y="129"/>
                  </a:lnTo>
                  <a:lnTo>
                    <a:pt x="700" y="134"/>
                  </a:lnTo>
                  <a:lnTo>
                    <a:pt x="684" y="141"/>
                  </a:lnTo>
                  <a:lnTo>
                    <a:pt x="669" y="149"/>
                  </a:lnTo>
                  <a:lnTo>
                    <a:pt x="657" y="152"/>
                  </a:lnTo>
                  <a:lnTo>
                    <a:pt x="647" y="150"/>
                  </a:lnTo>
                  <a:lnTo>
                    <a:pt x="636" y="145"/>
                  </a:lnTo>
                  <a:lnTo>
                    <a:pt x="625" y="139"/>
                  </a:lnTo>
                  <a:lnTo>
                    <a:pt x="618" y="136"/>
                  </a:lnTo>
                  <a:lnTo>
                    <a:pt x="609" y="132"/>
                  </a:lnTo>
                  <a:lnTo>
                    <a:pt x="601" y="128"/>
                  </a:lnTo>
                  <a:lnTo>
                    <a:pt x="595" y="123"/>
                  </a:lnTo>
                  <a:lnTo>
                    <a:pt x="591" y="116"/>
                  </a:lnTo>
                  <a:lnTo>
                    <a:pt x="589" y="108"/>
                  </a:lnTo>
                  <a:lnTo>
                    <a:pt x="588" y="99"/>
                  </a:lnTo>
                  <a:lnTo>
                    <a:pt x="585" y="91"/>
                  </a:lnTo>
                  <a:lnTo>
                    <a:pt x="583" y="86"/>
                  </a:lnTo>
                  <a:lnTo>
                    <a:pt x="580" y="81"/>
                  </a:lnTo>
                  <a:lnTo>
                    <a:pt x="577" y="76"/>
                  </a:lnTo>
                  <a:lnTo>
                    <a:pt x="574" y="73"/>
                  </a:lnTo>
                  <a:lnTo>
                    <a:pt x="558" y="68"/>
                  </a:lnTo>
                  <a:lnTo>
                    <a:pt x="538" y="69"/>
                  </a:lnTo>
                  <a:lnTo>
                    <a:pt x="519" y="75"/>
                  </a:lnTo>
                  <a:lnTo>
                    <a:pt x="507" y="88"/>
                  </a:lnTo>
                  <a:lnTo>
                    <a:pt x="507" y="92"/>
                  </a:lnTo>
                  <a:lnTo>
                    <a:pt x="507" y="97"/>
                  </a:lnTo>
                  <a:lnTo>
                    <a:pt x="506" y="101"/>
                  </a:lnTo>
                  <a:lnTo>
                    <a:pt x="506" y="106"/>
                  </a:lnTo>
                  <a:lnTo>
                    <a:pt x="506" y="120"/>
                  </a:lnTo>
                  <a:lnTo>
                    <a:pt x="506" y="136"/>
                  </a:lnTo>
                  <a:lnTo>
                    <a:pt x="508" y="151"/>
                  </a:lnTo>
                  <a:lnTo>
                    <a:pt x="502" y="150"/>
                  </a:lnTo>
                  <a:lnTo>
                    <a:pt x="493" y="148"/>
                  </a:lnTo>
                  <a:lnTo>
                    <a:pt x="488" y="149"/>
                  </a:lnTo>
                  <a:lnTo>
                    <a:pt x="484" y="152"/>
                  </a:lnTo>
                  <a:lnTo>
                    <a:pt x="478" y="154"/>
                  </a:lnTo>
                  <a:lnTo>
                    <a:pt x="473" y="155"/>
                  </a:lnTo>
                  <a:lnTo>
                    <a:pt x="458" y="154"/>
                  </a:lnTo>
                  <a:lnTo>
                    <a:pt x="439" y="160"/>
                  </a:lnTo>
                  <a:lnTo>
                    <a:pt x="410" y="186"/>
                  </a:lnTo>
                  <a:lnTo>
                    <a:pt x="390" y="189"/>
                  </a:lnTo>
                  <a:lnTo>
                    <a:pt x="379" y="184"/>
                  </a:lnTo>
                  <a:lnTo>
                    <a:pt x="356" y="170"/>
                  </a:lnTo>
                  <a:lnTo>
                    <a:pt x="343" y="170"/>
                  </a:lnTo>
                  <a:lnTo>
                    <a:pt x="338" y="173"/>
                  </a:lnTo>
                  <a:lnTo>
                    <a:pt x="327" y="186"/>
                  </a:lnTo>
                  <a:lnTo>
                    <a:pt x="321" y="190"/>
                  </a:lnTo>
                  <a:lnTo>
                    <a:pt x="309" y="192"/>
                  </a:lnTo>
                  <a:lnTo>
                    <a:pt x="304" y="194"/>
                  </a:lnTo>
                  <a:lnTo>
                    <a:pt x="294" y="204"/>
                  </a:lnTo>
                  <a:lnTo>
                    <a:pt x="295" y="215"/>
                  </a:lnTo>
                  <a:lnTo>
                    <a:pt x="310" y="240"/>
                  </a:lnTo>
                  <a:lnTo>
                    <a:pt x="310" y="251"/>
                  </a:lnTo>
                  <a:lnTo>
                    <a:pt x="305" y="261"/>
                  </a:lnTo>
                  <a:lnTo>
                    <a:pt x="292" y="279"/>
                  </a:lnTo>
                  <a:lnTo>
                    <a:pt x="289" y="291"/>
                  </a:lnTo>
                  <a:lnTo>
                    <a:pt x="287" y="316"/>
                  </a:lnTo>
                  <a:lnTo>
                    <a:pt x="283" y="327"/>
                  </a:lnTo>
                  <a:lnTo>
                    <a:pt x="277" y="334"/>
                  </a:lnTo>
                  <a:lnTo>
                    <a:pt x="272" y="339"/>
                  </a:lnTo>
                  <a:lnTo>
                    <a:pt x="236" y="362"/>
                  </a:lnTo>
                  <a:lnTo>
                    <a:pt x="223" y="381"/>
                  </a:lnTo>
                  <a:lnTo>
                    <a:pt x="215" y="403"/>
                  </a:lnTo>
                  <a:lnTo>
                    <a:pt x="204" y="448"/>
                  </a:lnTo>
                  <a:lnTo>
                    <a:pt x="204" y="454"/>
                  </a:lnTo>
                  <a:lnTo>
                    <a:pt x="206" y="468"/>
                  </a:lnTo>
                  <a:lnTo>
                    <a:pt x="211" y="481"/>
                  </a:lnTo>
                  <a:lnTo>
                    <a:pt x="218" y="490"/>
                  </a:lnTo>
                  <a:lnTo>
                    <a:pt x="222" y="494"/>
                  </a:lnTo>
                  <a:lnTo>
                    <a:pt x="224" y="498"/>
                  </a:lnTo>
                  <a:lnTo>
                    <a:pt x="214" y="499"/>
                  </a:lnTo>
                  <a:lnTo>
                    <a:pt x="207" y="503"/>
                  </a:lnTo>
                  <a:lnTo>
                    <a:pt x="201" y="508"/>
                  </a:lnTo>
                  <a:lnTo>
                    <a:pt x="195" y="513"/>
                  </a:lnTo>
                  <a:lnTo>
                    <a:pt x="192" y="514"/>
                  </a:lnTo>
                  <a:lnTo>
                    <a:pt x="186" y="516"/>
                  </a:lnTo>
                  <a:lnTo>
                    <a:pt x="181" y="517"/>
                  </a:lnTo>
                  <a:lnTo>
                    <a:pt x="179" y="518"/>
                  </a:lnTo>
                  <a:lnTo>
                    <a:pt x="176" y="523"/>
                  </a:lnTo>
                  <a:lnTo>
                    <a:pt x="174" y="528"/>
                  </a:lnTo>
                  <a:lnTo>
                    <a:pt x="172" y="533"/>
                  </a:lnTo>
                  <a:lnTo>
                    <a:pt x="169" y="536"/>
                  </a:lnTo>
                  <a:lnTo>
                    <a:pt x="166" y="535"/>
                  </a:lnTo>
                  <a:lnTo>
                    <a:pt x="162" y="533"/>
                  </a:lnTo>
                  <a:lnTo>
                    <a:pt x="159" y="531"/>
                  </a:lnTo>
                  <a:lnTo>
                    <a:pt x="156" y="531"/>
                  </a:lnTo>
                  <a:lnTo>
                    <a:pt x="151" y="535"/>
                  </a:lnTo>
                  <a:lnTo>
                    <a:pt x="147" y="540"/>
                  </a:lnTo>
                  <a:lnTo>
                    <a:pt x="144" y="546"/>
                  </a:lnTo>
                  <a:lnTo>
                    <a:pt x="141" y="552"/>
                  </a:lnTo>
                  <a:lnTo>
                    <a:pt x="135" y="559"/>
                  </a:lnTo>
                  <a:lnTo>
                    <a:pt x="126" y="565"/>
                  </a:lnTo>
                  <a:lnTo>
                    <a:pt x="116" y="566"/>
                  </a:lnTo>
                  <a:lnTo>
                    <a:pt x="108" y="562"/>
                  </a:lnTo>
                  <a:lnTo>
                    <a:pt x="107" y="564"/>
                  </a:lnTo>
                  <a:lnTo>
                    <a:pt x="106" y="565"/>
                  </a:lnTo>
                  <a:lnTo>
                    <a:pt x="105" y="566"/>
                  </a:lnTo>
                  <a:lnTo>
                    <a:pt x="104" y="567"/>
                  </a:lnTo>
                  <a:lnTo>
                    <a:pt x="82" y="570"/>
                  </a:lnTo>
                  <a:lnTo>
                    <a:pt x="59" y="578"/>
                  </a:lnTo>
                  <a:lnTo>
                    <a:pt x="36" y="589"/>
                  </a:lnTo>
                  <a:lnTo>
                    <a:pt x="15" y="598"/>
                  </a:lnTo>
                  <a:lnTo>
                    <a:pt x="15" y="602"/>
                  </a:lnTo>
                  <a:lnTo>
                    <a:pt x="16" y="605"/>
                  </a:lnTo>
                  <a:lnTo>
                    <a:pt x="16" y="609"/>
                  </a:lnTo>
                  <a:lnTo>
                    <a:pt x="16" y="612"/>
                  </a:lnTo>
                  <a:lnTo>
                    <a:pt x="14" y="628"/>
                  </a:lnTo>
                  <a:lnTo>
                    <a:pt x="12" y="643"/>
                  </a:lnTo>
                  <a:lnTo>
                    <a:pt x="10" y="658"/>
                  </a:lnTo>
                  <a:lnTo>
                    <a:pt x="8" y="673"/>
                  </a:lnTo>
                  <a:lnTo>
                    <a:pt x="6" y="689"/>
                  </a:lnTo>
                  <a:lnTo>
                    <a:pt x="4" y="704"/>
                  </a:lnTo>
                  <a:lnTo>
                    <a:pt x="2" y="720"/>
                  </a:lnTo>
                  <a:lnTo>
                    <a:pt x="0" y="735"/>
                  </a:lnTo>
                  <a:lnTo>
                    <a:pt x="9" y="740"/>
                  </a:lnTo>
                  <a:lnTo>
                    <a:pt x="21" y="746"/>
                  </a:lnTo>
                  <a:lnTo>
                    <a:pt x="33" y="753"/>
                  </a:lnTo>
                  <a:lnTo>
                    <a:pt x="39" y="760"/>
                  </a:lnTo>
                  <a:lnTo>
                    <a:pt x="41" y="766"/>
                  </a:lnTo>
                  <a:lnTo>
                    <a:pt x="42" y="771"/>
                  </a:lnTo>
                  <a:lnTo>
                    <a:pt x="45" y="777"/>
                  </a:lnTo>
                  <a:lnTo>
                    <a:pt x="48" y="782"/>
                  </a:lnTo>
                  <a:lnTo>
                    <a:pt x="63" y="801"/>
                  </a:lnTo>
                  <a:lnTo>
                    <a:pt x="81" y="819"/>
                  </a:lnTo>
                  <a:lnTo>
                    <a:pt x="100" y="836"/>
                  </a:lnTo>
                  <a:lnTo>
                    <a:pt x="118" y="851"/>
                  </a:lnTo>
                  <a:lnTo>
                    <a:pt x="128" y="856"/>
                  </a:lnTo>
                  <a:lnTo>
                    <a:pt x="132" y="851"/>
                  </a:lnTo>
                  <a:lnTo>
                    <a:pt x="134" y="843"/>
                  </a:lnTo>
                  <a:lnTo>
                    <a:pt x="138" y="835"/>
                  </a:lnTo>
                  <a:lnTo>
                    <a:pt x="149" y="832"/>
                  </a:lnTo>
                  <a:lnTo>
                    <a:pt x="164" y="830"/>
                  </a:lnTo>
                  <a:lnTo>
                    <a:pt x="178" y="832"/>
                  </a:lnTo>
                  <a:lnTo>
                    <a:pt x="187" y="837"/>
                  </a:lnTo>
                  <a:lnTo>
                    <a:pt x="190" y="844"/>
                  </a:lnTo>
                  <a:lnTo>
                    <a:pt x="194" y="850"/>
                  </a:lnTo>
                  <a:lnTo>
                    <a:pt x="198" y="857"/>
                  </a:lnTo>
                  <a:lnTo>
                    <a:pt x="202" y="864"/>
                  </a:lnTo>
                  <a:lnTo>
                    <a:pt x="208" y="872"/>
                  </a:lnTo>
                  <a:lnTo>
                    <a:pt x="214" y="881"/>
                  </a:lnTo>
                  <a:lnTo>
                    <a:pt x="225" y="898"/>
                  </a:lnTo>
                  <a:lnTo>
                    <a:pt x="225" y="899"/>
                  </a:lnTo>
                  <a:lnTo>
                    <a:pt x="226" y="900"/>
                  </a:lnTo>
                  <a:lnTo>
                    <a:pt x="226" y="900"/>
                  </a:lnTo>
                  <a:lnTo>
                    <a:pt x="227" y="901"/>
                  </a:lnTo>
                  <a:lnTo>
                    <a:pt x="224" y="916"/>
                  </a:lnTo>
                  <a:lnTo>
                    <a:pt x="219" y="929"/>
                  </a:lnTo>
                  <a:lnTo>
                    <a:pt x="214" y="941"/>
                  </a:lnTo>
                  <a:lnTo>
                    <a:pt x="210" y="955"/>
                  </a:lnTo>
                  <a:lnTo>
                    <a:pt x="206" y="974"/>
                  </a:lnTo>
                  <a:lnTo>
                    <a:pt x="210" y="986"/>
                  </a:lnTo>
                  <a:lnTo>
                    <a:pt x="221" y="993"/>
                  </a:lnTo>
                  <a:lnTo>
                    <a:pt x="237" y="997"/>
                  </a:lnTo>
                  <a:lnTo>
                    <a:pt x="251" y="1003"/>
                  </a:lnTo>
                  <a:lnTo>
                    <a:pt x="261" y="1011"/>
                  </a:lnTo>
                  <a:lnTo>
                    <a:pt x="266" y="1024"/>
                  </a:lnTo>
                  <a:lnTo>
                    <a:pt x="265" y="1041"/>
                  </a:lnTo>
                  <a:lnTo>
                    <a:pt x="266" y="1047"/>
                  </a:lnTo>
                  <a:lnTo>
                    <a:pt x="268" y="1051"/>
                  </a:lnTo>
                  <a:lnTo>
                    <a:pt x="273" y="1054"/>
                  </a:lnTo>
                  <a:lnTo>
                    <a:pt x="278" y="1057"/>
                  </a:lnTo>
                  <a:lnTo>
                    <a:pt x="282" y="1062"/>
                  </a:lnTo>
                  <a:lnTo>
                    <a:pt x="283" y="1069"/>
                  </a:lnTo>
                  <a:lnTo>
                    <a:pt x="283" y="1077"/>
                  </a:lnTo>
                  <a:lnTo>
                    <a:pt x="283" y="1084"/>
                  </a:lnTo>
                  <a:lnTo>
                    <a:pt x="290" y="1106"/>
                  </a:lnTo>
                  <a:lnTo>
                    <a:pt x="301" y="1095"/>
                  </a:lnTo>
                  <a:lnTo>
                    <a:pt x="315" y="1072"/>
                  </a:lnTo>
                  <a:lnTo>
                    <a:pt x="331" y="1059"/>
                  </a:lnTo>
                  <a:lnTo>
                    <a:pt x="353" y="1062"/>
                  </a:lnTo>
                  <a:lnTo>
                    <a:pt x="360" y="1044"/>
                  </a:lnTo>
                  <a:lnTo>
                    <a:pt x="363" y="1022"/>
                  </a:lnTo>
                  <a:lnTo>
                    <a:pt x="375" y="1013"/>
                  </a:lnTo>
                  <a:lnTo>
                    <a:pt x="382" y="1014"/>
                  </a:lnTo>
                  <a:lnTo>
                    <a:pt x="388" y="1014"/>
                  </a:lnTo>
                  <a:lnTo>
                    <a:pt x="394" y="1012"/>
                  </a:lnTo>
                  <a:lnTo>
                    <a:pt x="398" y="1006"/>
                  </a:lnTo>
                  <a:lnTo>
                    <a:pt x="401" y="994"/>
                  </a:lnTo>
                  <a:lnTo>
                    <a:pt x="401" y="980"/>
                  </a:lnTo>
                  <a:lnTo>
                    <a:pt x="401" y="968"/>
                  </a:lnTo>
                  <a:lnTo>
                    <a:pt x="407" y="956"/>
                  </a:lnTo>
                  <a:lnTo>
                    <a:pt x="417" y="951"/>
                  </a:lnTo>
                  <a:lnTo>
                    <a:pt x="427" y="948"/>
                  </a:lnTo>
                  <a:lnTo>
                    <a:pt x="437" y="947"/>
                  </a:lnTo>
                  <a:lnTo>
                    <a:pt x="448" y="947"/>
                  </a:lnTo>
                  <a:lnTo>
                    <a:pt x="462" y="942"/>
                  </a:lnTo>
                  <a:lnTo>
                    <a:pt x="476" y="934"/>
                  </a:lnTo>
                  <a:lnTo>
                    <a:pt x="490" y="927"/>
                  </a:lnTo>
                  <a:lnTo>
                    <a:pt x="503" y="919"/>
                  </a:lnTo>
                  <a:lnTo>
                    <a:pt x="513" y="915"/>
                  </a:lnTo>
                  <a:lnTo>
                    <a:pt x="524" y="914"/>
                  </a:lnTo>
                  <a:lnTo>
                    <a:pt x="534" y="916"/>
                  </a:lnTo>
                  <a:lnTo>
                    <a:pt x="545" y="919"/>
                  </a:lnTo>
                  <a:lnTo>
                    <a:pt x="548" y="920"/>
                  </a:lnTo>
                  <a:lnTo>
                    <a:pt x="551" y="922"/>
                  </a:lnTo>
                  <a:lnTo>
                    <a:pt x="554" y="924"/>
                  </a:lnTo>
                  <a:lnTo>
                    <a:pt x="557" y="927"/>
                  </a:lnTo>
                  <a:lnTo>
                    <a:pt x="563" y="933"/>
                  </a:lnTo>
                  <a:lnTo>
                    <a:pt x="568" y="941"/>
                  </a:lnTo>
                  <a:lnTo>
                    <a:pt x="571" y="949"/>
                  </a:lnTo>
                  <a:lnTo>
                    <a:pt x="573" y="958"/>
                  </a:lnTo>
                  <a:lnTo>
                    <a:pt x="573" y="965"/>
                  </a:lnTo>
                  <a:lnTo>
                    <a:pt x="573" y="973"/>
                  </a:lnTo>
                  <a:lnTo>
                    <a:pt x="571" y="980"/>
                  </a:lnTo>
                  <a:lnTo>
                    <a:pt x="568" y="987"/>
                  </a:lnTo>
                  <a:lnTo>
                    <a:pt x="571" y="987"/>
                  </a:lnTo>
                  <a:lnTo>
                    <a:pt x="574" y="988"/>
                  </a:lnTo>
                  <a:lnTo>
                    <a:pt x="577" y="988"/>
                  </a:lnTo>
                  <a:lnTo>
                    <a:pt x="580" y="988"/>
                  </a:lnTo>
                  <a:lnTo>
                    <a:pt x="574" y="1000"/>
                  </a:lnTo>
                  <a:lnTo>
                    <a:pt x="569" y="1013"/>
                  </a:lnTo>
                  <a:lnTo>
                    <a:pt x="564" y="1025"/>
                  </a:lnTo>
                  <a:lnTo>
                    <a:pt x="561" y="1038"/>
                  </a:lnTo>
                  <a:lnTo>
                    <a:pt x="559" y="1044"/>
                  </a:lnTo>
                  <a:lnTo>
                    <a:pt x="558" y="1050"/>
                  </a:lnTo>
                  <a:lnTo>
                    <a:pt x="557" y="1056"/>
                  </a:lnTo>
                  <a:lnTo>
                    <a:pt x="556" y="1062"/>
                  </a:lnTo>
                  <a:lnTo>
                    <a:pt x="557" y="1064"/>
                  </a:lnTo>
                  <a:lnTo>
                    <a:pt x="558" y="1066"/>
                  </a:lnTo>
                  <a:lnTo>
                    <a:pt x="560" y="1068"/>
                  </a:lnTo>
                  <a:lnTo>
                    <a:pt x="561" y="1070"/>
                  </a:lnTo>
                  <a:lnTo>
                    <a:pt x="588" y="1073"/>
                  </a:lnTo>
                  <a:lnTo>
                    <a:pt x="615" y="1045"/>
                  </a:lnTo>
                  <a:lnTo>
                    <a:pt x="640" y="1018"/>
                  </a:lnTo>
                  <a:lnTo>
                    <a:pt x="662" y="1026"/>
                  </a:lnTo>
                  <a:lnTo>
                    <a:pt x="672" y="1042"/>
                  </a:lnTo>
                  <a:lnTo>
                    <a:pt x="683" y="1049"/>
                  </a:lnTo>
                  <a:lnTo>
                    <a:pt x="696" y="1049"/>
                  </a:lnTo>
                  <a:lnTo>
                    <a:pt x="714" y="1044"/>
                  </a:lnTo>
                  <a:lnTo>
                    <a:pt x="720" y="1042"/>
                  </a:lnTo>
                  <a:lnTo>
                    <a:pt x="727" y="1043"/>
                  </a:lnTo>
                  <a:lnTo>
                    <a:pt x="732" y="1047"/>
                  </a:lnTo>
                  <a:lnTo>
                    <a:pt x="737" y="1053"/>
                  </a:lnTo>
                  <a:lnTo>
                    <a:pt x="738" y="1054"/>
                  </a:lnTo>
                  <a:lnTo>
                    <a:pt x="740" y="1056"/>
                  </a:lnTo>
                  <a:lnTo>
                    <a:pt x="742" y="1058"/>
                  </a:lnTo>
                  <a:lnTo>
                    <a:pt x="743" y="1059"/>
                  </a:lnTo>
                  <a:lnTo>
                    <a:pt x="746" y="1063"/>
                  </a:lnTo>
                  <a:lnTo>
                    <a:pt x="749" y="1066"/>
                  </a:lnTo>
                  <a:lnTo>
                    <a:pt x="753" y="1069"/>
                  </a:lnTo>
                  <a:lnTo>
                    <a:pt x="756" y="1072"/>
                  </a:lnTo>
                  <a:lnTo>
                    <a:pt x="759" y="1076"/>
                  </a:lnTo>
                  <a:lnTo>
                    <a:pt x="762" y="1080"/>
                  </a:lnTo>
                  <a:lnTo>
                    <a:pt x="764" y="1084"/>
                  </a:lnTo>
                  <a:lnTo>
                    <a:pt x="767" y="1088"/>
                  </a:lnTo>
                  <a:lnTo>
                    <a:pt x="770" y="1092"/>
                  </a:lnTo>
                  <a:lnTo>
                    <a:pt x="773" y="1097"/>
                  </a:lnTo>
                  <a:lnTo>
                    <a:pt x="776" y="1102"/>
                  </a:lnTo>
                  <a:lnTo>
                    <a:pt x="779" y="1107"/>
                  </a:lnTo>
                  <a:lnTo>
                    <a:pt x="785" y="1116"/>
                  </a:lnTo>
                  <a:lnTo>
                    <a:pt x="789" y="1123"/>
                  </a:lnTo>
                  <a:lnTo>
                    <a:pt x="791" y="1129"/>
                  </a:lnTo>
                  <a:lnTo>
                    <a:pt x="790" y="1137"/>
                  </a:lnTo>
                  <a:lnTo>
                    <a:pt x="788" y="1145"/>
                  </a:lnTo>
                  <a:lnTo>
                    <a:pt x="784" y="1153"/>
                  </a:lnTo>
                  <a:lnTo>
                    <a:pt x="779" y="1162"/>
                  </a:lnTo>
                  <a:lnTo>
                    <a:pt x="776" y="1170"/>
                  </a:lnTo>
                  <a:lnTo>
                    <a:pt x="771" y="1182"/>
                  </a:lnTo>
                  <a:lnTo>
                    <a:pt x="764" y="1193"/>
                  </a:lnTo>
                  <a:lnTo>
                    <a:pt x="758" y="1204"/>
                  </a:lnTo>
                  <a:lnTo>
                    <a:pt x="752" y="1216"/>
                  </a:lnTo>
                  <a:lnTo>
                    <a:pt x="752" y="1217"/>
                  </a:lnTo>
                  <a:lnTo>
                    <a:pt x="752" y="1218"/>
                  </a:lnTo>
                  <a:lnTo>
                    <a:pt x="751" y="1219"/>
                  </a:lnTo>
                  <a:lnTo>
                    <a:pt x="751" y="1220"/>
                  </a:lnTo>
                  <a:lnTo>
                    <a:pt x="758" y="1219"/>
                  </a:lnTo>
                  <a:lnTo>
                    <a:pt x="762" y="1215"/>
                  </a:lnTo>
                  <a:lnTo>
                    <a:pt x="765" y="1210"/>
                  </a:lnTo>
                  <a:lnTo>
                    <a:pt x="768" y="1203"/>
                  </a:lnTo>
                  <a:lnTo>
                    <a:pt x="775" y="1205"/>
                  </a:lnTo>
                  <a:lnTo>
                    <a:pt x="783" y="1202"/>
                  </a:lnTo>
                  <a:lnTo>
                    <a:pt x="790" y="1196"/>
                  </a:lnTo>
                  <a:lnTo>
                    <a:pt x="797" y="1189"/>
                  </a:lnTo>
                  <a:lnTo>
                    <a:pt x="806" y="1188"/>
                  </a:lnTo>
                  <a:lnTo>
                    <a:pt x="814" y="1193"/>
                  </a:lnTo>
                  <a:lnTo>
                    <a:pt x="823" y="1199"/>
                  </a:lnTo>
                  <a:lnTo>
                    <a:pt x="833" y="1201"/>
                  </a:lnTo>
                  <a:lnTo>
                    <a:pt x="842" y="1194"/>
                  </a:lnTo>
                  <a:lnTo>
                    <a:pt x="851" y="1185"/>
                  </a:lnTo>
                  <a:lnTo>
                    <a:pt x="860" y="1181"/>
                  </a:lnTo>
                  <a:lnTo>
                    <a:pt x="870" y="1190"/>
                  </a:lnTo>
                  <a:lnTo>
                    <a:pt x="871" y="1191"/>
                  </a:lnTo>
                  <a:lnTo>
                    <a:pt x="873" y="1193"/>
                  </a:lnTo>
                  <a:lnTo>
                    <a:pt x="874" y="1194"/>
                  </a:lnTo>
                  <a:lnTo>
                    <a:pt x="876" y="1195"/>
                  </a:lnTo>
                  <a:lnTo>
                    <a:pt x="888" y="1198"/>
                  </a:lnTo>
                  <a:lnTo>
                    <a:pt x="901" y="1199"/>
                  </a:lnTo>
                  <a:lnTo>
                    <a:pt x="915" y="1199"/>
                  </a:lnTo>
                  <a:lnTo>
                    <a:pt x="928" y="1202"/>
                  </a:lnTo>
                  <a:lnTo>
                    <a:pt x="930" y="1203"/>
                  </a:lnTo>
                  <a:lnTo>
                    <a:pt x="932" y="1204"/>
                  </a:lnTo>
                  <a:lnTo>
                    <a:pt x="934" y="1206"/>
                  </a:lnTo>
                  <a:lnTo>
                    <a:pt x="936" y="1207"/>
                  </a:lnTo>
                  <a:lnTo>
                    <a:pt x="949" y="1214"/>
                  </a:lnTo>
                  <a:lnTo>
                    <a:pt x="959" y="1206"/>
                  </a:lnTo>
                  <a:lnTo>
                    <a:pt x="967" y="1190"/>
                  </a:lnTo>
                  <a:lnTo>
                    <a:pt x="974" y="1174"/>
                  </a:lnTo>
                  <a:lnTo>
                    <a:pt x="978" y="1166"/>
                  </a:lnTo>
                  <a:lnTo>
                    <a:pt x="983" y="1159"/>
                  </a:lnTo>
                  <a:lnTo>
                    <a:pt x="989" y="1153"/>
                  </a:lnTo>
                  <a:lnTo>
                    <a:pt x="994" y="1146"/>
                  </a:lnTo>
                  <a:lnTo>
                    <a:pt x="997" y="1140"/>
                  </a:lnTo>
                  <a:lnTo>
                    <a:pt x="997" y="1136"/>
                  </a:lnTo>
                  <a:lnTo>
                    <a:pt x="1000" y="1134"/>
                  </a:lnTo>
                  <a:lnTo>
                    <a:pt x="1009" y="1130"/>
                  </a:lnTo>
                  <a:lnTo>
                    <a:pt x="1012" y="1131"/>
                  </a:lnTo>
                  <a:lnTo>
                    <a:pt x="1014" y="1134"/>
                  </a:lnTo>
                  <a:lnTo>
                    <a:pt x="1016" y="1138"/>
                  </a:lnTo>
                  <a:lnTo>
                    <a:pt x="1019" y="1141"/>
                  </a:lnTo>
                  <a:lnTo>
                    <a:pt x="1032" y="1149"/>
                  </a:lnTo>
                  <a:lnTo>
                    <a:pt x="1047" y="1157"/>
                  </a:lnTo>
                  <a:lnTo>
                    <a:pt x="1062" y="1162"/>
                  </a:lnTo>
                  <a:lnTo>
                    <a:pt x="1078" y="1162"/>
                  </a:lnTo>
                  <a:lnTo>
                    <a:pt x="1061" y="1140"/>
                  </a:lnTo>
                  <a:lnTo>
                    <a:pt x="1045" y="1112"/>
                  </a:lnTo>
                  <a:lnTo>
                    <a:pt x="1030" y="1084"/>
                  </a:lnTo>
                  <a:lnTo>
                    <a:pt x="1015" y="1059"/>
                  </a:lnTo>
                  <a:lnTo>
                    <a:pt x="1010" y="1044"/>
                  </a:lnTo>
                  <a:lnTo>
                    <a:pt x="1014" y="1029"/>
                  </a:lnTo>
                  <a:lnTo>
                    <a:pt x="1023" y="1014"/>
                  </a:lnTo>
                  <a:lnTo>
                    <a:pt x="1033" y="999"/>
                  </a:lnTo>
                  <a:lnTo>
                    <a:pt x="1034" y="996"/>
                  </a:lnTo>
                  <a:lnTo>
                    <a:pt x="1036" y="994"/>
                  </a:lnTo>
                  <a:lnTo>
                    <a:pt x="1037" y="992"/>
                  </a:lnTo>
                  <a:lnTo>
                    <a:pt x="1039" y="989"/>
                  </a:lnTo>
                  <a:lnTo>
                    <a:pt x="1044" y="982"/>
                  </a:lnTo>
                  <a:lnTo>
                    <a:pt x="1049" y="975"/>
                  </a:lnTo>
                  <a:lnTo>
                    <a:pt x="1054" y="968"/>
                  </a:lnTo>
                  <a:lnTo>
                    <a:pt x="1060" y="961"/>
                  </a:lnTo>
                  <a:lnTo>
                    <a:pt x="1064" y="941"/>
                  </a:lnTo>
                  <a:lnTo>
                    <a:pt x="1069" y="924"/>
                  </a:lnTo>
                  <a:lnTo>
                    <a:pt x="1078" y="909"/>
                  </a:lnTo>
                  <a:lnTo>
                    <a:pt x="1094" y="896"/>
                  </a:lnTo>
                  <a:lnTo>
                    <a:pt x="1105" y="884"/>
                  </a:lnTo>
                  <a:lnTo>
                    <a:pt x="1105" y="874"/>
                  </a:lnTo>
                  <a:lnTo>
                    <a:pt x="1099" y="862"/>
                  </a:lnTo>
                  <a:lnTo>
                    <a:pt x="1092" y="850"/>
                  </a:lnTo>
                  <a:lnTo>
                    <a:pt x="1092" y="844"/>
                  </a:lnTo>
                  <a:lnTo>
                    <a:pt x="1092" y="838"/>
                  </a:lnTo>
                  <a:lnTo>
                    <a:pt x="1091" y="832"/>
                  </a:lnTo>
                  <a:lnTo>
                    <a:pt x="1091" y="827"/>
                  </a:lnTo>
                  <a:lnTo>
                    <a:pt x="1083" y="801"/>
                  </a:lnTo>
                  <a:lnTo>
                    <a:pt x="1067" y="793"/>
                  </a:lnTo>
                  <a:lnTo>
                    <a:pt x="1046" y="796"/>
                  </a:lnTo>
                  <a:lnTo>
                    <a:pt x="1023" y="806"/>
                  </a:lnTo>
                  <a:lnTo>
                    <a:pt x="1018" y="807"/>
                  </a:lnTo>
                  <a:lnTo>
                    <a:pt x="1013" y="806"/>
                  </a:lnTo>
                  <a:lnTo>
                    <a:pt x="1009" y="803"/>
                  </a:lnTo>
                  <a:lnTo>
                    <a:pt x="1005" y="799"/>
                  </a:lnTo>
                  <a:lnTo>
                    <a:pt x="999" y="793"/>
                  </a:lnTo>
                  <a:lnTo>
                    <a:pt x="995" y="787"/>
                  </a:lnTo>
                  <a:lnTo>
                    <a:pt x="994" y="780"/>
                  </a:lnTo>
                  <a:lnTo>
                    <a:pt x="999" y="773"/>
                  </a:lnTo>
                  <a:lnTo>
                    <a:pt x="1005" y="762"/>
                  </a:lnTo>
                  <a:lnTo>
                    <a:pt x="1007" y="750"/>
                  </a:lnTo>
                  <a:lnTo>
                    <a:pt x="1010" y="739"/>
                  </a:lnTo>
                  <a:lnTo>
                    <a:pt x="1020" y="731"/>
                  </a:lnTo>
                  <a:lnTo>
                    <a:pt x="1022" y="730"/>
                  </a:lnTo>
                  <a:lnTo>
                    <a:pt x="1024" y="730"/>
                  </a:lnTo>
                  <a:lnTo>
                    <a:pt x="1027" y="729"/>
                  </a:lnTo>
                  <a:lnTo>
                    <a:pt x="1029" y="729"/>
                  </a:lnTo>
                  <a:lnTo>
                    <a:pt x="1039" y="728"/>
                  </a:lnTo>
                  <a:lnTo>
                    <a:pt x="1050" y="727"/>
                  </a:lnTo>
                  <a:lnTo>
                    <a:pt x="1060" y="725"/>
                  </a:lnTo>
                  <a:lnTo>
                    <a:pt x="1068" y="721"/>
                  </a:lnTo>
                  <a:lnTo>
                    <a:pt x="1073" y="713"/>
                  </a:lnTo>
                  <a:lnTo>
                    <a:pt x="1078" y="705"/>
                  </a:lnTo>
                  <a:lnTo>
                    <a:pt x="1083" y="697"/>
                  </a:lnTo>
                  <a:lnTo>
                    <a:pt x="1088" y="689"/>
                  </a:lnTo>
                  <a:lnTo>
                    <a:pt x="1095" y="678"/>
                  </a:lnTo>
                  <a:lnTo>
                    <a:pt x="1109" y="669"/>
                  </a:lnTo>
                  <a:lnTo>
                    <a:pt x="1124" y="662"/>
                  </a:lnTo>
                  <a:lnTo>
                    <a:pt x="1136" y="655"/>
                  </a:lnTo>
                  <a:lnTo>
                    <a:pt x="1139" y="651"/>
                  </a:lnTo>
                  <a:lnTo>
                    <a:pt x="1143" y="647"/>
                  </a:lnTo>
                  <a:lnTo>
                    <a:pt x="1147" y="642"/>
                  </a:lnTo>
                  <a:lnTo>
                    <a:pt x="1150" y="638"/>
                  </a:lnTo>
                  <a:lnTo>
                    <a:pt x="1154" y="633"/>
                  </a:lnTo>
                  <a:lnTo>
                    <a:pt x="1158" y="629"/>
                  </a:lnTo>
                  <a:lnTo>
                    <a:pt x="1163" y="624"/>
                  </a:lnTo>
                  <a:lnTo>
                    <a:pt x="1167" y="619"/>
                  </a:lnTo>
                  <a:lnTo>
                    <a:pt x="1167" y="618"/>
                  </a:lnTo>
                  <a:lnTo>
                    <a:pt x="1168" y="618"/>
                  </a:lnTo>
                  <a:lnTo>
                    <a:pt x="1168" y="617"/>
                  </a:lnTo>
                  <a:lnTo>
                    <a:pt x="1169" y="617"/>
                  </a:lnTo>
                  <a:lnTo>
                    <a:pt x="1162" y="609"/>
                  </a:lnTo>
                  <a:close/>
                </a:path>
              </a:pathLst>
            </a:custGeom>
            <a:solidFill>
              <a:srgbClr val="A5679C"/>
            </a:solidFill>
            <a:ln>
              <a:noFill/>
            </a:ln>
            <a:extLst/>
          </p:spPr>
          <p:txBody>
            <a:bodyPr rot="0" vert="horz" wrap="square" lIns="91440" tIns="45720" rIns="91440" bIns="45720" anchor="t" anchorCtr="0" upright="1">
              <a:noAutofit/>
            </a:bodyPr>
            <a:lstStyle/>
            <a:p>
              <a:endParaRPr lang="es-MX" dirty="0"/>
            </a:p>
          </p:txBody>
        </p:sp>
        <p:sp>
          <p:nvSpPr>
            <p:cNvPr id="116" name="Freeform 44"/>
            <p:cNvSpPr>
              <a:spLocks/>
            </p:cNvSpPr>
            <p:nvPr/>
          </p:nvSpPr>
          <p:spPr bwMode="auto">
            <a:xfrm>
              <a:off x="3282942" y="2245357"/>
              <a:ext cx="326390" cy="340995"/>
            </a:xfrm>
            <a:custGeom>
              <a:avLst/>
              <a:gdLst>
                <a:gd name="T0" fmla="*/ 1161 w 1169"/>
                <a:gd name="T1" fmla="*/ 534 h 1220"/>
                <a:gd name="T2" fmla="*/ 1125 w 1169"/>
                <a:gd name="T3" fmla="*/ 479 h 1220"/>
                <a:gd name="T4" fmla="*/ 1019 w 1169"/>
                <a:gd name="T5" fmla="*/ 575 h 1220"/>
                <a:gd name="T6" fmla="*/ 930 w 1169"/>
                <a:gd name="T7" fmla="*/ 630 h 1220"/>
                <a:gd name="T8" fmla="*/ 818 w 1169"/>
                <a:gd name="T9" fmla="*/ 640 h 1220"/>
                <a:gd name="T10" fmla="*/ 839 w 1169"/>
                <a:gd name="T11" fmla="*/ 536 h 1220"/>
                <a:gd name="T12" fmla="*/ 890 w 1169"/>
                <a:gd name="T13" fmla="*/ 442 h 1220"/>
                <a:gd name="T14" fmla="*/ 895 w 1169"/>
                <a:gd name="T15" fmla="*/ 417 h 1220"/>
                <a:gd name="T16" fmla="*/ 909 w 1169"/>
                <a:gd name="T17" fmla="*/ 354 h 1220"/>
                <a:gd name="T18" fmla="*/ 1020 w 1169"/>
                <a:gd name="T19" fmla="*/ 385 h 1220"/>
                <a:gd name="T20" fmla="*/ 1039 w 1169"/>
                <a:gd name="T21" fmla="*/ 285 h 1220"/>
                <a:gd name="T22" fmla="*/ 1074 w 1169"/>
                <a:gd name="T23" fmla="*/ 254 h 1220"/>
                <a:gd name="T24" fmla="*/ 1060 w 1169"/>
                <a:gd name="T25" fmla="*/ 193 h 1220"/>
                <a:gd name="T26" fmla="*/ 999 w 1169"/>
                <a:gd name="T27" fmla="*/ 119 h 1220"/>
                <a:gd name="T28" fmla="*/ 924 w 1169"/>
                <a:gd name="T29" fmla="*/ 161 h 1220"/>
                <a:gd name="T30" fmla="*/ 856 w 1169"/>
                <a:gd name="T31" fmla="*/ 91 h 1220"/>
                <a:gd name="T32" fmla="*/ 844 w 1169"/>
                <a:gd name="T33" fmla="*/ 0 h 1220"/>
                <a:gd name="T34" fmla="*/ 795 w 1169"/>
                <a:gd name="T35" fmla="*/ 33 h 1220"/>
                <a:gd name="T36" fmla="*/ 761 w 1169"/>
                <a:gd name="T37" fmla="*/ 133 h 1220"/>
                <a:gd name="T38" fmla="*/ 669 w 1169"/>
                <a:gd name="T39" fmla="*/ 149 h 1220"/>
                <a:gd name="T40" fmla="*/ 589 w 1169"/>
                <a:gd name="T41" fmla="*/ 108 h 1220"/>
                <a:gd name="T42" fmla="*/ 507 w 1169"/>
                <a:gd name="T43" fmla="*/ 88 h 1220"/>
                <a:gd name="T44" fmla="*/ 488 w 1169"/>
                <a:gd name="T45" fmla="*/ 149 h 1220"/>
                <a:gd name="T46" fmla="*/ 343 w 1169"/>
                <a:gd name="T47" fmla="*/ 170 h 1220"/>
                <a:gd name="T48" fmla="*/ 305 w 1169"/>
                <a:gd name="T49" fmla="*/ 261 h 1220"/>
                <a:gd name="T50" fmla="*/ 204 w 1169"/>
                <a:gd name="T51" fmla="*/ 448 h 1220"/>
                <a:gd name="T52" fmla="*/ 195 w 1169"/>
                <a:gd name="T53" fmla="*/ 513 h 1220"/>
                <a:gd name="T54" fmla="*/ 162 w 1169"/>
                <a:gd name="T55" fmla="*/ 533 h 1220"/>
                <a:gd name="T56" fmla="*/ 108 w 1169"/>
                <a:gd name="T57" fmla="*/ 562 h 1220"/>
                <a:gd name="T58" fmla="*/ 16 w 1169"/>
                <a:gd name="T59" fmla="*/ 605 h 1220"/>
                <a:gd name="T60" fmla="*/ 0 w 1169"/>
                <a:gd name="T61" fmla="*/ 735 h 1220"/>
                <a:gd name="T62" fmla="*/ 81 w 1169"/>
                <a:gd name="T63" fmla="*/ 819 h 1220"/>
                <a:gd name="T64" fmla="*/ 187 w 1169"/>
                <a:gd name="T65" fmla="*/ 837 h 1220"/>
                <a:gd name="T66" fmla="*/ 226 w 1169"/>
                <a:gd name="T67" fmla="*/ 900 h 1220"/>
                <a:gd name="T68" fmla="*/ 251 w 1169"/>
                <a:gd name="T69" fmla="*/ 1003 h 1220"/>
                <a:gd name="T70" fmla="*/ 283 w 1169"/>
                <a:gd name="T71" fmla="*/ 1077 h 1220"/>
                <a:gd name="T72" fmla="*/ 382 w 1169"/>
                <a:gd name="T73" fmla="*/ 1014 h 1220"/>
                <a:gd name="T74" fmla="*/ 437 w 1169"/>
                <a:gd name="T75" fmla="*/ 947 h 1220"/>
                <a:gd name="T76" fmla="*/ 548 w 1169"/>
                <a:gd name="T77" fmla="*/ 920 h 1220"/>
                <a:gd name="T78" fmla="*/ 571 w 1169"/>
                <a:gd name="T79" fmla="*/ 980 h 1220"/>
                <a:gd name="T80" fmla="*/ 559 w 1169"/>
                <a:gd name="T81" fmla="*/ 1044 h 1220"/>
                <a:gd name="T82" fmla="*/ 640 w 1169"/>
                <a:gd name="T83" fmla="*/ 1018 h 1220"/>
                <a:gd name="T84" fmla="*/ 738 w 1169"/>
                <a:gd name="T85" fmla="*/ 1054 h 1220"/>
                <a:gd name="T86" fmla="*/ 764 w 1169"/>
                <a:gd name="T87" fmla="*/ 1084 h 1220"/>
                <a:gd name="T88" fmla="*/ 788 w 1169"/>
                <a:gd name="T89" fmla="*/ 1145 h 1220"/>
                <a:gd name="T90" fmla="*/ 751 w 1169"/>
                <a:gd name="T91" fmla="*/ 1219 h 1220"/>
                <a:gd name="T92" fmla="*/ 806 w 1169"/>
                <a:gd name="T93" fmla="*/ 1188 h 1220"/>
                <a:gd name="T94" fmla="*/ 874 w 1169"/>
                <a:gd name="T95" fmla="*/ 1194 h 1220"/>
                <a:gd name="T96" fmla="*/ 949 w 1169"/>
                <a:gd name="T97" fmla="*/ 1214 h 1220"/>
                <a:gd name="T98" fmla="*/ 1000 w 1169"/>
                <a:gd name="T99" fmla="*/ 1134 h 1220"/>
                <a:gd name="T100" fmla="*/ 1061 w 1169"/>
                <a:gd name="T101" fmla="*/ 1140 h 1220"/>
                <a:gd name="T102" fmla="*/ 1037 w 1169"/>
                <a:gd name="T103" fmla="*/ 992 h 1220"/>
                <a:gd name="T104" fmla="*/ 1105 w 1169"/>
                <a:gd name="T105" fmla="*/ 884 h 1220"/>
                <a:gd name="T106" fmla="*/ 1046 w 1169"/>
                <a:gd name="T107" fmla="*/ 796 h 1220"/>
                <a:gd name="T108" fmla="*/ 1005 w 1169"/>
                <a:gd name="T109" fmla="*/ 762 h 1220"/>
                <a:gd name="T110" fmla="*/ 1060 w 1169"/>
                <a:gd name="T111" fmla="*/ 725 h 1220"/>
                <a:gd name="T112" fmla="*/ 1139 w 1169"/>
                <a:gd name="T113" fmla="*/ 651 h 1220"/>
                <a:gd name="T114" fmla="*/ 1168 w 1169"/>
                <a:gd name="T115" fmla="*/ 617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9" h="1220">
                  <a:moveTo>
                    <a:pt x="1162" y="609"/>
                  </a:moveTo>
                  <a:lnTo>
                    <a:pt x="1157" y="600"/>
                  </a:lnTo>
                  <a:lnTo>
                    <a:pt x="1153" y="590"/>
                  </a:lnTo>
                  <a:lnTo>
                    <a:pt x="1153" y="579"/>
                  </a:lnTo>
                  <a:lnTo>
                    <a:pt x="1157" y="570"/>
                  </a:lnTo>
                  <a:lnTo>
                    <a:pt x="1164" y="561"/>
                  </a:lnTo>
                  <a:lnTo>
                    <a:pt x="1168" y="552"/>
                  </a:lnTo>
                  <a:lnTo>
                    <a:pt x="1166" y="542"/>
                  </a:lnTo>
                  <a:lnTo>
                    <a:pt x="1164" y="538"/>
                  </a:lnTo>
                  <a:lnTo>
                    <a:pt x="1161" y="534"/>
                  </a:lnTo>
                  <a:lnTo>
                    <a:pt x="1158" y="531"/>
                  </a:lnTo>
                  <a:lnTo>
                    <a:pt x="1155" y="527"/>
                  </a:lnTo>
                  <a:lnTo>
                    <a:pt x="1153" y="520"/>
                  </a:lnTo>
                  <a:lnTo>
                    <a:pt x="1154" y="513"/>
                  </a:lnTo>
                  <a:lnTo>
                    <a:pt x="1155" y="505"/>
                  </a:lnTo>
                  <a:lnTo>
                    <a:pt x="1155" y="498"/>
                  </a:lnTo>
                  <a:lnTo>
                    <a:pt x="1149" y="490"/>
                  </a:lnTo>
                  <a:lnTo>
                    <a:pt x="1139" y="490"/>
                  </a:lnTo>
                  <a:lnTo>
                    <a:pt x="1130" y="489"/>
                  </a:lnTo>
                  <a:lnTo>
                    <a:pt x="1125" y="479"/>
                  </a:lnTo>
                  <a:lnTo>
                    <a:pt x="1124" y="477"/>
                  </a:lnTo>
                  <a:lnTo>
                    <a:pt x="1122" y="476"/>
                  </a:lnTo>
                  <a:lnTo>
                    <a:pt x="1120" y="475"/>
                  </a:lnTo>
                  <a:lnTo>
                    <a:pt x="1119" y="474"/>
                  </a:lnTo>
                  <a:lnTo>
                    <a:pt x="1099" y="479"/>
                  </a:lnTo>
                  <a:lnTo>
                    <a:pt x="1076" y="502"/>
                  </a:lnTo>
                  <a:lnTo>
                    <a:pt x="1056" y="530"/>
                  </a:lnTo>
                  <a:lnTo>
                    <a:pt x="1041" y="552"/>
                  </a:lnTo>
                  <a:lnTo>
                    <a:pt x="1030" y="563"/>
                  </a:lnTo>
                  <a:lnTo>
                    <a:pt x="1019" y="575"/>
                  </a:lnTo>
                  <a:lnTo>
                    <a:pt x="1009" y="587"/>
                  </a:lnTo>
                  <a:lnTo>
                    <a:pt x="999" y="600"/>
                  </a:lnTo>
                  <a:lnTo>
                    <a:pt x="992" y="609"/>
                  </a:lnTo>
                  <a:lnTo>
                    <a:pt x="983" y="618"/>
                  </a:lnTo>
                  <a:lnTo>
                    <a:pt x="975" y="627"/>
                  </a:lnTo>
                  <a:lnTo>
                    <a:pt x="967" y="637"/>
                  </a:lnTo>
                  <a:lnTo>
                    <a:pt x="956" y="650"/>
                  </a:lnTo>
                  <a:lnTo>
                    <a:pt x="948" y="648"/>
                  </a:lnTo>
                  <a:lnTo>
                    <a:pt x="940" y="639"/>
                  </a:lnTo>
                  <a:lnTo>
                    <a:pt x="930" y="630"/>
                  </a:lnTo>
                  <a:lnTo>
                    <a:pt x="921" y="637"/>
                  </a:lnTo>
                  <a:lnTo>
                    <a:pt x="917" y="646"/>
                  </a:lnTo>
                  <a:lnTo>
                    <a:pt x="914" y="658"/>
                  </a:lnTo>
                  <a:lnTo>
                    <a:pt x="911" y="669"/>
                  </a:lnTo>
                  <a:lnTo>
                    <a:pt x="894" y="693"/>
                  </a:lnTo>
                  <a:lnTo>
                    <a:pt x="872" y="705"/>
                  </a:lnTo>
                  <a:lnTo>
                    <a:pt x="852" y="699"/>
                  </a:lnTo>
                  <a:lnTo>
                    <a:pt x="838" y="671"/>
                  </a:lnTo>
                  <a:lnTo>
                    <a:pt x="830" y="656"/>
                  </a:lnTo>
                  <a:lnTo>
                    <a:pt x="818" y="640"/>
                  </a:lnTo>
                  <a:lnTo>
                    <a:pt x="809" y="625"/>
                  </a:lnTo>
                  <a:lnTo>
                    <a:pt x="807" y="610"/>
                  </a:lnTo>
                  <a:lnTo>
                    <a:pt x="813" y="604"/>
                  </a:lnTo>
                  <a:lnTo>
                    <a:pt x="819" y="598"/>
                  </a:lnTo>
                  <a:lnTo>
                    <a:pt x="826" y="592"/>
                  </a:lnTo>
                  <a:lnTo>
                    <a:pt x="830" y="585"/>
                  </a:lnTo>
                  <a:lnTo>
                    <a:pt x="834" y="574"/>
                  </a:lnTo>
                  <a:lnTo>
                    <a:pt x="836" y="561"/>
                  </a:lnTo>
                  <a:lnTo>
                    <a:pt x="838" y="548"/>
                  </a:lnTo>
                  <a:lnTo>
                    <a:pt x="839" y="536"/>
                  </a:lnTo>
                  <a:lnTo>
                    <a:pt x="847" y="523"/>
                  </a:lnTo>
                  <a:lnTo>
                    <a:pt x="862" y="511"/>
                  </a:lnTo>
                  <a:lnTo>
                    <a:pt x="879" y="500"/>
                  </a:lnTo>
                  <a:lnTo>
                    <a:pt x="892" y="487"/>
                  </a:lnTo>
                  <a:lnTo>
                    <a:pt x="898" y="477"/>
                  </a:lnTo>
                  <a:lnTo>
                    <a:pt x="904" y="465"/>
                  </a:lnTo>
                  <a:lnTo>
                    <a:pt x="907" y="453"/>
                  </a:lnTo>
                  <a:lnTo>
                    <a:pt x="905" y="441"/>
                  </a:lnTo>
                  <a:lnTo>
                    <a:pt x="897" y="439"/>
                  </a:lnTo>
                  <a:lnTo>
                    <a:pt x="890" y="442"/>
                  </a:lnTo>
                  <a:lnTo>
                    <a:pt x="883" y="448"/>
                  </a:lnTo>
                  <a:lnTo>
                    <a:pt x="874" y="452"/>
                  </a:lnTo>
                  <a:lnTo>
                    <a:pt x="863" y="450"/>
                  </a:lnTo>
                  <a:lnTo>
                    <a:pt x="856" y="443"/>
                  </a:lnTo>
                  <a:lnTo>
                    <a:pt x="855" y="433"/>
                  </a:lnTo>
                  <a:lnTo>
                    <a:pt x="862" y="423"/>
                  </a:lnTo>
                  <a:lnTo>
                    <a:pt x="870" y="420"/>
                  </a:lnTo>
                  <a:lnTo>
                    <a:pt x="879" y="419"/>
                  </a:lnTo>
                  <a:lnTo>
                    <a:pt x="887" y="419"/>
                  </a:lnTo>
                  <a:lnTo>
                    <a:pt x="895" y="417"/>
                  </a:lnTo>
                  <a:lnTo>
                    <a:pt x="903" y="412"/>
                  </a:lnTo>
                  <a:lnTo>
                    <a:pt x="906" y="407"/>
                  </a:lnTo>
                  <a:lnTo>
                    <a:pt x="906" y="401"/>
                  </a:lnTo>
                  <a:lnTo>
                    <a:pt x="906" y="393"/>
                  </a:lnTo>
                  <a:lnTo>
                    <a:pt x="906" y="385"/>
                  </a:lnTo>
                  <a:lnTo>
                    <a:pt x="902" y="379"/>
                  </a:lnTo>
                  <a:lnTo>
                    <a:pt x="897" y="373"/>
                  </a:lnTo>
                  <a:lnTo>
                    <a:pt x="896" y="366"/>
                  </a:lnTo>
                  <a:lnTo>
                    <a:pt x="900" y="358"/>
                  </a:lnTo>
                  <a:lnTo>
                    <a:pt x="909" y="354"/>
                  </a:lnTo>
                  <a:lnTo>
                    <a:pt x="920" y="352"/>
                  </a:lnTo>
                  <a:lnTo>
                    <a:pt x="929" y="353"/>
                  </a:lnTo>
                  <a:lnTo>
                    <a:pt x="937" y="355"/>
                  </a:lnTo>
                  <a:lnTo>
                    <a:pt x="945" y="357"/>
                  </a:lnTo>
                  <a:lnTo>
                    <a:pt x="954" y="360"/>
                  </a:lnTo>
                  <a:lnTo>
                    <a:pt x="961" y="363"/>
                  </a:lnTo>
                  <a:lnTo>
                    <a:pt x="975" y="372"/>
                  </a:lnTo>
                  <a:lnTo>
                    <a:pt x="989" y="380"/>
                  </a:lnTo>
                  <a:lnTo>
                    <a:pt x="1004" y="385"/>
                  </a:lnTo>
                  <a:lnTo>
                    <a:pt x="1020" y="385"/>
                  </a:lnTo>
                  <a:lnTo>
                    <a:pt x="1023" y="383"/>
                  </a:lnTo>
                  <a:lnTo>
                    <a:pt x="1025" y="381"/>
                  </a:lnTo>
                  <a:lnTo>
                    <a:pt x="1025" y="378"/>
                  </a:lnTo>
                  <a:lnTo>
                    <a:pt x="1023" y="374"/>
                  </a:lnTo>
                  <a:lnTo>
                    <a:pt x="1019" y="357"/>
                  </a:lnTo>
                  <a:lnTo>
                    <a:pt x="1018" y="334"/>
                  </a:lnTo>
                  <a:lnTo>
                    <a:pt x="1022" y="311"/>
                  </a:lnTo>
                  <a:lnTo>
                    <a:pt x="1030" y="296"/>
                  </a:lnTo>
                  <a:lnTo>
                    <a:pt x="1035" y="291"/>
                  </a:lnTo>
                  <a:lnTo>
                    <a:pt x="1039" y="285"/>
                  </a:lnTo>
                  <a:lnTo>
                    <a:pt x="1044" y="279"/>
                  </a:lnTo>
                  <a:lnTo>
                    <a:pt x="1048" y="273"/>
                  </a:lnTo>
                  <a:lnTo>
                    <a:pt x="1052" y="267"/>
                  </a:lnTo>
                  <a:lnTo>
                    <a:pt x="1056" y="262"/>
                  </a:lnTo>
                  <a:lnTo>
                    <a:pt x="1060" y="258"/>
                  </a:lnTo>
                  <a:lnTo>
                    <a:pt x="1063" y="254"/>
                  </a:lnTo>
                  <a:lnTo>
                    <a:pt x="1065" y="254"/>
                  </a:lnTo>
                  <a:lnTo>
                    <a:pt x="1068" y="255"/>
                  </a:lnTo>
                  <a:lnTo>
                    <a:pt x="1071" y="255"/>
                  </a:lnTo>
                  <a:lnTo>
                    <a:pt x="1074" y="254"/>
                  </a:lnTo>
                  <a:lnTo>
                    <a:pt x="1077" y="247"/>
                  </a:lnTo>
                  <a:lnTo>
                    <a:pt x="1082" y="237"/>
                  </a:lnTo>
                  <a:lnTo>
                    <a:pt x="1086" y="227"/>
                  </a:lnTo>
                  <a:lnTo>
                    <a:pt x="1087" y="221"/>
                  </a:lnTo>
                  <a:lnTo>
                    <a:pt x="1083" y="214"/>
                  </a:lnTo>
                  <a:lnTo>
                    <a:pt x="1077" y="211"/>
                  </a:lnTo>
                  <a:lnTo>
                    <a:pt x="1072" y="210"/>
                  </a:lnTo>
                  <a:lnTo>
                    <a:pt x="1068" y="206"/>
                  </a:lnTo>
                  <a:lnTo>
                    <a:pt x="1064" y="198"/>
                  </a:lnTo>
                  <a:lnTo>
                    <a:pt x="1060" y="193"/>
                  </a:lnTo>
                  <a:lnTo>
                    <a:pt x="1054" y="190"/>
                  </a:lnTo>
                  <a:lnTo>
                    <a:pt x="1047" y="187"/>
                  </a:lnTo>
                  <a:lnTo>
                    <a:pt x="1034" y="168"/>
                  </a:lnTo>
                  <a:lnTo>
                    <a:pt x="1024" y="174"/>
                  </a:lnTo>
                  <a:lnTo>
                    <a:pt x="1011" y="186"/>
                  </a:lnTo>
                  <a:lnTo>
                    <a:pt x="993" y="185"/>
                  </a:lnTo>
                  <a:lnTo>
                    <a:pt x="986" y="172"/>
                  </a:lnTo>
                  <a:lnTo>
                    <a:pt x="992" y="155"/>
                  </a:lnTo>
                  <a:lnTo>
                    <a:pt x="1000" y="136"/>
                  </a:lnTo>
                  <a:lnTo>
                    <a:pt x="999" y="119"/>
                  </a:lnTo>
                  <a:lnTo>
                    <a:pt x="996" y="108"/>
                  </a:lnTo>
                  <a:lnTo>
                    <a:pt x="987" y="103"/>
                  </a:lnTo>
                  <a:lnTo>
                    <a:pt x="981" y="105"/>
                  </a:lnTo>
                  <a:lnTo>
                    <a:pt x="981" y="115"/>
                  </a:lnTo>
                  <a:lnTo>
                    <a:pt x="982" y="129"/>
                  </a:lnTo>
                  <a:lnTo>
                    <a:pt x="971" y="142"/>
                  </a:lnTo>
                  <a:lnTo>
                    <a:pt x="955" y="155"/>
                  </a:lnTo>
                  <a:lnTo>
                    <a:pt x="941" y="164"/>
                  </a:lnTo>
                  <a:lnTo>
                    <a:pt x="932" y="165"/>
                  </a:lnTo>
                  <a:lnTo>
                    <a:pt x="924" y="161"/>
                  </a:lnTo>
                  <a:lnTo>
                    <a:pt x="916" y="155"/>
                  </a:lnTo>
                  <a:lnTo>
                    <a:pt x="909" y="149"/>
                  </a:lnTo>
                  <a:lnTo>
                    <a:pt x="899" y="137"/>
                  </a:lnTo>
                  <a:lnTo>
                    <a:pt x="888" y="122"/>
                  </a:lnTo>
                  <a:lnTo>
                    <a:pt x="877" y="111"/>
                  </a:lnTo>
                  <a:lnTo>
                    <a:pt x="865" y="107"/>
                  </a:lnTo>
                  <a:lnTo>
                    <a:pt x="861" y="104"/>
                  </a:lnTo>
                  <a:lnTo>
                    <a:pt x="858" y="100"/>
                  </a:lnTo>
                  <a:lnTo>
                    <a:pt x="857" y="96"/>
                  </a:lnTo>
                  <a:lnTo>
                    <a:pt x="856" y="91"/>
                  </a:lnTo>
                  <a:lnTo>
                    <a:pt x="858" y="72"/>
                  </a:lnTo>
                  <a:lnTo>
                    <a:pt x="866" y="58"/>
                  </a:lnTo>
                  <a:lnTo>
                    <a:pt x="877" y="45"/>
                  </a:lnTo>
                  <a:lnTo>
                    <a:pt x="888" y="30"/>
                  </a:lnTo>
                  <a:lnTo>
                    <a:pt x="878" y="23"/>
                  </a:lnTo>
                  <a:lnTo>
                    <a:pt x="867" y="15"/>
                  </a:lnTo>
                  <a:lnTo>
                    <a:pt x="857" y="8"/>
                  </a:lnTo>
                  <a:lnTo>
                    <a:pt x="846" y="1"/>
                  </a:lnTo>
                  <a:lnTo>
                    <a:pt x="845" y="1"/>
                  </a:lnTo>
                  <a:lnTo>
                    <a:pt x="844" y="0"/>
                  </a:lnTo>
                  <a:lnTo>
                    <a:pt x="843" y="0"/>
                  </a:lnTo>
                  <a:lnTo>
                    <a:pt x="842" y="0"/>
                  </a:lnTo>
                  <a:lnTo>
                    <a:pt x="833" y="2"/>
                  </a:lnTo>
                  <a:lnTo>
                    <a:pt x="824" y="5"/>
                  </a:lnTo>
                  <a:lnTo>
                    <a:pt x="814" y="8"/>
                  </a:lnTo>
                  <a:lnTo>
                    <a:pt x="805" y="11"/>
                  </a:lnTo>
                  <a:lnTo>
                    <a:pt x="798" y="14"/>
                  </a:lnTo>
                  <a:lnTo>
                    <a:pt x="795" y="18"/>
                  </a:lnTo>
                  <a:lnTo>
                    <a:pt x="795" y="24"/>
                  </a:lnTo>
                  <a:lnTo>
                    <a:pt x="795" y="33"/>
                  </a:lnTo>
                  <a:lnTo>
                    <a:pt x="796" y="56"/>
                  </a:lnTo>
                  <a:lnTo>
                    <a:pt x="798" y="80"/>
                  </a:lnTo>
                  <a:lnTo>
                    <a:pt x="797" y="104"/>
                  </a:lnTo>
                  <a:lnTo>
                    <a:pt x="793" y="126"/>
                  </a:lnTo>
                  <a:lnTo>
                    <a:pt x="787" y="123"/>
                  </a:lnTo>
                  <a:lnTo>
                    <a:pt x="781" y="122"/>
                  </a:lnTo>
                  <a:lnTo>
                    <a:pt x="775" y="124"/>
                  </a:lnTo>
                  <a:lnTo>
                    <a:pt x="770" y="129"/>
                  </a:lnTo>
                  <a:lnTo>
                    <a:pt x="766" y="132"/>
                  </a:lnTo>
                  <a:lnTo>
                    <a:pt x="761" y="133"/>
                  </a:lnTo>
                  <a:lnTo>
                    <a:pt x="756" y="133"/>
                  </a:lnTo>
                  <a:lnTo>
                    <a:pt x="751" y="132"/>
                  </a:lnTo>
                  <a:lnTo>
                    <a:pt x="746" y="131"/>
                  </a:lnTo>
                  <a:lnTo>
                    <a:pt x="741" y="129"/>
                  </a:lnTo>
                  <a:lnTo>
                    <a:pt x="736" y="127"/>
                  </a:lnTo>
                  <a:lnTo>
                    <a:pt x="732" y="126"/>
                  </a:lnTo>
                  <a:lnTo>
                    <a:pt x="715" y="129"/>
                  </a:lnTo>
                  <a:lnTo>
                    <a:pt x="700" y="134"/>
                  </a:lnTo>
                  <a:lnTo>
                    <a:pt x="684" y="141"/>
                  </a:lnTo>
                  <a:lnTo>
                    <a:pt x="669" y="149"/>
                  </a:lnTo>
                  <a:lnTo>
                    <a:pt x="657" y="152"/>
                  </a:lnTo>
                  <a:lnTo>
                    <a:pt x="647" y="150"/>
                  </a:lnTo>
                  <a:lnTo>
                    <a:pt x="636" y="145"/>
                  </a:lnTo>
                  <a:lnTo>
                    <a:pt x="625" y="139"/>
                  </a:lnTo>
                  <a:lnTo>
                    <a:pt x="618" y="136"/>
                  </a:lnTo>
                  <a:lnTo>
                    <a:pt x="609" y="132"/>
                  </a:lnTo>
                  <a:lnTo>
                    <a:pt x="601" y="128"/>
                  </a:lnTo>
                  <a:lnTo>
                    <a:pt x="595" y="123"/>
                  </a:lnTo>
                  <a:lnTo>
                    <a:pt x="591" y="116"/>
                  </a:lnTo>
                  <a:lnTo>
                    <a:pt x="589" y="108"/>
                  </a:lnTo>
                  <a:lnTo>
                    <a:pt x="588" y="99"/>
                  </a:lnTo>
                  <a:lnTo>
                    <a:pt x="585" y="91"/>
                  </a:lnTo>
                  <a:lnTo>
                    <a:pt x="583" y="86"/>
                  </a:lnTo>
                  <a:lnTo>
                    <a:pt x="580" y="81"/>
                  </a:lnTo>
                  <a:lnTo>
                    <a:pt x="577" y="76"/>
                  </a:lnTo>
                  <a:lnTo>
                    <a:pt x="574" y="73"/>
                  </a:lnTo>
                  <a:lnTo>
                    <a:pt x="558" y="68"/>
                  </a:lnTo>
                  <a:lnTo>
                    <a:pt x="538" y="69"/>
                  </a:lnTo>
                  <a:lnTo>
                    <a:pt x="519" y="75"/>
                  </a:lnTo>
                  <a:lnTo>
                    <a:pt x="507" y="88"/>
                  </a:lnTo>
                  <a:lnTo>
                    <a:pt x="507" y="92"/>
                  </a:lnTo>
                  <a:lnTo>
                    <a:pt x="507" y="97"/>
                  </a:lnTo>
                  <a:lnTo>
                    <a:pt x="506" y="101"/>
                  </a:lnTo>
                  <a:lnTo>
                    <a:pt x="506" y="106"/>
                  </a:lnTo>
                  <a:lnTo>
                    <a:pt x="506" y="120"/>
                  </a:lnTo>
                  <a:lnTo>
                    <a:pt x="506" y="136"/>
                  </a:lnTo>
                  <a:lnTo>
                    <a:pt x="508" y="151"/>
                  </a:lnTo>
                  <a:lnTo>
                    <a:pt x="502" y="150"/>
                  </a:lnTo>
                  <a:lnTo>
                    <a:pt x="493" y="148"/>
                  </a:lnTo>
                  <a:lnTo>
                    <a:pt x="488" y="149"/>
                  </a:lnTo>
                  <a:lnTo>
                    <a:pt x="484" y="152"/>
                  </a:lnTo>
                  <a:lnTo>
                    <a:pt x="478" y="154"/>
                  </a:lnTo>
                  <a:lnTo>
                    <a:pt x="473" y="155"/>
                  </a:lnTo>
                  <a:lnTo>
                    <a:pt x="458" y="154"/>
                  </a:lnTo>
                  <a:lnTo>
                    <a:pt x="439" y="160"/>
                  </a:lnTo>
                  <a:lnTo>
                    <a:pt x="410" y="186"/>
                  </a:lnTo>
                  <a:lnTo>
                    <a:pt x="390" y="189"/>
                  </a:lnTo>
                  <a:lnTo>
                    <a:pt x="379" y="184"/>
                  </a:lnTo>
                  <a:lnTo>
                    <a:pt x="356" y="170"/>
                  </a:lnTo>
                  <a:lnTo>
                    <a:pt x="343" y="170"/>
                  </a:lnTo>
                  <a:lnTo>
                    <a:pt x="338" y="173"/>
                  </a:lnTo>
                  <a:lnTo>
                    <a:pt x="327" y="186"/>
                  </a:lnTo>
                  <a:lnTo>
                    <a:pt x="321" y="190"/>
                  </a:lnTo>
                  <a:lnTo>
                    <a:pt x="309" y="192"/>
                  </a:lnTo>
                  <a:lnTo>
                    <a:pt x="304" y="194"/>
                  </a:lnTo>
                  <a:lnTo>
                    <a:pt x="294" y="204"/>
                  </a:lnTo>
                  <a:lnTo>
                    <a:pt x="295" y="215"/>
                  </a:lnTo>
                  <a:lnTo>
                    <a:pt x="310" y="240"/>
                  </a:lnTo>
                  <a:lnTo>
                    <a:pt x="310" y="251"/>
                  </a:lnTo>
                  <a:lnTo>
                    <a:pt x="305" y="261"/>
                  </a:lnTo>
                  <a:lnTo>
                    <a:pt x="292" y="279"/>
                  </a:lnTo>
                  <a:lnTo>
                    <a:pt x="289" y="291"/>
                  </a:lnTo>
                  <a:lnTo>
                    <a:pt x="287" y="316"/>
                  </a:lnTo>
                  <a:lnTo>
                    <a:pt x="283" y="327"/>
                  </a:lnTo>
                  <a:lnTo>
                    <a:pt x="277" y="334"/>
                  </a:lnTo>
                  <a:lnTo>
                    <a:pt x="272" y="339"/>
                  </a:lnTo>
                  <a:lnTo>
                    <a:pt x="236" y="362"/>
                  </a:lnTo>
                  <a:lnTo>
                    <a:pt x="223" y="381"/>
                  </a:lnTo>
                  <a:lnTo>
                    <a:pt x="215" y="403"/>
                  </a:lnTo>
                  <a:lnTo>
                    <a:pt x="204" y="448"/>
                  </a:lnTo>
                  <a:lnTo>
                    <a:pt x="204" y="454"/>
                  </a:lnTo>
                  <a:lnTo>
                    <a:pt x="206" y="468"/>
                  </a:lnTo>
                  <a:lnTo>
                    <a:pt x="211" y="481"/>
                  </a:lnTo>
                  <a:lnTo>
                    <a:pt x="218" y="490"/>
                  </a:lnTo>
                  <a:lnTo>
                    <a:pt x="222" y="494"/>
                  </a:lnTo>
                  <a:lnTo>
                    <a:pt x="224" y="498"/>
                  </a:lnTo>
                  <a:lnTo>
                    <a:pt x="214" y="499"/>
                  </a:lnTo>
                  <a:lnTo>
                    <a:pt x="207" y="503"/>
                  </a:lnTo>
                  <a:lnTo>
                    <a:pt x="201" y="508"/>
                  </a:lnTo>
                  <a:lnTo>
                    <a:pt x="195" y="513"/>
                  </a:lnTo>
                  <a:lnTo>
                    <a:pt x="192" y="514"/>
                  </a:lnTo>
                  <a:lnTo>
                    <a:pt x="186" y="516"/>
                  </a:lnTo>
                  <a:lnTo>
                    <a:pt x="181" y="517"/>
                  </a:lnTo>
                  <a:lnTo>
                    <a:pt x="179" y="518"/>
                  </a:lnTo>
                  <a:lnTo>
                    <a:pt x="176" y="523"/>
                  </a:lnTo>
                  <a:lnTo>
                    <a:pt x="174" y="528"/>
                  </a:lnTo>
                  <a:lnTo>
                    <a:pt x="172" y="533"/>
                  </a:lnTo>
                  <a:lnTo>
                    <a:pt x="169" y="536"/>
                  </a:lnTo>
                  <a:lnTo>
                    <a:pt x="166" y="535"/>
                  </a:lnTo>
                  <a:lnTo>
                    <a:pt x="162" y="533"/>
                  </a:lnTo>
                  <a:lnTo>
                    <a:pt x="159" y="531"/>
                  </a:lnTo>
                  <a:lnTo>
                    <a:pt x="156" y="531"/>
                  </a:lnTo>
                  <a:lnTo>
                    <a:pt x="151" y="535"/>
                  </a:lnTo>
                  <a:lnTo>
                    <a:pt x="147" y="540"/>
                  </a:lnTo>
                  <a:lnTo>
                    <a:pt x="144" y="546"/>
                  </a:lnTo>
                  <a:lnTo>
                    <a:pt x="141" y="552"/>
                  </a:lnTo>
                  <a:lnTo>
                    <a:pt x="135" y="559"/>
                  </a:lnTo>
                  <a:lnTo>
                    <a:pt x="126" y="565"/>
                  </a:lnTo>
                  <a:lnTo>
                    <a:pt x="116" y="566"/>
                  </a:lnTo>
                  <a:lnTo>
                    <a:pt x="108" y="562"/>
                  </a:lnTo>
                  <a:lnTo>
                    <a:pt x="107" y="564"/>
                  </a:lnTo>
                  <a:lnTo>
                    <a:pt x="106" y="565"/>
                  </a:lnTo>
                  <a:lnTo>
                    <a:pt x="105" y="566"/>
                  </a:lnTo>
                  <a:lnTo>
                    <a:pt x="104" y="567"/>
                  </a:lnTo>
                  <a:lnTo>
                    <a:pt x="82" y="570"/>
                  </a:lnTo>
                  <a:lnTo>
                    <a:pt x="59" y="578"/>
                  </a:lnTo>
                  <a:lnTo>
                    <a:pt x="36" y="589"/>
                  </a:lnTo>
                  <a:lnTo>
                    <a:pt x="15" y="598"/>
                  </a:lnTo>
                  <a:lnTo>
                    <a:pt x="15" y="602"/>
                  </a:lnTo>
                  <a:lnTo>
                    <a:pt x="16" y="605"/>
                  </a:lnTo>
                  <a:lnTo>
                    <a:pt x="16" y="609"/>
                  </a:lnTo>
                  <a:lnTo>
                    <a:pt x="16" y="612"/>
                  </a:lnTo>
                  <a:lnTo>
                    <a:pt x="14" y="628"/>
                  </a:lnTo>
                  <a:lnTo>
                    <a:pt x="12" y="643"/>
                  </a:lnTo>
                  <a:lnTo>
                    <a:pt x="10" y="658"/>
                  </a:lnTo>
                  <a:lnTo>
                    <a:pt x="8" y="673"/>
                  </a:lnTo>
                  <a:lnTo>
                    <a:pt x="6" y="689"/>
                  </a:lnTo>
                  <a:lnTo>
                    <a:pt x="4" y="704"/>
                  </a:lnTo>
                  <a:lnTo>
                    <a:pt x="2" y="720"/>
                  </a:lnTo>
                  <a:lnTo>
                    <a:pt x="0" y="735"/>
                  </a:lnTo>
                  <a:lnTo>
                    <a:pt x="9" y="740"/>
                  </a:lnTo>
                  <a:lnTo>
                    <a:pt x="21" y="746"/>
                  </a:lnTo>
                  <a:lnTo>
                    <a:pt x="33" y="753"/>
                  </a:lnTo>
                  <a:lnTo>
                    <a:pt x="39" y="760"/>
                  </a:lnTo>
                  <a:lnTo>
                    <a:pt x="41" y="766"/>
                  </a:lnTo>
                  <a:lnTo>
                    <a:pt x="42" y="771"/>
                  </a:lnTo>
                  <a:lnTo>
                    <a:pt x="45" y="777"/>
                  </a:lnTo>
                  <a:lnTo>
                    <a:pt x="48" y="782"/>
                  </a:lnTo>
                  <a:lnTo>
                    <a:pt x="63" y="801"/>
                  </a:lnTo>
                  <a:lnTo>
                    <a:pt x="81" y="819"/>
                  </a:lnTo>
                  <a:lnTo>
                    <a:pt x="100" y="836"/>
                  </a:lnTo>
                  <a:lnTo>
                    <a:pt x="118" y="851"/>
                  </a:lnTo>
                  <a:lnTo>
                    <a:pt x="128" y="856"/>
                  </a:lnTo>
                  <a:lnTo>
                    <a:pt x="132" y="851"/>
                  </a:lnTo>
                  <a:lnTo>
                    <a:pt x="134" y="843"/>
                  </a:lnTo>
                  <a:lnTo>
                    <a:pt x="138" y="835"/>
                  </a:lnTo>
                  <a:lnTo>
                    <a:pt x="149" y="832"/>
                  </a:lnTo>
                  <a:lnTo>
                    <a:pt x="164" y="830"/>
                  </a:lnTo>
                  <a:lnTo>
                    <a:pt x="178" y="832"/>
                  </a:lnTo>
                  <a:lnTo>
                    <a:pt x="187" y="837"/>
                  </a:lnTo>
                  <a:lnTo>
                    <a:pt x="190" y="844"/>
                  </a:lnTo>
                  <a:lnTo>
                    <a:pt x="194" y="850"/>
                  </a:lnTo>
                  <a:lnTo>
                    <a:pt x="198" y="857"/>
                  </a:lnTo>
                  <a:lnTo>
                    <a:pt x="202" y="864"/>
                  </a:lnTo>
                  <a:lnTo>
                    <a:pt x="208" y="872"/>
                  </a:lnTo>
                  <a:lnTo>
                    <a:pt x="214" y="881"/>
                  </a:lnTo>
                  <a:lnTo>
                    <a:pt x="225" y="898"/>
                  </a:lnTo>
                  <a:lnTo>
                    <a:pt x="225" y="899"/>
                  </a:lnTo>
                  <a:lnTo>
                    <a:pt x="226" y="900"/>
                  </a:lnTo>
                  <a:lnTo>
                    <a:pt x="226" y="900"/>
                  </a:lnTo>
                  <a:lnTo>
                    <a:pt x="227" y="901"/>
                  </a:lnTo>
                  <a:lnTo>
                    <a:pt x="224" y="916"/>
                  </a:lnTo>
                  <a:lnTo>
                    <a:pt x="219" y="929"/>
                  </a:lnTo>
                  <a:lnTo>
                    <a:pt x="214" y="941"/>
                  </a:lnTo>
                  <a:lnTo>
                    <a:pt x="210" y="955"/>
                  </a:lnTo>
                  <a:lnTo>
                    <a:pt x="206" y="974"/>
                  </a:lnTo>
                  <a:lnTo>
                    <a:pt x="210" y="986"/>
                  </a:lnTo>
                  <a:lnTo>
                    <a:pt x="221" y="993"/>
                  </a:lnTo>
                  <a:lnTo>
                    <a:pt x="237" y="997"/>
                  </a:lnTo>
                  <a:lnTo>
                    <a:pt x="251" y="1003"/>
                  </a:lnTo>
                  <a:lnTo>
                    <a:pt x="261" y="1011"/>
                  </a:lnTo>
                  <a:lnTo>
                    <a:pt x="266" y="1024"/>
                  </a:lnTo>
                  <a:lnTo>
                    <a:pt x="265" y="1041"/>
                  </a:lnTo>
                  <a:lnTo>
                    <a:pt x="266" y="1047"/>
                  </a:lnTo>
                  <a:lnTo>
                    <a:pt x="268" y="1051"/>
                  </a:lnTo>
                  <a:lnTo>
                    <a:pt x="273" y="1054"/>
                  </a:lnTo>
                  <a:lnTo>
                    <a:pt x="278" y="1057"/>
                  </a:lnTo>
                  <a:lnTo>
                    <a:pt x="282" y="1062"/>
                  </a:lnTo>
                  <a:lnTo>
                    <a:pt x="283" y="1069"/>
                  </a:lnTo>
                  <a:lnTo>
                    <a:pt x="283" y="1077"/>
                  </a:lnTo>
                  <a:lnTo>
                    <a:pt x="283" y="1084"/>
                  </a:lnTo>
                  <a:lnTo>
                    <a:pt x="290" y="1106"/>
                  </a:lnTo>
                  <a:lnTo>
                    <a:pt x="301" y="1095"/>
                  </a:lnTo>
                  <a:lnTo>
                    <a:pt x="315" y="1072"/>
                  </a:lnTo>
                  <a:lnTo>
                    <a:pt x="331" y="1059"/>
                  </a:lnTo>
                  <a:lnTo>
                    <a:pt x="353" y="1062"/>
                  </a:lnTo>
                  <a:lnTo>
                    <a:pt x="360" y="1044"/>
                  </a:lnTo>
                  <a:lnTo>
                    <a:pt x="363" y="1022"/>
                  </a:lnTo>
                  <a:lnTo>
                    <a:pt x="375" y="1013"/>
                  </a:lnTo>
                  <a:lnTo>
                    <a:pt x="382" y="1014"/>
                  </a:lnTo>
                  <a:lnTo>
                    <a:pt x="388" y="1014"/>
                  </a:lnTo>
                  <a:lnTo>
                    <a:pt x="394" y="1012"/>
                  </a:lnTo>
                  <a:lnTo>
                    <a:pt x="398" y="1006"/>
                  </a:lnTo>
                  <a:lnTo>
                    <a:pt x="401" y="994"/>
                  </a:lnTo>
                  <a:lnTo>
                    <a:pt x="401" y="980"/>
                  </a:lnTo>
                  <a:lnTo>
                    <a:pt x="401" y="968"/>
                  </a:lnTo>
                  <a:lnTo>
                    <a:pt x="407" y="956"/>
                  </a:lnTo>
                  <a:lnTo>
                    <a:pt x="417" y="951"/>
                  </a:lnTo>
                  <a:lnTo>
                    <a:pt x="427" y="948"/>
                  </a:lnTo>
                  <a:lnTo>
                    <a:pt x="437" y="947"/>
                  </a:lnTo>
                  <a:lnTo>
                    <a:pt x="448" y="947"/>
                  </a:lnTo>
                  <a:lnTo>
                    <a:pt x="462" y="942"/>
                  </a:lnTo>
                  <a:lnTo>
                    <a:pt x="476" y="934"/>
                  </a:lnTo>
                  <a:lnTo>
                    <a:pt x="490" y="927"/>
                  </a:lnTo>
                  <a:lnTo>
                    <a:pt x="503" y="919"/>
                  </a:lnTo>
                  <a:lnTo>
                    <a:pt x="513" y="915"/>
                  </a:lnTo>
                  <a:lnTo>
                    <a:pt x="524" y="914"/>
                  </a:lnTo>
                  <a:lnTo>
                    <a:pt x="534" y="916"/>
                  </a:lnTo>
                  <a:lnTo>
                    <a:pt x="545" y="919"/>
                  </a:lnTo>
                  <a:lnTo>
                    <a:pt x="548" y="920"/>
                  </a:lnTo>
                  <a:lnTo>
                    <a:pt x="551" y="922"/>
                  </a:lnTo>
                  <a:lnTo>
                    <a:pt x="554" y="924"/>
                  </a:lnTo>
                  <a:lnTo>
                    <a:pt x="557" y="927"/>
                  </a:lnTo>
                  <a:lnTo>
                    <a:pt x="563" y="933"/>
                  </a:lnTo>
                  <a:lnTo>
                    <a:pt x="568" y="941"/>
                  </a:lnTo>
                  <a:lnTo>
                    <a:pt x="571" y="949"/>
                  </a:lnTo>
                  <a:lnTo>
                    <a:pt x="573" y="958"/>
                  </a:lnTo>
                  <a:lnTo>
                    <a:pt x="573" y="965"/>
                  </a:lnTo>
                  <a:lnTo>
                    <a:pt x="573" y="973"/>
                  </a:lnTo>
                  <a:lnTo>
                    <a:pt x="571" y="980"/>
                  </a:lnTo>
                  <a:lnTo>
                    <a:pt x="568" y="987"/>
                  </a:lnTo>
                  <a:lnTo>
                    <a:pt x="571" y="987"/>
                  </a:lnTo>
                  <a:lnTo>
                    <a:pt x="574" y="988"/>
                  </a:lnTo>
                  <a:lnTo>
                    <a:pt x="577" y="988"/>
                  </a:lnTo>
                  <a:lnTo>
                    <a:pt x="580" y="988"/>
                  </a:lnTo>
                  <a:lnTo>
                    <a:pt x="574" y="1000"/>
                  </a:lnTo>
                  <a:lnTo>
                    <a:pt x="569" y="1013"/>
                  </a:lnTo>
                  <a:lnTo>
                    <a:pt x="564" y="1025"/>
                  </a:lnTo>
                  <a:lnTo>
                    <a:pt x="561" y="1038"/>
                  </a:lnTo>
                  <a:lnTo>
                    <a:pt x="559" y="1044"/>
                  </a:lnTo>
                  <a:lnTo>
                    <a:pt x="558" y="1050"/>
                  </a:lnTo>
                  <a:lnTo>
                    <a:pt x="557" y="1056"/>
                  </a:lnTo>
                  <a:lnTo>
                    <a:pt x="556" y="1062"/>
                  </a:lnTo>
                  <a:lnTo>
                    <a:pt x="557" y="1064"/>
                  </a:lnTo>
                  <a:lnTo>
                    <a:pt x="558" y="1066"/>
                  </a:lnTo>
                  <a:lnTo>
                    <a:pt x="560" y="1068"/>
                  </a:lnTo>
                  <a:lnTo>
                    <a:pt x="561" y="1070"/>
                  </a:lnTo>
                  <a:lnTo>
                    <a:pt x="588" y="1073"/>
                  </a:lnTo>
                  <a:lnTo>
                    <a:pt x="615" y="1045"/>
                  </a:lnTo>
                  <a:lnTo>
                    <a:pt x="640" y="1018"/>
                  </a:lnTo>
                  <a:lnTo>
                    <a:pt x="662" y="1026"/>
                  </a:lnTo>
                  <a:lnTo>
                    <a:pt x="672" y="1042"/>
                  </a:lnTo>
                  <a:lnTo>
                    <a:pt x="683" y="1049"/>
                  </a:lnTo>
                  <a:lnTo>
                    <a:pt x="696" y="1049"/>
                  </a:lnTo>
                  <a:lnTo>
                    <a:pt x="714" y="1044"/>
                  </a:lnTo>
                  <a:lnTo>
                    <a:pt x="720" y="1042"/>
                  </a:lnTo>
                  <a:lnTo>
                    <a:pt x="727" y="1043"/>
                  </a:lnTo>
                  <a:lnTo>
                    <a:pt x="732" y="1047"/>
                  </a:lnTo>
                  <a:lnTo>
                    <a:pt x="737" y="1053"/>
                  </a:lnTo>
                  <a:lnTo>
                    <a:pt x="738" y="1054"/>
                  </a:lnTo>
                  <a:lnTo>
                    <a:pt x="740" y="1056"/>
                  </a:lnTo>
                  <a:lnTo>
                    <a:pt x="742" y="1058"/>
                  </a:lnTo>
                  <a:lnTo>
                    <a:pt x="743" y="1059"/>
                  </a:lnTo>
                  <a:lnTo>
                    <a:pt x="746" y="1063"/>
                  </a:lnTo>
                  <a:lnTo>
                    <a:pt x="749" y="1066"/>
                  </a:lnTo>
                  <a:lnTo>
                    <a:pt x="753" y="1069"/>
                  </a:lnTo>
                  <a:lnTo>
                    <a:pt x="756" y="1072"/>
                  </a:lnTo>
                  <a:lnTo>
                    <a:pt x="759" y="1076"/>
                  </a:lnTo>
                  <a:lnTo>
                    <a:pt x="762" y="1080"/>
                  </a:lnTo>
                  <a:lnTo>
                    <a:pt x="764" y="1084"/>
                  </a:lnTo>
                  <a:lnTo>
                    <a:pt x="767" y="1088"/>
                  </a:lnTo>
                  <a:lnTo>
                    <a:pt x="770" y="1092"/>
                  </a:lnTo>
                  <a:lnTo>
                    <a:pt x="773" y="1097"/>
                  </a:lnTo>
                  <a:lnTo>
                    <a:pt x="776" y="1102"/>
                  </a:lnTo>
                  <a:lnTo>
                    <a:pt x="779" y="1107"/>
                  </a:lnTo>
                  <a:lnTo>
                    <a:pt x="785" y="1116"/>
                  </a:lnTo>
                  <a:lnTo>
                    <a:pt x="789" y="1123"/>
                  </a:lnTo>
                  <a:lnTo>
                    <a:pt x="791" y="1129"/>
                  </a:lnTo>
                  <a:lnTo>
                    <a:pt x="790" y="1137"/>
                  </a:lnTo>
                  <a:lnTo>
                    <a:pt x="788" y="1145"/>
                  </a:lnTo>
                  <a:lnTo>
                    <a:pt x="784" y="1153"/>
                  </a:lnTo>
                  <a:lnTo>
                    <a:pt x="779" y="1162"/>
                  </a:lnTo>
                  <a:lnTo>
                    <a:pt x="776" y="1170"/>
                  </a:lnTo>
                  <a:lnTo>
                    <a:pt x="771" y="1182"/>
                  </a:lnTo>
                  <a:lnTo>
                    <a:pt x="764" y="1193"/>
                  </a:lnTo>
                  <a:lnTo>
                    <a:pt x="758" y="1204"/>
                  </a:lnTo>
                  <a:lnTo>
                    <a:pt x="752" y="1216"/>
                  </a:lnTo>
                  <a:lnTo>
                    <a:pt x="752" y="1217"/>
                  </a:lnTo>
                  <a:lnTo>
                    <a:pt x="752" y="1218"/>
                  </a:lnTo>
                  <a:lnTo>
                    <a:pt x="751" y="1219"/>
                  </a:lnTo>
                  <a:lnTo>
                    <a:pt x="751" y="1220"/>
                  </a:lnTo>
                  <a:lnTo>
                    <a:pt x="758" y="1219"/>
                  </a:lnTo>
                  <a:lnTo>
                    <a:pt x="762" y="1215"/>
                  </a:lnTo>
                  <a:lnTo>
                    <a:pt x="765" y="1210"/>
                  </a:lnTo>
                  <a:lnTo>
                    <a:pt x="768" y="1203"/>
                  </a:lnTo>
                  <a:lnTo>
                    <a:pt x="775" y="1205"/>
                  </a:lnTo>
                  <a:lnTo>
                    <a:pt x="783" y="1202"/>
                  </a:lnTo>
                  <a:lnTo>
                    <a:pt x="790" y="1196"/>
                  </a:lnTo>
                  <a:lnTo>
                    <a:pt x="797" y="1189"/>
                  </a:lnTo>
                  <a:lnTo>
                    <a:pt x="806" y="1188"/>
                  </a:lnTo>
                  <a:lnTo>
                    <a:pt x="814" y="1193"/>
                  </a:lnTo>
                  <a:lnTo>
                    <a:pt x="823" y="1199"/>
                  </a:lnTo>
                  <a:lnTo>
                    <a:pt x="833" y="1201"/>
                  </a:lnTo>
                  <a:lnTo>
                    <a:pt x="842" y="1194"/>
                  </a:lnTo>
                  <a:lnTo>
                    <a:pt x="851" y="1185"/>
                  </a:lnTo>
                  <a:lnTo>
                    <a:pt x="860" y="1181"/>
                  </a:lnTo>
                  <a:lnTo>
                    <a:pt x="870" y="1190"/>
                  </a:lnTo>
                  <a:lnTo>
                    <a:pt x="871" y="1191"/>
                  </a:lnTo>
                  <a:lnTo>
                    <a:pt x="873" y="1193"/>
                  </a:lnTo>
                  <a:lnTo>
                    <a:pt x="874" y="1194"/>
                  </a:lnTo>
                  <a:lnTo>
                    <a:pt x="876" y="1195"/>
                  </a:lnTo>
                  <a:lnTo>
                    <a:pt x="888" y="1198"/>
                  </a:lnTo>
                  <a:lnTo>
                    <a:pt x="901" y="1199"/>
                  </a:lnTo>
                  <a:lnTo>
                    <a:pt x="915" y="1199"/>
                  </a:lnTo>
                  <a:lnTo>
                    <a:pt x="928" y="1202"/>
                  </a:lnTo>
                  <a:lnTo>
                    <a:pt x="930" y="1203"/>
                  </a:lnTo>
                  <a:lnTo>
                    <a:pt x="932" y="1204"/>
                  </a:lnTo>
                  <a:lnTo>
                    <a:pt x="934" y="1206"/>
                  </a:lnTo>
                  <a:lnTo>
                    <a:pt x="936" y="1207"/>
                  </a:lnTo>
                  <a:lnTo>
                    <a:pt x="949" y="1214"/>
                  </a:lnTo>
                  <a:lnTo>
                    <a:pt x="959" y="1206"/>
                  </a:lnTo>
                  <a:lnTo>
                    <a:pt x="967" y="1190"/>
                  </a:lnTo>
                  <a:lnTo>
                    <a:pt x="974" y="1174"/>
                  </a:lnTo>
                  <a:lnTo>
                    <a:pt x="978" y="1166"/>
                  </a:lnTo>
                  <a:lnTo>
                    <a:pt x="983" y="1159"/>
                  </a:lnTo>
                  <a:lnTo>
                    <a:pt x="989" y="1153"/>
                  </a:lnTo>
                  <a:lnTo>
                    <a:pt x="994" y="1146"/>
                  </a:lnTo>
                  <a:lnTo>
                    <a:pt x="997" y="1140"/>
                  </a:lnTo>
                  <a:lnTo>
                    <a:pt x="997" y="1136"/>
                  </a:lnTo>
                  <a:lnTo>
                    <a:pt x="1000" y="1134"/>
                  </a:lnTo>
                  <a:lnTo>
                    <a:pt x="1009" y="1130"/>
                  </a:lnTo>
                  <a:lnTo>
                    <a:pt x="1012" y="1131"/>
                  </a:lnTo>
                  <a:lnTo>
                    <a:pt x="1014" y="1134"/>
                  </a:lnTo>
                  <a:lnTo>
                    <a:pt x="1016" y="1138"/>
                  </a:lnTo>
                  <a:lnTo>
                    <a:pt x="1019" y="1141"/>
                  </a:lnTo>
                  <a:lnTo>
                    <a:pt x="1032" y="1149"/>
                  </a:lnTo>
                  <a:lnTo>
                    <a:pt x="1047" y="1157"/>
                  </a:lnTo>
                  <a:lnTo>
                    <a:pt x="1062" y="1162"/>
                  </a:lnTo>
                  <a:lnTo>
                    <a:pt x="1078" y="1162"/>
                  </a:lnTo>
                  <a:lnTo>
                    <a:pt x="1061" y="1140"/>
                  </a:lnTo>
                  <a:lnTo>
                    <a:pt x="1045" y="1112"/>
                  </a:lnTo>
                  <a:lnTo>
                    <a:pt x="1030" y="1084"/>
                  </a:lnTo>
                  <a:lnTo>
                    <a:pt x="1015" y="1059"/>
                  </a:lnTo>
                  <a:lnTo>
                    <a:pt x="1010" y="1044"/>
                  </a:lnTo>
                  <a:lnTo>
                    <a:pt x="1014" y="1029"/>
                  </a:lnTo>
                  <a:lnTo>
                    <a:pt x="1023" y="1014"/>
                  </a:lnTo>
                  <a:lnTo>
                    <a:pt x="1033" y="999"/>
                  </a:lnTo>
                  <a:lnTo>
                    <a:pt x="1034" y="996"/>
                  </a:lnTo>
                  <a:lnTo>
                    <a:pt x="1036" y="994"/>
                  </a:lnTo>
                  <a:lnTo>
                    <a:pt x="1037" y="992"/>
                  </a:lnTo>
                  <a:lnTo>
                    <a:pt x="1039" y="989"/>
                  </a:lnTo>
                  <a:lnTo>
                    <a:pt x="1044" y="982"/>
                  </a:lnTo>
                  <a:lnTo>
                    <a:pt x="1049" y="975"/>
                  </a:lnTo>
                  <a:lnTo>
                    <a:pt x="1054" y="968"/>
                  </a:lnTo>
                  <a:lnTo>
                    <a:pt x="1060" y="961"/>
                  </a:lnTo>
                  <a:lnTo>
                    <a:pt x="1064" y="941"/>
                  </a:lnTo>
                  <a:lnTo>
                    <a:pt x="1069" y="924"/>
                  </a:lnTo>
                  <a:lnTo>
                    <a:pt x="1078" y="909"/>
                  </a:lnTo>
                  <a:lnTo>
                    <a:pt x="1094" y="896"/>
                  </a:lnTo>
                  <a:lnTo>
                    <a:pt x="1105" y="884"/>
                  </a:lnTo>
                  <a:lnTo>
                    <a:pt x="1105" y="874"/>
                  </a:lnTo>
                  <a:lnTo>
                    <a:pt x="1099" y="862"/>
                  </a:lnTo>
                  <a:lnTo>
                    <a:pt x="1092" y="850"/>
                  </a:lnTo>
                  <a:lnTo>
                    <a:pt x="1092" y="844"/>
                  </a:lnTo>
                  <a:lnTo>
                    <a:pt x="1092" y="838"/>
                  </a:lnTo>
                  <a:lnTo>
                    <a:pt x="1091" y="832"/>
                  </a:lnTo>
                  <a:lnTo>
                    <a:pt x="1091" y="827"/>
                  </a:lnTo>
                  <a:lnTo>
                    <a:pt x="1083" y="801"/>
                  </a:lnTo>
                  <a:lnTo>
                    <a:pt x="1067" y="793"/>
                  </a:lnTo>
                  <a:lnTo>
                    <a:pt x="1046" y="796"/>
                  </a:lnTo>
                  <a:lnTo>
                    <a:pt x="1023" y="806"/>
                  </a:lnTo>
                  <a:lnTo>
                    <a:pt x="1018" y="807"/>
                  </a:lnTo>
                  <a:lnTo>
                    <a:pt x="1013" y="806"/>
                  </a:lnTo>
                  <a:lnTo>
                    <a:pt x="1009" y="803"/>
                  </a:lnTo>
                  <a:lnTo>
                    <a:pt x="1005" y="799"/>
                  </a:lnTo>
                  <a:lnTo>
                    <a:pt x="999" y="793"/>
                  </a:lnTo>
                  <a:lnTo>
                    <a:pt x="995" y="787"/>
                  </a:lnTo>
                  <a:lnTo>
                    <a:pt x="994" y="780"/>
                  </a:lnTo>
                  <a:lnTo>
                    <a:pt x="999" y="773"/>
                  </a:lnTo>
                  <a:lnTo>
                    <a:pt x="1005" y="762"/>
                  </a:lnTo>
                  <a:lnTo>
                    <a:pt x="1007" y="750"/>
                  </a:lnTo>
                  <a:lnTo>
                    <a:pt x="1010" y="739"/>
                  </a:lnTo>
                  <a:lnTo>
                    <a:pt x="1020" y="731"/>
                  </a:lnTo>
                  <a:lnTo>
                    <a:pt x="1022" y="730"/>
                  </a:lnTo>
                  <a:lnTo>
                    <a:pt x="1024" y="730"/>
                  </a:lnTo>
                  <a:lnTo>
                    <a:pt x="1027" y="729"/>
                  </a:lnTo>
                  <a:lnTo>
                    <a:pt x="1029" y="729"/>
                  </a:lnTo>
                  <a:lnTo>
                    <a:pt x="1039" y="728"/>
                  </a:lnTo>
                  <a:lnTo>
                    <a:pt x="1050" y="727"/>
                  </a:lnTo>
                  <a:lnTo>
                    <a:pt x="1060" y="725"/>
                  </a:lnTo>
                  <a:lnTo>
                    <a:pt x="1068" y="721"/>
                  </a:lnTo>
                  <a:lnTo>
                    <a:pt x="1073" y="713"/>
                  </a:lnTo>
                  <a:lnTo>
                    <a:pt x="1078" y="705"/>
                  </a:lnTo>
                  <a:lnTo>
                    <a:pt x="1083" y="697"/>
                  </a:lnTo>
                  <a:lnTo>
                    <a:pt x="1088" y="689"/>
                  </a:lnTo>
                  <a:lnTo>
                    <a:pt x="1095" y="678"/>
                  </a:lnTo>
                  <a:lnTo>
                    <a:pt x="1109" y="669"/>
                  </a:lnTo>
                  <a:lnTo>
                    <a:pt x="1124" y="662"/>
                  </a:lnTo>
                  <a:lnTo>
                    <a:pt x="1136" y="655"/>
                  </a:lnTo>
                  <a:lnTo>
                    <a:pt x="1139" y="651"/>
                  </a:lnTo>
                  <a:lnTo>
                    <a:pt x="1143" y="647"/>
                  </a:lnTo>
                  <a:lnTo>
                    <a:pt x="1147" y="642"/>
                  </a:lnTo>
                  <a:lnTo>
                    <a:pt x="1150" y="638"/>
                  </a:lnTo>
                  <a:lnTo>
                    <a:pt x="1154" y="633"/>
                  </a:lnTo>
                  <a:lnTo>
                    <a:pt x="1158" y="629"/>
                  </a:lnTo>
                  <a:lnTo>
                    <a:pt x="1163" y="624"/>
                  </a:lnTo>
                  <a:lnTo>
                    <a:pt x="1167" y="619"/>
                  </a:lnTo>
                  <a:lnTo>
                    <a:pt x="1167" y="618"/>
                  </a:lnTo>
                  <a:lnTo>
                    <a:pt x="1168" y="618"/>
                  </a:lnTo>
                  <a:lnTo>
                    <a:pt x="1168" y="617"/>
                  </a:lnTo>
                  <a:lnTo>
                    <a:pt x="1169" y="617"/>
                  </a:lnTo>
                  <a:lnTo>
                    <a:pt x="1162" y="60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7" name="Freeform 45"/>
            <p:cNvSpPr>
              <a:spLocks/>
            </p:cNvSpPr>
            <p:nvPr/>
          </p:nvSpPr>
          <p:spPr bwMode="auto">
            <a:xfrm>
              <a:off x="2868924" y="2719702"/>
              <a:ext cx="740408" cy="471805"/>
            </a:xfrm>
            <a:custGeom>
              <a:avLst/>
              <a:gdLst>
                <a:gd name="T0" fmla="*/ 2557 w 2649"/>
                <a:gd name="T1" fmla="*/ 1100 h 1688"/>
                <a:gd name="T2" fmla="*/ 2464 w 2649"/>
                <a:gd name="T3" fmla="*/ 1041 h 1688"/>
                <a:gd name="T4" fmla="*/ 2440 w 2649"/>
                <a:gd name="T5" fmla="*/ 961 h 1688"/>
                <a:gd name="T6" fmla="*/ 2425 w 2649"/>
                <a:gd name="T7" fmla="*/ 903 h 1688"/>
                <a:gd name="T8" fmla="*/ 2411 w 2649"/>
                <a:gd name="T9" fmla="*/ 864 h 1688"/>
                <a:gd name="T10" fmla="*/ 2411 w 2649"/>
                <a:gd name="T11" fmla="*/ 774 h 1688"/>
                <a:gd name="T12" fmla="*/ 2440 w 2649"/>
                <a:gd name="T13" fmla="*/ 663 h 1688"/>
                <a:gd name="T14" fmla="*/ 2340 w 2649"/>
                <a:gd name="T15" fmla="*/ 610 h 1688"/>
                <a:gd name="T16" fmla="*/ 2216 w 2649"/>
                <a:gd name="T17" fmla="*/ 588 h 1688"/>
                <a:gd name="T18" fmla="*/ 2066 w 2649"/>
                <a:gd name="T19" fmla="*/ 486 h 1688"/>
                <a:gd name="T20" fmla="*/ 2014 w 2649"/>
                <a:gd name="T21" fmla="*/ 426 h 1688"/>
                <a:gd name="T22" fmla="*/ 1985 w 2649"/>
                <a:gd name="T23" fmla="*/ 377 h 1688"/>
                <a:gd name="T24" fmla="*/ 1935 w 2649"/>
                <a:gd name="T25" fmla="*/ 260 h 1688"/>
                <a:gd name="T26" fmla="*/ 1891 w 2649"/>
                <a:gd name="T27" fmla="*/ 208 h 1688"/>
                <a:gd name="T28" fmla="*/ 1820 w 2649"/>
                <a:gd name="T29" fmla="*/ 278 h 1688"/>
                <a:gd name="T30" fmla="*/ 1752 w 2649"/>
                <a:gd name="T31" fmla="*/ 220 h 1688"/>
                <a:gd name="T32" fmla="*/ 1696 w 2649"/>
                <a:gd name="T33" fmla="*/ 143 h 1688"/>
                <a:gd name="T34" fmla="*/ 1622 w 2649"/>
                <a:gd name="T35" fmla="*/ 90 h 1688"/>
                <a:gd name="T36" fmla="*/ 1542 w 2649"/>
                <a:gd name="T37" fmla="*/ 119 h 1688"/>
                <a:gd name="T38" fmla="*/ 1487 w 2649"/>
                <a:gd name="T39" fmla="*/ 140 h 1688"/>
                <a:gd name="T40" fmla="*/ 1400 w 2649"/>
                <a:gd name="T41" fmla="*/ 158 h 1688"/>
                <a:gd name="T42" fmla="*/ 1322 w 2649"/>
                <a:gd name="T43" fmla="*/ 203 h 1688"/>
                <a:gd name="T44" fmla="*/ 1215 w 2649"/>
                <a:gd name="T45" fmla="*/ 313 h 1688"/>
                <a:gd name="T46" fmla="*/ 1150 w 2649"/>
                <a:gd name="T47" fmla="*/ 276 h 1688"/>
                <a:gd name="T48" fmla="*/ 1109 w 2649"/>
                <a:gd name="T49" fmla="*/ 156 h 1688"/>
                <a:gd name="T50" fmla="*/ 1111 w 2649"/>
                <a:gd name="T51" fmla="*/ 56 h 1688"/>
                <a:gd name="T52" fmla="*/ 1011 w 2649"/>
                <a:gd name="T53" fmla="*/ 8 h 1688"/>
                <a:gd name="T54" fmla="*/ 945 w 2649"/>
                <a:gd name="T55" fmla="*/ 36 h 1688"/>
                <a:gd name="T56" fmla="*/ 903 w 2649"/>
                <a:gd name="T57" fmla="*/ 80 h 1688"/>
                <a:gd name="T58" fmla="*/ 909 w 2649"/>
                <a:gd name="T59" fmla="*/ 217 h 1688"/>
                <a:gd name="T60" fmla="*/ 990 w 2649"/>
                <a:gd name="T61" fmla="*/ 341 h 1688"/>
                <a:gd name="T62" fmla="*/ 936 w 2649"/>
                <a:gd name="T63" fmla="*/ 315 h 1688"/>
                <a:gd name="T64" fmla="*/ 921 w 2649"/>
                <a:gd name="T65" fmla="*/ 290 h 1688"/>
                <a:gd name="T66" fmla="*/ 778 w 2649"/>
                <a:gd name="T67" fmla="*/ 269 h 1688"/>
                <a:gd name="T68" fmla="*/ 732 w 2649"/>
                <a:gd name="T69" fmla="*/ 221 h 1688"/>
                <a:gd name="T70" fmla="*/ 408 w 2649"/>
                <a:gd name="T71" fmla="*/ 257 h 1688"/>
                <a:gd name="T72" fmla="*/ 318 w 2649"/>
                <a:gd name="T73" fmla="*/ 191 h 1688"/>
                <a:gd name="T74" fmla="*/ 185 w 2649"/>
                <a:gd name="T75" fmla="*/ 398 h 1688"/>
                <a:gd name="T76" fmla="*/ 127 w 2649"/>
                <a:gd name="T77" fmla="*/ 440 h 1688"/>
                <a:gd name="T78" fmla="*/ 30 w 2649"/>
                <a:gd name="T79" fmla="*/ 455 h 1688"/>
                <a:gd name="T80" fmla="*/ 0 w 2649"/>
                <a:gd name="T81" fmla="*/ 565 h 1688"/>
                <a:gd name="T82" fmla="*/ 11 w 2649"/>
                <a:gd name="T83" fmla="*/ 628 h 1688"/>
                <a:gd name="T84" fmla="*/ 234 w 2649"/>
                <a:gd name="T85" fmla="*/ 651 h 1688"/>
                <a:gd name="T86" fmla="*/ 368 w 2649"/>
                <a:gd name="T87" fmla="*/ 808 h 1688"/>
                <a:gd name="T88" fmla="*/ 468 w 2649"/>
                <a:gd name="T89" fmla="*/ 872 h 1688"/>
                <a:gd name="T90" fmla="*/ 701 w 2649"/>
                <a:gd name="T91" fmla="*/ 1028 h 1688"/>
                <a:gd name="T92" fmla="*/ 887 w 2649"/>
                <a:gd name="T93" fmla="*/ 1120 h 1688"/>
                <a:gd name="T94" fmla="*/ 1408 w 2649"/>
                <a:gd name="T95" fmla="*/ 1310 h 1688"/>
                <a:gd name="T96" fmla="*/ 1440 w 2649"/>
                <a:gd name="T97" fmla="*/ 1341 h 1688"/>
                <a:gd name="T98" fmla="*/ 1464 w 2649"/>
                <a:gd name="T99" fmla="*/ 1359 h 1688"/>
                <a:gd name="T100" fmla="*/ 1472 w 2649"/>
                <a:gd name="T101" fmla="*/ 1374 h 1688"/>
                <a:gd name="T102" fmla="*/ 1595 w 2649"/>
                <a:gd name="T103" fmla="*/ 1438 h 1688"/>
                <a:gd name="T104" fmla="*/ 2086 w 2649"/>
                <a:gd name="T105" fmla="*/ 1545 h 1688"/>
                <a:gd name="T106" fmla="*/ 2157 w 2649"/>
                <a:gd name="T107" fmla="*/ 1532 h 1688"/>
                <a:gd name="T108" fmla="*/ 2288 w 2649"/>
                <a:gd name="T109" fmla="*/ 1682 h 1688"/>
                <a:gd name="T110" fmla="*/ 2401 w 2649"/>
                <a:gd name="T111" fmla="*/ 1652 h 1688"/>
                <a:gd name="T112" fmla="*/ 2467 w 2649"/>
                <a:gd name="T113" fmla="*/ 1518 h 1688"/>
                <a:gd name="T114" fmla="*/ 2502 w 2649"/>
                <a:gd name="T115" fmla="*/ 1454 h 1688"/>
                <a:gd name="T116" fmla="*/ 2569 w 2649"/>
                <a:gd name="T117" fmla="*/ 1423 h 1688"/>
                <a:gd name="T118" fmla="*/ 2604 w 2649"/>
                <a:gd name="T119" fmla="*/ 1385 h 1688"/>
                <a:gd name="T120" fmla="*/ 2622 w 2649"/>
                <a:gd name="T121" fmla="*/ 1290 h 1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1688">
                  <a:moveTo>
                    <a:pt x="2648" y="1222"/>
                  </a:moveTo>
                  <a:lnTo>
                    <a:pt x="2646" y="1215"/>
                  </a:lnTo>
                  <a:lnTo>
                    <a:pt x="2642" y="1209"/>
                  </a:lnTo>
                  <a:lnTo>
                    <a:pt x="2623" y="1183"/>
                  </a:lnTo>
                  <a:lnTo>
                    <a:pt x="2604" y="1157"/>
                  </a:lnTo>
                  <a:lnTo>
                    <a:pt x="2585" y="1132"/>
                  </a:lnTo>
                  <a:lnTo>
                    <a:pt x="2564" y="1107"/>
                  </a:lnTo>
                  <a:lnTo>
                    <a:pt x="2562" y="1105"/>
                  </a:lnTo>
                  <a:lnTo>
                    <a:pt x="2560" y="1102"/>
                  </a:lnTo>
                  <a:lnTo>
                    <a:pt x="2557" y="1100"/>
                  </a:lnTo>
                  <a:lnTo>
                    <a:pt x="2555" y="1097"/>
                  </a:lnTo>
                  <a:lnTo>
                    <a:pt x="2547" y="1095"/>
                  </a:lnTo>
                  <a:lnTo>
                    <a:pt x="2538" y="1094"/>
                  </a:lnTo>
                  <a:lnTo>
                    <a:pt x="2529" y="1095"/>
                  </a:lnTo>
                  <a:lnTo>
                    <a:pt x="2520" y="1095"/>
                  </a:lnTo>
                  <a:lnTo>
                    <a:pt x="2506" y="1092"/>
                  </a:lnTo>
                  <a:lnTo>
                    <a:pt x="2495" y="1078"/>
                  </a:lnTo>
                  <a:lnTo>
                    <a:pt x="2486" y="1059"/>
                  </a:lnTo>
                  <a:lnTo>
                    <a:pt x="2477" y="1045"/>
                  </a:lnTo>
                  <a:lnTo>
                    <a:pt x="2464" y="1041"/>
                  </a:lnTo>
                  <a:lnTo>
                    <a:pt x="2453" y="1037"/>
                  </a:lnTo>
                  <a:lnTo>
                    <a:pt x="2444" y="1030"/>
                  </a:lnTo>
                  <a:lnTo>
                    <a:pt x="2440" y="1017"/>
                  </a:lnTo>
                  <a:lnTo>
                    <a:pt x="2442" y="1003"/>
                  </a:lnTo>
                  <a:lnTo>
                    <a:pt x="2447" y="990"/>
                  </a:lnTo>
                  <a:lnTo>
                    <a:pt x="2449" y="978"/>
                  </a:lnTo>
                  <a:lnTo>
                    <a:pt x="2442" y="964"/>
                  </a:lnTo>
                  <a:lnTo>
                    <a:pt x="2441" y="963"/>
                  </a:lnTo>
                  <a:lnTo>
                    <a:pt x="2440" y="962"/>
                  </a:lnTo>
                  <a:lnTo>
                    <a:pt x="2440" y="961"/>
                  </a:lnTo>
                  <a:lnTo>
                    <a:pt x="2439" y="959"/>
                  </a:lnTo>
                  <a:lnTo>
                    <a:pt x="2441" y="951"/>
                  </a:lnTo>
                  <a:lnTo>
                    <a:pt x="2444" y="942"/>
                  </a:lnTo>
                  <a:lnTo>
                    <a:pt x="2445" y="933"/>
                  </a:lnTo>
                  <a:lnTo>
                    <a:pt x="2442" y="923"/>
                  </a:lnTo>
                  <a:lnTo>
                    <a:pt x="2438" y="918"/>
                  </a:lnTo>
                  <a:lnTo>
                    <a:pt x="2434" y="913"/>
                  </a:lnTo>
                  <a:lnTo>
                    <a:pt x="2430" y="908"/>
                  </a:lnTo>
                  <a:lnTo>
                    <a:pt x="2426" y="904"/>
                  </a:lnTo>
                  <a:lnTo>
                    <a:pt x="2425" y="903"/>
                  </a:lnTo>
                  <a:lnTo>
                    <a:pt x="2423" y="901"/>
                  </a:lnTo>
                  <a:lnTo>
                    <a:pt x="2422" y="900"/>
                  </a:lnTo>
                  <a:lnTo>
                    <a:pt x="2421" y="899"/>
                  </a:lnTo>
                  <a:lnTo>
                    <a:pt x="2419" y="897"/>
                  </a:lnTo>
                  <a:lnTo>
                    <a:pt x="2417" y="895"/>
                  </a:lnTo>
                  <a:lnTo>
                    <a:pt x="2415" y="893"/>
                  </a:lnTo>
                  <a:lnTo>
                    <a:pt x="2413" y="891"/>
                  </a:lnTo>
                  <a:lnTo>
                    <a:pt x="2410" y="882"/>
                  </a:lnTo>
                  <a:lnTo>
                    <a:pt x="2409" y="873"/>
                  </a:lnTo>
                  <a:lnTo>
                    <a:pt x="2411" y="864"/>
                  </a:lnTo>
                  <a:lnTo>
                    <a:pt x="2417" y="857"/>
                  </a:lnTo>
                  <a:lnTo>
                    <a:pt x="2420" y="853"/>
                  </a:lnTo>
                  <a:lnTo>
                    <a:pt x="2420" y="850"/>
                  </a:lnTo>
                  <a:lnTo>
                    <a:pt x="2418" y="847"/>
                  </a:lnTo>
                  <a:lnTo>
                    <a:pt x="2414" y="844"/>
                  </a:lnTo>
                  <a:lnTo>
                    <a:pt x="2405" y="832"/>
                  </a:lnTo>
                  <a:lnTo>
                    <a:pt x="2404" y="816"/>
                  </a:lnTo>
                  <a:lnTo>
                    <a:pt x="2406" y="799"/>
                  </a:lnTo>
                  <a:lnTo>
                    <a:pt x="2410" y="783"/>
                  </a:lnTo>
                  <a:lnTo>
                    <a:pt x="2411" y="774"/>
                  </a:lnTo>
                  <a:lnTo>
                    <a:pt x="2414" y="766"/>
                  </a:lnTo>
                  <a:lnTo>
                    <a:pt x="2416" y="757"/>
                  </a:lnTo>
                  <a:lnTo>
                    <a:pt x="2418" y="748"/>
                  </a:lnTo>
                  <a:lnTo>
                    <a:pt x="2421" y="736"/>
                  </a:lnTo>
                  <a:lnTo>
                    <a:pt x="2424" y="723"/>
                  </a:lnTo>
                  <a:lnTo>
                    <a:pt x="2427" y="711"/>
                  </a:lnTo>
                  <a:lnTo>
                    <a:pt x="2431" y="699"/>
                  </a:lnTo>
                  <a:lnTo>
                    <a:pt x="2438" y="683"/>
                  </a:lnTo>
                  <a:lnTo>
                    <a:pt x="2442" y="673"/>
                  </a:lnTo>
                  <a:lnTo>
                    <a:pt x="2440" y="663"/>
                  </a:lnTo>
                  <a:lnTo>
                    <a:pt x="2429" y="650"/>
                  </a:lnTo>
                  <a:lnTo>
                    <a:pt x="2421" y="640"/>
                  </a:lnTo>
                  <a:lnTo>
                    <a:pt x="2412" y="631"/>
                  </a:lnTo>
                  <a:lnTo>
                    <a:pt x="2403" y="621"/>
                  </a:lnTo>
                  <a:lnTo>
                    <a:pt x="2394" y="612"/>
                  </a:lnTo>
                  <a:lnTo>
                    <a:pt x="2386" y="605"/>
                  </a:lnTo>
                  <a:lnTo>
                    <a:pt x="2379" y="602"/>
                  </a:lnTo>
                  <a:lnTo>
                    <a:pt x="2371" y="603"/>
                  </a:lnTo>
                  <a:lnTo>
                    <a:pt x="2360" y="605"/>
                  </a:lnTo>
                  <a:lnTo>
                    <a:pt x="2340" y="610"/>
                  </a:lnTo>
                  <a:lnTo>
                    <a:pt x="2319" y="612"/>
                  </a:lnTo>
                  <a:lnTo>
                    <a:pt x="2298" y="610"/>
                  </a:lnTo>
                  <a:lnTo>
                    <a:pt x="2278" y="606"/>
                  </a:lnTo>
                  <a:lnTo>
                    <a:pt x="2272" y="604"/>
                  </a:lnTo>
                  <a:lnTo>
                    <a:pt x="2266" y="602"/>
                  </a:lnTo>
                  <a:lnTo>
                    <a:pt x="2260" y="599"/>
                  </a:lnTo>
                  <a:lnTo>
                    <a:pt x="2254" y="596"/>
                  </a:lnTo>
                  <a:lnTo>
                    <a:pt x="2241" y="594"/>
                  </a:lnTo>
                  <a:lnTo>
                    <a:pt x="2229" y="591"/>
                  </a:lnTo>
                  <a:lnTo>
                    <a:pt x="2216" y="588"/>
                  </a:lnTo>
                  <a:lnTo>
                    <a:pt x="2203" y="585"/>
                  </a:lnTo>
                  <a:lnTo>
                    <a:pt x="2174" y="573"/>
                  </a:lnTo>
                  <a:lnTo>
                    <a:pt x="2150" y="556"/>
                  </a:lnTo>
                  <a:lnTo>
                    <a:pt x="2133" y="532"/>
                  </a:lnTo>
                  <a:lnTo>
                    <a:pt x="2124" y="501"/>
                  </a:lnTo>
                  <a:lnTo>
                    <a:pt x="2117" y="498"/>
                  </a:lnTo>
                  <a:lnTo>
                    <a:pt x="2103" y="495"/>
                  </a:lnTo>
                  <a:lnTo>
                    <a:pt x="2087" y="493"/>
                  </a:lnTo>
                  <a:lnTo>
                    <a:pt x="2076" y="492"/>
                  </a:lnTo>
                  <a:lnTo>
                    <a:pt x="2066" y="486"/>
                  </a:lnTo>
                  <a:lnTo>
                    <a:pt x="2062" y="475"/>
                  </a:lnTo>
                  <a:lnTo>
                    <a:pt x="2061" y="462"/>
                  </a:lnTo>
                  <a:lnTo>
                    <a:pt x="2060" y="449"/>
                  </a:lnTo>
                  <a:lnTo>
                    <a:pt x="2052" y="446"/>
                  </a:lnTo>
                  <a:lnTo>
                    <a:pt x="2044" y="451"/>
                  </a:lnTo>
                  <a:lnTo>
                    <a:pt x="2035" y="455"/>
                  </a:lnTo>
                  <a:lnTo>
                    <a:pt x="2025" y="449"/>
                  </a:lnTo>
                  <a:lnTo>
                    <a:pt x="2019" y="443"/>
                  </a:lnTo>
                  <a:lnTo>
                    <a:pt x="2015" y="435"/>
                  </a:lnTo>
                  <a:lnTo>
                    <a:pt x="2014" y="426"/>
                  </a:lnTo>
                  <a:lnTo>
                    <a:pt x="2015" y="417"/>
                  </a:lnTo>
                  <a:lnTo>
                    <a:pt x="2010" y="418"/>
                  </a:lnTo>
                  <a:lnTo>
                    <a:pt x="2005" y="419"/>
                  </a:lnTo>
                  <a:lnTo>
                    <a:pt x="2001" y="420"/>
                  </a:lnTo>
                  <a:lnTo>
                    <a:pt x="1996" y="421"/>
                  </a:lnTo>
                  <a:lnTo>
                    <a:pt x="1997" y="411"/>
                  </a:lnTo>
                  <a:lnTo>
                    <a:pt x="1993" y="403"/>
                  </a:lnTo>
                  <a:lnTo>
                    <a:pt x="1989" y="395"/>
                  </a:lnTo>
                  <a:lnTo>
                    <a:pt x="1986" y="387"/>
                  </a:lnTo>
                  <a:lnTo>
                    <a:pt x="1985" y="377"/>
                  </a:lnTo>
                  <a:lnTo>
                    <a:pt x="1986" y="367"/>
                  </a:lnTo>
                  <a:lnTo>
                    <a:pt x="1986" y="357"/>
                  </a:lnTo>
                  <a:lnTo>
                    <a:pt x="1984" y="346"/>
                  </a:lnTo>
                  <a:lnTo>
                    <a:pt x="1979" y="323"/>
                  </a:lnTo>
                  <a:lnTo>
                    <a:pt x="1965" y="308"/>
                  </a:lnTo>
                  <a:lnTo>
                    <a:pt x="1951" y="294"/>
                  </a:lnTo>
                  <a:lnTo>
                    <a:pt x="1943" y="276"/>
                  </a:lnTo>
                  <a:lnTo>
                    <a:pt x="1942" y="269"/>
                  </a:lnTo>
                  <a:lnTo>
                    <a:pt x="1939" y="264"/>
                  </a:lnTo>
                  <a:lnTo>
                    <a:pt x="1935" y="260"/>
                  </a:lnTo>
                  <a:lnTo>
                    <a:pt x="1931" y="255"/>
                  </a:lnTo>
                  <a:lnTo>
                    <a:pt x="1926" y="249"/>
                  </a:lnTo>
                  <a:lnTo>
                    <a:pt x="1924" y="241"/>
                  </a:lnTo>
                  <a:lnTo>
                    <a:pt x="1923" y="233"/>
                  </a:lnTo>
                  <a:lnTo>
                    <a:pt x="1921" y="225"/>
                  </a:lnTo>
                  <a:lnTo>
                    <a:pt x="1921" y="218"/>
                  </a:lnTo>
                  <a:lnTo>
                    <a:pt x="1918" y="214"/>
                  </a:lnTo>
                  <a:lnTo>
                    <a:pt x="1914" y="211"/>
                  </a:lnTo>
                  <a:lnTo>
                    <a:pt x="1908" y="210"/>
                  </a:lnTo>
                  <a:lnTo>
                    <a:pt x="1891" y="208"/>
                  </a:lnTo>
                  <a:lnTo>
                    <a:pt x="1879" y="216"/>
                  </a:lnTo>
                  <a:lnTo>
                    <a:pt x="1871" y="229"/>
                  </a:lnTo>
                  <a:lnTo>
                    <a:pt x="1867" y="245"/>
                  </a:lnTo>
                  <a:lnTo>
                    <a:pt x="1866" y="254"/>
                  </a:lnTo>
                  <a:lnTo>
                    <a:pt x="1865" y="262"/>
                  </a:lnTo>
                  <a:lnTo>
                    <a:pt x="1863" y="271"/>
                  </a:lnTo>
                  <a:lnTo>
                    <a:pt x="1861" y="277"/>
                  </a:lnTo>
                  <a:lnTo>
                    <a:pt x="1847" y="279"/>
                  </a:lnTo>
                  <a:lnTo>
                    <a:pt x="1833" y="279"/>
                  </a:lnTo>
                  <a:lnTo>
                    <a:pt x="1820" y="278"/>
                  </a:lnTo>
                  <a:lnTo>
                    <a:pt x="1806" y="278"/>
                  </a:lnTo>
                  <a:lnTo>
                    <a:pt x="1802" y="272"/>
                  </a:lnTo>
                  <a:lnTo>
                    <a:pt x="1801" y="259"/>
                  </a:lnTo>
                  <a:lnTo>
                    <a:pt x="1798" y="248"/>
                  </a:lnTo>
                  <a:lnTo>
                    <a:pt x="1786" y="247"/>
                  </a:lnTo>
                  <a:lnTo>
                    <a:pt x="1777" y="247"/>
                  </a:lnTo>
                  <a:lnTo>
                    <a:pt x="1769" y="243"/>
                  </a:lnTo>
                  <a:lnTo>
                    <a:pt x="1762" y="236"/>
                  </a:lnTo>
                  <a:lnTo>
                    <a:pt x="1756" y="228"/>
                  </a:lnTo>
                  <a:lnTo>
                    <a:pt x="1752" y="220"/>
                  </a:lnTo>
                  <a:lnTo>
                    <a:pt x="1747" y="212"/>
                  </a:lnTo>
                  <a:lnTo>
                    <a:pt x="1743" y="204"/>
                  </a:lnTo>
                  <a:lnTo>
                    <a:pt x="1739" y="197"/>
                  </a:lnTo>
                  <a:lnTo>
                    <a:pt x="1726" y="193"/>
                  </a:lnTo>
                  <a:lnTo>
                    <a:pt x="1722" y="181"/>
                  </a:lnTo>
                  <a:lnTo>
                    <a:pt x="1719" y="170"/>
                  </a:lnTo>
                  <a:lnTo>
                    <a:pt x="1707" y="168"/>
                  </a:lnTo>
                  <a:lnTo>
                    <a:pt x="1694" y="164"/>
                  </a:lnTo>
                  <a:lnTo>
                    <a:pt x="1692" y="155"/>
                  </a:lnTo>
                  <a:lnTo>
                    <a:pt x="1696" y="143"/>
                  </a:lnTo>
                  <a:lnTo>
                    <a:pt x="1702" y="131"/>
                  </a:lnTo>
                  <a:lnTo>
                    <a:pt x="1691" y="134"/>
                  </a:lnTo>
                  <a:lnTo>
                    <a:pt x="1676" y="133"/>
                  </a:lnTo>
                  <a:lnTo>
                    <a:pt x="1661" y="130"/>
                  </a:lnTo>
                  <a:lnTo>
                    <a:pt x="1652" y="123"/>
                  </a:lnTo>
                  <a:lnTo>
                    <a:pt x="1649" y="115"/>
                  </a:lnTo>
                  <a:lnTo>
                    <a:pt x="1646" y="109"/>
                  </a:lnTo>
                  <a:lnTo>
                    <a:pt x="1641" y="104"/>
                  </a:lnTo>
                  <a:lnTo>
                    <a:pt x="1633" y="102"/>
                  </a:lnTo>
                  <a:lnTo>
                    <a:pt x="1622" y="90"/>
                  </a:lnTo>
                  <a:lnTo>
                    <a:pt x="1610" y="76"/>
                  </a:lnTo>
                  <a:lnTo>
                    <a:pt x="1597" y="71"/>
                  </a:lnTo>
                  <a:lnTo>
                    <a:pt x="1582" y="84"/>
                  </a:lnTo>
                  <a:lnTo>
                    <a:pt x="1576" y="89"/>
                  </a:lnTo>
                  <a:lnTo>
                    <a:pt x="1570" y="94"/>
                  </a:lnTo>
                  <a:lnTo>
                    <a:pt x="1565" y="100"/>
                  </a:lnTo>
                  <a:lnTo>
                    <a:pt x="1559" y="105"/>
                  </a:lnTo>
                  <a:lnTo>
                    <a:pt x="1553" y="110"/>
                  </a:lnTo>
                  <a:lnTo>
                    <a:pt x="1547" y="114"/>
                  </a:lnTo>
                  <a:lnTo>
                    <a:pt x="1542" y="119"/>
                  </a:lnTo>
                  <a:lnTo>
                    <a:pt x="1538" y="126"/>
                  </a:lnTo>
                  <a:lnTo>
                    <a:pt x="1537" y="134"/>
                  </a:lnTo>
                  <a:lnTo>
                    <a:pt x="1537" y="142"/>
                  </a:lnTo>
                  <a:lnTo>
                    <a:pt x="1535" y="149"/>
                  </a:lnTo>
                  <a:lnTo>
                    <a:pt x="1529" y="156"/>
                  </a:lnTo>
                  <a:lnTo>
                    <a:pt x="1518" y="166"/>
                  </a:lnTo>
                  <a:lnTo>
                    <a:pt x="1511" y="165"/>
                  </a:lnTo>
                  <a:lnTo>
                    <a:pt x="1504" y="158"/>
                  </a:lnTo>
                  <a:lnTo>
                    <a:pt x="1497" y="148"/>
                  </a:lnTo>
                  <a:lnTo>
                    <a:pt x="1487" y="140"/>
                  </a:lnTo>
                  <a:lnTo>
                    <a:pt x="1477" y="138"/>
                  </a:lnTo>
                  <a:lnTo>
                    <a:pt x="1466" y="139"/>
                  </a:lnTo>
                  <a:lnTo>
                    <a:pt x="1453" y="142"/>
                  </a:lnTo>
                  <a:lnTo>
                    <a:pt x="1450" y="143"/>
                  </a:lnTo>
                  <a:lnTo>
                    <a:pt x="1446" y="144"/>
                  </a:lnTo>
                  <a:lnTo>
                    <a:pt x="1442" y="145"/>
                  </a:lnTo>
                  <a:lnTo>
                    <a:pt x="1439" y="146"/>
                  </a:lnTo>
                  <a:lnTo>
                    <a:pt x="1426" y="150"/>
                  </a:lnTo>
                  <a:lnTo>
                    <a:pt x="1413" y="154"/>
                  </a:lnTo>
                  <a:lnTo>
                    <a:pt x="1400" y="158"/>
                  </a:lnTo>
                  <a:lnTo>
                    <a:pt x="1388" y="163"/>
                  </a:lnTo>
                  <a:lnTo>
                    <a:pt x="1375" y="167"/>
                  </a:lnTo>
                  <a:lnTo>
                    <a:pt x="1362" y="170"/>
                  </a:lnTo>
                  <a:lnTo>
                    <a:pt x="1350" y="172"/>
                  </a:lnTo>
                  <a:lnTo>
                    <a:pt x="1337" y="174"/>
                  </a:lnTo>
                  <a:lnTo>
                    <a:pt x="1335" y="176"/>
                  </a:lnTo>
                  <a:lnTo>
                    <a:pt x="1334" y="178"/>
                  </a:lnTo>
                  <a:lnTo>
                    <a:pt x="1332" y="181"/>
                  </a:lnTo>
                  <a:lnTo>
                    <a:pt x="1331" y="183"/>
                  </a:lnTo>
                  <a:lnTo>
                    <a:pt x="1322" y="203"/>
                  </a:lnTo>
                  <a:lnTo>
                    <a:pt x="1313" y="221"/>
                  </a:lnTo>
                  <a:lnTo>
                    <a:pt x="1302" y="237"/>
                  </a:lnTo>
                  <a:lnTo>
                    <a:pt x="1288" y="252"/>
                  </a:lnTo>
                  <a:lnTo>
                    <a:pt x="1274" y="264"/>
                  </a:lnTo>
                  <a:lnTo>
                    <a:pt x="1260" y="275"/>
                  </a:lnTo>
                  <a:lnTo>
                    <a:pt x="1246" y="286"/>
                  </a:lnTo>
                  <a:lnTo>
                    <a:pt x="1232" y="298"/>
                  </a:lnTo>
                  <a:lnTo>
                    <a:pt x="1224" y="300"/>
                  </a:lnTo>
                  <a:lnTo>
                    <a:pt x="1219" y="306"/>
                  </a:lnTo>
                  <a:lnTo>
                    <a:pt x="1215" y="313"/>
                  </a:lnTo>
                  <a:lnTo>
                    <a:pt x="1208" y="318"/>
                  </a:lnTo>
                  <a:lnTo>
                    <a:pt x="1199" y="320"/>
                  </a:lnTo>
                  <a:lnTo>
                    <a:pt x="1190" y="320"/>
                  </a:lnTo>
                  <a:lnTo>
                    <a:pt x="1181" y="317"/>
                  </a:lnTo>
                  <a:lnTo>
                    <a:pt x="1175" y="311"/>
                  </a:lnTo>
                  <a:lnTo>
                    <a:pt x="1170" y="306"/>
                  </a:lnTo>
                  <a:lnTo>
                    <a:pt x="1166" y="299"/>
                  </a:lnTo>
                  <a:lnTo>
                    <a:pt x="1161" y="294"/>
                  </a:lnTo>
                  <a:lnTo>
                    <a:pt x="1156" y="289"/>
                  </a:lnTo>
                  <a:lnTo>
                    <a:pt x="1150" y="276"/>
                  </a:lnTo>
                  <a:lnTo>
                    <a:pt x="1153" y="260"/>
                  </a:lnTo>
                  <a:lnTo>
                    <a:pt x="1159" y="242"/>
                  </a:lnTo>
                  <a:lnTo>
                    <a:pt x="1160" y="225"/>
                  </a:lnTo>
                  <a:lnTo>
                    <a:pt x="1156" y="210"/>
                  </a:lnTo>
                  <a:lnTo>
                    <a:pt x="1147" y="197"/>
                  </a:lnTo>
                  <a:lnTo>
                    <a:pt x="1135" y="185"/>
                  </a:lnTo>
                  <a:lnTo>
                    <a:pt x="1124" y="174"/>
                  </a:lnTo>
                  <a:lnTo>
                    <a:pt x="1119" y="169"/>
                  </a:lnTo>
                  <a:lnTo>
                    <a:pt x="1113" y="163"/>
                  </a:lnTo>
                  <a:lnTo>
                    <a:pt x="1109" y="156"/>
                  </a:lnTo>
                  <a:lnTo>
                    <a:pt x="1107" y="149"/>
                  </a:lnTo>
                  <a:lnTo>
                    <a:pt x="1108" y="140"/>
                  </a:lnTo>
                  <a:lnTo>
                    <a:pt x="1109" y="132"/>
                  </a:lnTo>
                  <a:lnTo>
                    <a:pt x="1108" y="125"/>
                  </a:lnTo>
                  <a:lnTo>
                    <a:pt x="1104" y="116"/>
                  </a:lnTo>
                  <a:lnTo>
                    <a:pt x="1098" y="102"/>
                  </a:lnTo>
                  <a:lnTo>
                    <a:pt x="1099" y="89"/>
                  </a:lnTo>
                  <a:lnTo>
                    <a:pt x="1104" y="77"/>
                  </a:lnTo>
                  <a:lnTo>
                    <a:pt x="1111" y="64"/>
                  </a:lnTo>
                  <a:lnTo>
                    <a:pt x="1111" y="56"/>
                  </a:lnTo>
                  <a:lnTo>
                    <a:pt x="1107" y="51"/>
                  </a:lnTo>
                  <a:lnTo>
                    <a:pt x="1102" y="46"/>
                  </a:lnTo>
                  <a:lnTo>
                    <a:pt x="1100" y="39"/>
                  </a:lnTo>
                  <a:lnTo>
                    <a:pt x="1100" y="28"/>
                  </a:lnTo>
                  <a:lnTo>
                    <a:pt x="1098" y="21"/>
                  </a:lnTo>
                  <a:lnTo>
                    <a:pt x="1093" y="18"/>
                  </a:lnTo>
                  <a:lnTo>
                    <a:pt x="1084" y="18"/>
                  </a:lnTo>
                  <a:lnTo>
                    <a:pt x="1059" y="18"/>
                  </a:lnTo>
                  <a:lnTo>
                    <a:pt x="1035" y="14"/>
                  </a:lnTo>
                  <a:lnTo>
                    <a:pt x="1011" y="8"/>
                  </a:lnTo>
                  <a:lnTo>
                    <a:pt x="987" y="0"/>
                  </a:lnTo>
                  <a:lnTo>
                    <a:pt x="981" y="6"/>
                  </a:lnTo>
                  <a:lnTo>
                    <a:pt x="974" y="12"/>
                  </a:lnTo>
                  <a:lnTo>
                    <a:pt x="969" y="19"/>
                  </a:lnTo>
                  <a:lnTo>
                    <a:pt x="968" y="25"/>
                  </a:lnTo>
                  <a:lnTo>
                    <a:pt x="967" y="31"/>
                  </a:lnTo>
                  <a:lnTo>
                    <a:pt x="961" y="39"/>
                  </a:lnTo>
                  <a:lnTo>
                    <a:pt x="954" y="46"/>
                  </a:lnTo>
                  <a:lnTo>
                    <a:pt x="948" y="51"/>
                  </a:lnTo>
                  <a:lnTo>
                    <a:pt x="945" y="36"/>
                  </a:lnTo>
                  <a:lnTo>
                    <a:pt x="939" y="21"/>
                  </a:lnTo>
                  <a:lnTo>
                    <a:pt x="930" y="10"/>
                  </a:lnTo>
                  <a:lnTo>
                    <a:pt x="916" y="9"/>
                  </a:lnTo>
                  <a:lnTo>
                    <a:pt x="906" y="15"/>
                  </a:lnTo>
                  <a:lnTo>
                    <a:pt x="898" y="26"/>
                  </a:lnTo>
                  <a:lnTo>
                    <a:pt x="890" y="37"/>
                  </a:lnTo>
                  <a:lnTo>
                    <a:pt x="882" y="46"/>
                  </a:lnTo>
                  <a:lnTo>
                    <a:pt x="882" y="59"/>
                  </a:lnTo>
                  <a:lnTo>
                    <a:pt x="891" y="70"/>
                  </a:lnTo>
                  <a:lnTo>
                    <a:pt x="903" y="80"/>
                  </a:lnTo>
                  <a:lnTo>
                    <a:pt x="909" y="91"/>
                  </a:lnTo>
                  <a:lnTo>
                    <a:pt x="906" y="105"/>
                  </a:lnTo>
                  <a:lnTo>
                    <a:pt x="898" y="115"/>
                  </a:lnTo>
                  <a:lnTo>
                    <a:pt x="893" y="124"/>
                  </a:lnTo>
                  <a:lnTo>
                    <a:pt x="895" y="140"/>
                  </a:lnTo>
                  <a:lnTo>
                    <a:pt x="901" y="155"/>
                  </a:lnTo>
                  <a:lnTo>
                    <a:pt x="906" y="169"/>
                  </a:lnTo>
                  <a:lnTo>
                    <a:pt x="909" y="183"/>
                  </a:lnTo>
                  <a:lnTo>
                    <a:pt x="910" y="199"/>
                  </a:lnTo>
                  <a:lnTo>
                    <a:pt x="909" y="217"/>
                  </a:lnTo>
                  <a:lnTo>
                    <a:pt x="911" y="231"/>
                  </a:lnTo>
                  <a:lnTo>
                    <a:pt x="918" y="242"/>
                  </a:lnTo>
                  <a:lnTo>
                    <a:pt x="930" y="252"/>
                  </a:lnTo>
                  <a:lnTo>
                    <a:pt x="947" y="263"/>
                  </a:lnTo>
                  <a:lnTo>
                    <a:pt x="964" y="276"/>
                  </a:lnTo>
                  <a:lnTo>
                    <a:pt x="980" y="288"/>
                  </a:lnTo>
                  <a:lnTo>
                    <a:pt x="995" y="301"/>
                  </a:lnTo>
                  <a:lnTo>
                    <a:pt x="1001" y="313"/>
                  </a:lnTo>
                  <a:lnTo>
                    <a:pt x="998" y="327"/>
                  </a:lnTo>
                  <a:lnTo>
                    <a:pt x="990" y="341"/>
                  </a:lnTo>
                  <a:lnTo>
                    <a:pt x="981" y="355"/>
                  </a:lnTo>
                  <a:lnTo>
                    <a:pt x="976" y="344"/>
                  </a:lnTo>
                  <a:lnTo>
                    <a:pt x="969" y="341"/>
                  </a:lnTo>
                  <a:lnTo>
                    <a:pt x="967" y="342"/>
                  </a:lnTo>
                  <a:lnTo>
                    <a:pt x="945" y="362"/>
                  </a:lnTo>
                  <a:lnTo>
                    <a:pt x="932" y="348"/>
                  </a:lnTo>
                  <a:lnTo>
                    <a:pt x="926" y="338"/>
                  </a:lnTo>
                  <a:lnTo>
                    <a:pt x="925" y="328"/>
                  </a:lnTo>
                  <a:lnTo>
                    <a:pt x="929" y="320"/>
                  </a:lnTo>
                  <a:lnTo>
                    <a:pt x="936" y="315"/>
                  </a:lnTo>
                  <a:lnTo>
                    <a:pt x="942" y="308"/>
                  </a:lnTo>
                  <a:lnTo>
                    <a:pt x="942" y="302"/>
                  </a:lnTo>
                  <a:lnTo>
                    <a:pt x="940" y="292"/>
                  </a:lnTo>
                  <a:lnTo>
                    <a:pt x="938" y="286"/>
                  </a:lnTo>
                  <a:lnTo>
                    <a:pt x="936" y="283"/>
                  </a:lnTo>
                  <a:lnTo>
                    <a:pt x="934" y="282"/>
                  </a:lnTo>
                  <a:lnTo>
                    <a:pt x="928" y="279"/>
                  </a:lnTo>
                  <a:lnTo>
                    <a:pt x="925" y="278"/>
                  </a:lnTo>
                  <a:lnTo>
                    <a:pt x="925" y="281"/>
                  </a:lnTo>
                  <a:lnTo>
                    <a:pt x="921" y="290"/>
                  </a:lnTo>
                  <a:lnTo>
                    <a:pt x="921" y="292"/>
                  </a:lnTo>
                  <a:lnTo>
                    <a:pt x="912" y="289"/>
                  </a:lnTo>
                  <a:lnTo>
                    <a:pt x="902" y="283"/>
                  </a:lnTo>
                  <a:lnTo>
                    <a:pt x="893" y="276"/>
                  </a:lnTo>
                  <a:lnTo>
                    <a:pt x="871" y="252"/>
                  </a:lnTo>
                  <a:lnTo>
                    <a:pt x="863" y="248"/>
                  </a:lnTo>
                  <a:lnTo>
                    <a:pt x="795" y="246"/>
                  </a:lnTo>
                  <a:lnTo>
                    <a:pt x="803" y="256"/>
                  </a:lnTo>
                  <a:lnTo>
                    <a:pt x="798" y="262"/>
                  </a:lnTo>
                  <a:lnTo>
                    <a:pt x="778" y="269"/>
                  </a:lnTo>
                  <a:lnTo>
                    <a:pt x="774" y="253"/>
                  </a:lnTo>
                  <a:lnTo>
                    <a:pt x="771" y="245"/>
                  </a:lnTo>
                  <a:lnTo>
                    <a:pt x="767" y="242"/>
                  </a:lnTo>
                  <a:lnTo>
                    <a:pt x="758" y="243"/>
                  </a:lnTo>
                  <a:lnTo>
                    <a:pt x="753" y="245"/>
                  </a:lnTo>
                  <a:lnTo>
                    <a:pt x="752" y="246"/>
                  </a:lnTo>
                  <a:lnTo>
                    <a:pt x="749" y="242"/>
                  </a:lnTo>
                  <a:lnTo>
                    <a:pt x="748" y="231"/>
                  </a:lnTo>
                  <a:lnTo>
                    <a:pt x="747" y="228"/>
                  </a:lnTo>
                  <a:lnTo>
                    <a:pt x="732" y="221"/>
                  </a:lnTo>
                  <a:lnTo>
                    <a:pt x="718" y="221"/>
                  </a:lnTo>
                  <a:lnTo>
                    <a:pt x="687" y="228"/>
                  </a:lnTo>
                  <a:lnTo>
                    <a:pt x="585" y="222"/>
                  </a:lnTo>
                  <a:lnTo>
                    <a:pt x="570" y="229"/>
                  </a:lnTo>
                  <a:lnTo>
                    <a:pt x="536" y="237"/>
                  </a:lnTo>
                  <a:lnTo>
                    <a:pt x="504" y="247"/>
                  </a:lnTo>
                  <a:lnTo>
                    <a:pt x="470" y="256"/>
                  </a:lnTo>
                  <a:lnTo>
                    <a:pt x="436" y="262"/>
                  </a:lnTo>
                  <a:lnTo>
                    <a:pt x="421" y="261"/>
                  </a:lnTo>
                  <a:lnTo>
                    <a:pt x="408" y="257"/>
                  </a:lnTo>
                  <a:lnTo>
                    <a:pt x="394" y="250"/>
                  </a:lnTo>
                  <a:lnTo>
                    <a:pt x="381" y="243"/>
                  </a:lnTo>
                  <a:lnTo>
                    <a:pt x="372" y="235"/>
                  </a:lnTo>
                  <a:lnTo>
                    <a:pt x="366" y="225"/>
                  </a:lnTo>
                  <a:lnTo>
                    <a:pt x="362" y="215"/>
                  </a:lnTo>
                  <a:lnTo>
                    <a:pt x="356" y="205"/>
                  </a:lnTo>
                  <a:lnTo>
                    <a:pt x="348" y="198"/>
                  </a:lnTo>
                  <a:lnTo>
                    <a:pt x="339" y="194"/>
                  </a:lnTo>
                  <a:lnTo>
                    <a:pt x="329" y="192"/>
                  </a:lnTo>
                  <a:lnTo>
                    <a:pt x="318" y="191"/>
                  </a:lnTo>
                  <a:lnTo>
                    <a:pt x="293" y="189"/>
                  </a:lnTo>
                  <a:lnTo>
                    <a:pt x="266" y="187"/>
                  </a:lnTo>
                  <a:lnTo>
                    <a:pt x="239" y="188"/>
                  </a:lnTo>
                  <a:lnTo>
                    <a:pt x="216" y="196"/>
                  </a:lnTo>
                  <a:lnTo>
                    <a:pt x="190" y="231"/>
                  </a:lnTo>
                  <a:lnTo>
                    <a:pt x="182" y="274"/>
                  </a:lnTo>
                  <a:lnTo>
                    <a:pt x="185" y="320"/>
                  </a:lnTo>
                  <a:lnTo>
                    <a:pt x="193" y="366"/>
                  </a:lnTo>
                  <a:lnTo>
                    <a:pt x="192" y="383"/>
                  </a:lnTo>
                  <a:lnTo>
                    <a:pt x="185" y="398"/>
                  </a:lnTo>
                  <a:lnTo>
                    <a:pt x="174" y="412"/>
                  </a:lnTo>
                  <a:lnTo>
                    <a:pt x="164" y="425"/>
                  </a:lnTo>
                  <a:lnTo>
                    <a:pt x="162" y="431"/>
                  </a:lnTo>
                  <a:lnTo>
                    <a:pt x="161" y="436"/>
                  </a:lnTo>
                  <a:lnTo>
                    <a:pt x="158" y="440"/>
                  </a:lnTo>
                  <a:lnTo>
                    <a:pt x="151" y="443"/>
                  </a:lnTo>
                  <a:lnTo>
                    <a:pt x="145" y="442"/>
                  </a:lnTo>
                  <a:lnTo>
                    <a:pt x="138" y="441"/>
                  </a:lnTo>
                  <a:lnTo>
                    <a:pt x="133" y="439"/>
                  </a:lnTo>
                  <a:lnTo>
                    <a:pt x="127" y="440"/>
                  </a:lnTo>
                  <a:lnTo>
                    <a:pt x="118" y="447"/>
                  </a:lnTo>
                  <a:lnTo>
                    <a:pt x="109" y="448"/>
                  </a:lnTo>
                  <a:lnTo>
                    <a:pt x="100" y="447"/>
                  </a:lnTo>
                  <a:lnTo>
                    <a:pt x="90" y="447"/>
                  </a:lnTo>
                  <a:lnTo>
                    <a:pt x="79" y="449"/>
                  </a:lnTo>
                  <a:lnTo>
                    <a:pt x="69" y="452"/>
                  </a:lnTo>
                  <a:lnTo>
                    <a:pt x="59" y="454"/>
                  </a:lnTo>
                  <a:lnTo>
                    <a:pt x="47" y="454"/>
                  </a:lnTo>
                  <a:lnTo>
                    <a:pt x="36" y="454"/>
                  </a:lnTo>
                  <a:lnTo>
                    <a:pt x="30" y="455"/>
                  </a:lnTo>
                  <a:lnTo>
                    <a:pt x="25" y="458"/>
                  </a:lnTo>
                  <a:lnTo>
                    <a:pt x="18" y="465"/>
                  </a:lnTo>
                  <a:lnTo>
                    <a:pt x="13" y="471"/>
                  </a:lnTo>
                  <a:lnTo>
                    <a:pt x="10" y="476"/>
                  </a:lnTo>
                  <a:lnTo>
                    <a:pt x="8" y="482"/>
                  </a:lnTo>
                  <a:lnTo>
                    <a:pt x="6" y="489"/>
                  </a:lnTo>
                  <a:lnTo>
                    <a:pt x="2" y="507"/>
                  </a:lnTo>
                  <a:lnTo>
                    <a:pt x="0" y="526"/>
                  </a:lnTo>
                  <a:lnTo>
                    <a:pt x="0" y="546"/>
                  </a:lnTo>
                  <a:lnTo>
                    <a:pt x="0" y="565"/>
                  </a:lnTo>
                  <a:lnTo>
                    <a:pt x="4" y="576"/>
                  </a:lnTo>
                  <a:lnTo>
                    <a:pt x="10" y="587"/>
                  </a:lnTo>
                  <a:lnTo>
                    <a:pt x="17" y="596"/>
                  </a:lnTo>
                  <a:lnTo>
                    <a:pt x="18" y="606"/>
                  </a:lnTo>
                  <a:lnTo>
                    <a:pt x="16" y="612"/>
                  </a:lnTo>
                  <a:lnTo>
                    <a:pt x="13" y="619"/>
                  </a:lnTo>
                  <a:lnTo>
                    <a:pt x="9" y="626"/>
                  </a:lnTo>
                  <a:lnTo>
                    <a:pt x="7" y="629"/>
                  </a:lnTo>
                  <a:lnTo>
                    <a:pt x="7" y="631"/>
                  </a:lnTo>
                  <a:lnTo>
                    <a:pt x="11" y="628"/>
                  </a:lnTo>
                  <a:lnTo>
                    <a:pt x="22" y="622"/>
                  </a:lnTo>
                  <a:lnTo>
                    <a:pt x="32" y="611"/>
                  </a:lnTo>
                  <a:lnTo>
                    <a:pt x="44" y="601"/>
                  </a:lnTo>
                  <a:lnTo>
                    <a:pt x="50" y="590"/>
                  </a:lnTo>
                  <a:lnTo>
                    <a:pt x="91" y="585"/>
                  </a:lnTo>
                  <a:lnTo>
                    <a:pt x="120" y="595"/>
                  </a:lnTo>
                  <a:lnTo>
                    <a:pt x="157" y="611"/>
                  </a:lnTo>
                  <a:lnTo>
                    <a:pt x="196" y="634"/>
                  </a:lnTo>
                  <a:lnTo>
                    <a:pt x="205" y="638"/>
                  </a:lnTo>
                  <a:lnTo>
                    <a:pt x="234" y="651"/>
                  </a:lnTo>
                  <a:lnTo>
                    <a:pt x="258" y="679"/>
                  </a:lnTo>
                  <a:lnTo>
                    <a:pt x="259" y="692"/>
                  </a:lnTo>
                  <a:lnTo>
                    <a:pt x="268" y="700"/>
                  </a:lnTo>
                  <a:lnTo>
                    <a:pt x="275" y="716"/>
                  </a:lnTo>
                  <a:lnTo>
                    <a:pt x="305" y="739"/>
                  </a:lnTo>
                  <a:lnTo>
                    <a:pt x="322" y="750"/>
                  </a:lnTo>
                  <a:lnTo>
                    <a:pt x="337" y="774"/>
                  </a:lnTo>
                  <a:lnTo>
                    <a:pt x="339" y="798"/>
                  </a:lnTo>
                  <a:lnTo>
                    <a:pt x="358" y="803"/>
                  </a:lnTo>
                  <a:lnTo>
                    <a:pt x="368" y="808"/>
                  </a:lnTo>
                  <a:lnTo>
                    <a:pt x="371" y="820"/>
                  </a:lnTo>
                  <a:lnTo>
                    <a:pt x="381" y="819"/>
                  </a:lnTo>
                  <a:lnTo>
                    <a:pt x="387" y="826"/>
                  </a:lnTo>
                  <a:lnTo>
                    <a:pt x="395" y="826"/>
                  </a:lnTo>
                  <a:lnTo>
                    <a:pt x="397" y="836"/>
                  </a:lnTo>
                  <a:lnTo>
                    <a:pt x="414" y="831"/>
                  </a:lnTo>
                  <a:lnTo>
                    <a:pt x="433" y="834"/>
                  </a:lnTo>
                  <a:lnTo>
                    <a:pt x="457" y="854"/>
                  </a:lnTo>
                  <a:lnTo>
                    <a:pt x="463" y="863"/>
                  </a:lnTo>
                  <a:lnTo>
                    <a:pt x="468" y="872"/>
                  </a:lnTo>
                  <a:lnTo>
                    <a:pt x="467" y="883"/>
                  </a:lnTo>
                  <a:lnTo>
                    <a:pt x="458" y="885"/>
                  </a:lnTo>
                  <a:lnTo>
                    <a:pt x="459" y="892"/>
                  </a:lnTo>
                  <a:lnTo>
                    <a:pt x="498" y="905"/>
                  </a:lnTo>
                  <a:lnTo>
                    <a:pt x="528" y="919"/>
                  </a:lnTo>
                  <a:lnTo>
                    <a:pt x="581" y="938"/>
                  </a:lnTo>
                  <a:lnTo>
                    <a:pt x="632" y="967"/>
                  </a:lnTo>
                  <a:lnTo>
                    <a:pt x="639" y="982"/>
                  </a:lnTo>
                  <a:lnTo>
                    <a:pt x="681" y="1008"/>
                  </a:lnTo>
                  <a:lnTo>
                    <a:pt x="701" y="1028"/>
                  </a:lnTo>
                  <a:lnTo>
                    <a:pt x="713" y="1040"/>
                  </a:lnTo>
                  <a:lnTo>
                    <a:pt x="714" y="1053"/>
                  </a:lnTo>
                  <a:lnTo>
                    <a:pt x="707" y="1057"/>
                  </a:lnTo>
                  <a:lnTo>
                    <a:pt x="710" y="1065"/>
                  </a:lnTo>
                  <a:lnTo>
                    <a:pt x="721" y="1061"/>
                  </a:lnTo>
                  <a:lnTo>
                    <a:pt x="743" y="1072"/>
                  </a:lnTo>
                  <a:lnTo>
                    <a:pt x="776" y="1083"/>
                  </a:lnTo>
                  <a:lnTo>
                    <a:pt x="811" y="1096"/>
                  </a:lnTo>
                  <a:lnTo>
                    <a:pt x="853" y="1108"/>
                  </a:lnTo>
                  <a:lnTo>
                    <a:pt x="887" y="1120"/>
                  </a:lnTo>
                  <a:lnTo>
                    <a:pt x="930" y="1139"/>
                  </a:lnTo>
                  <a:lnTo>
                    <a:pt x="968" y="1151"/>
                  </a:lnTo>
                  <a:lnTo>
                    <a:pt x="1024" y="1170"/>
                  </a:lnTo>
                  <a:lnTo>
                    <a:pt x="1179" y="1224"/>
                  </a:lnTo>
                  <a:lnTo>
                    <a:pt x="1233" y="1245"/>
                  </a:lnTo>
                  <a:lnTo>
                    <a:pt x="1276" y="1261"/>
                  </a:lnTo>
                  <a:lnTo>
                    <a:pt x="1309" y="1273"/>
                  </a:lnTo>
                  <a:lnTo>
                    <a:pt x="1340" y="1282"/>
                  </a:lnTo>
                  <a:lnTo>
                    <a:pt x="1387" y="1299"/>
                  </a:lnTo>
                  <a:lnTo>
                    <a:pt x="1408" y="1310"/>
                  </a:lnTo>
                  <a:lnTo>
                    <a:pt x="1410" y="1316"/>
                  </a:lnTo>
                  <a:lnTo>
                    <a:pt x="1425" y="1331"/>
                  </a:lnTo>
                  <a:lnTo>
                    <a:pt x="1429" y="1334"/>
                  </a:lnTo>
                  <a:lnTo>
                    <a:pt x="1433" y="1348"/>
                  </a:lnTo>
                  <a:lnTo>
                    <a:pt x="1437" y="1353"/>
                  </a:lnTo>
                  <a:lnTo>
                    <a:pt x="1445" y="1352"/>
                  </a:lnTo>
                  <a:lnTo>
                    <a:pt x="1451" y="1346"/>
                  </a:lnTo>
                  <a:lnTo>
                    <a:pt x="1447" y="1344"/>
                  </a:lnTo>
                  <a:lnTo>
                    <a:pt x="1441" y="1346"/>
                  </a:lnTo>
                  <a:lnTo>
                    <a:pt x="1440" y="1341"/>
                  </a:lnTo>
                  <a:lnTo>
                    <a:pt x="1447" y="1336"/>
                  </a:lnTo>
                  <a:lnTo>
                    <a:pt x="1457" y="1332"/>
                  </a:lnTo>
                  <a:lnTo>
                    <a:pt x="1466" y="1334"/>
                  </a:lnTo>
                  <a:lnTo>
                    <a:pt x="1472" y="1337"/>
                  </a:lnTo>
                  <a:lnTo>
                    <a:pt x="1476" y="1343"/>
                  </a:lnTo>
                  <a:lnTo>
                    <a:pt x="1476" y="1347"/>
                  </a:lnTo>
                  <a:lnTo>
                    <a:pt x="1472" y="1349"/>
                  </a:lnTo>
                  <a:lnTo>
                    <a:pt x="1469" y="1348"/>
                  </a:lnTo>
                  <a:lnTo>
                    <a:pt x="1465" y="1354"/>
                  </a:lnTo>
                  <a:lnTo>
                    <a:pt x="1464" y="1359"/>
                  </a:lnTo>
                  <a:lnTo>
                    <a:pt x="1460" y="1361"/>
                  </a:lnTo>
                  <a:lnTo>
                    <a:pt x="1465" y="1365"/>
                  </a:lnTo>
                  <a:lnTo>
                    <a:pt x="1470" y="1365"/>
                  </a:lnTo>
                  <a:lnTo>
                    <a:pt x="1475" y="1367"/>
                  </a:lnTo>
                  <a:lnTo>
                    <a:pt x="1479" y="1364"/>
                  </a:lnTo>
                  <a:lnTo>
                    <a:pt x="1483" y="1365"/>
                  </a:lnTo>
                  <a:lnTo>
                    <a:pt x="1486" y="1370"/>
                  </a:lnTo>
                  <a:lnTo>
                    <a:pt x="1484" y="1374"/>
                  </a:lnTo>
                  <a:lnTo>
                    <a:pt x="1477" y="1371"/>
                  </a:lnTo>
                  <a:lnTo>
                    <a:pt x="1472" y="1374"/>
                  </a:lnTo>
                  <a:lnTo>
                    <a:pt x="1478" y="1376"/>
                  </a:lnTo>
                  <a:lnTo>
                    <a:pt x="1481" y="1380"/>
                  </a:lnTo>
                  <a:lnTo>
                    <a:pt x="1488" y="1382"/>
                  </a:lnTo>
                  <a:lnTo>
                    <a:pt x="1491" y="1378"/>
                  </a:lnTo>
                  <a:lnTo>
                    <a:pt x="1495" y="1378"/>
                  </a:lnTo>
                  <a:lnTo>
                    <a:pt x="1512" y="1390"/>
                  </a:lnTo>
                  <a:lnTo>
                    <a:pt x="1546" y="1417"/>
                  </a:lnTo>
                  <a:lnTo>
                    <a:pt x="1561" y="1424"/>
                  </a:lnTo>
                  <a:lnTo>
                    <a:pt x="1579" y="1432"/>
                  </a:lnTo>
                  <a:lnTo>
                    <a:pt x="1595" y="1438"/>
                  </a:lnTo>
                  <a:lnTo>
                    <a:pt x="1613" y="1443"/>
                  </a:lnTo>
                  <a:lnTo>
                    <a:pt x="1632" y="1448"/>
                  </a:lnTo>
                  <a:lnTo>
                    <a:pt x="1663" y="1445"/>
                  </a:lnTo>
                  <a:lnTo>
                    <a:pt x="1702" y="1446"/>
                  </a:lnTo>
                  <a:lnTo>
                    <a:pt x="1779" y="1458"/>
                  </a:lnTo>
                  <a:lnTo>
                    <a:pt x="1821" y="1468"/>
                  </a:lnTo>
                  <a:lnTo>
                    <a:pt x="1925" y="1495"/>
                  </a:lnTo>
                  <a:lnTo>
                    <a:pt x="2050" y="1535"/>
                  </a:lnTo>
                  <a:lnTo>
                    <a:pt x="2075" y="1545"/>
                  </a:lnTo>
                  <a:lnTo>
                    <a:pt x="2086" y="1545"/>
                  </a:lnTo>
                  <a:lnTo>
                    <a:pt x="2107" y="1550"/>
                  </a:lnTo>
                  <a:lnTo>
                    <a:pt x="2108" y="1548"/>
                  </a:lnTo>
                  <a:lnTo>
                    <a:pt x="2110" y="1542"/>
                  </a:lnTo>
                  <a:lnTo>
                    <a:pt x="2113" y="1538"/>
                  </a:lnTo>
                  <a:lnTo>
                    <a:pt x="2123" y="1536"/>
                  </a:lnTo>
                  <a:lnTo>
                    <a:pt x="2129" y="1533"/>
                  </a:lnTo>
                  <a:lnTo>
                    <a:pt x="2134" y="1533"/>
                  </a:lnTo>
                  <a:lnTo>
                    <a:pt x="2139" y="1530"/>
                  </a:lnTo>
                  <a:lnTo>
                    <a:pt x="2148" y="1533"/>
                  </a:lnTo>
                  <a:lnTo>
                    <a:pt x="2157" y="1532"/>
                  </a:lnTo>
                  <a:lnTo>
                    <a:pt x="2163" y="1535"/>
                  </a:lnTo>
                  <a:lnTo>
                    <a:pt x="2165" y="1540"/>
                  </a:lnTo>
                  <a:lnTo>
                    <a:pt x="2184" y="1559"/>
                  </a:lnTo>
                  <a:lnTo>
                    <a:pt x="2207" y="1593"/>
                  </a:lnTo>
                  <a:lnTo>
                    <a:pt x="2257" y="1639"/>
                  </a:lnTo>
                  <a:lnTo>
                    <a:pt x="2281" y="1660"/>
                  </a:lnTo>
                  <a:lnTo>
                    <a:pt x="2291" y="1673"/>
                  </a:lnTo>
                  <a:lnTo>
                    <a:pt x="2292" y="1679"/>
                  </a:lnTo>
                  <a:lnTo>
                    <a:pt x="2290" y="1682"/>
                  </a:lnTo>
                  <a:lnTo>
                    <a:pt x="2288" y="1682"/>
                  </a:lnTo>
                  <a:lnTo>
                    <a:pt x="2290" y="1684"/>
                  </a:lnTo>
                  <a:lnTo>
                    <a:pt x="2298" y="1688"/>
                  </a:lnTo>
                  <a:lnTo>
                    <a:pt x="2300" y="1685"/>
                  </a:lnTo>
                  <a:lnTo>
                    <a:pt x="2310" y="1675"/>
                  </a:lnTo>
                  <a:lnTo>
                    <a:pt x="2321" y="1666"/>
                  </a:lnTo>
                  <a:lnTo>
                    <a:pt x="2333" y="1661"/>
                  </a:lnTo>
                  <a:lnTo>
                    <a:pt x="2350" y="1656"/>
                  </a:lnTo>
                  <a:lnTo>
                    <a:pt x="2367" y="1655"/>
                  </a:lnTo>
                  <a:lnTo>
                    <a:pt x="2384" y="1655"/>
                  </a:lnTo>
                  <a:lnTo>
                    <a:pt x="2401" y="1652"/>
                  </a:lnTo>
                  <a:lnTo>
                    <a:pt x="2416" y="1644"/>
                  </a:lnTo>
                  <a:lnTo>
                    <a:pt x="2433" y="1628"/>
                  </a:lnTo>
                  <a:lnTo>
                    <a:pt x="2446" y="1610"/>
                  </a:lnTo>
                  <a:lnTo>
                    <a:pt x="2450" y="1590"/>
                  </a:lnTo>
                  <a:lnTo>
                    <a:pt x="2440" y="1568"/>
                  </a:lnTo>
                  <a:lnTo>
                    <a:pt x="2431" y="1552"/>
                  </a:lnTo>
                  <a:lnTo>
                    <a:pt x="2431" y="1537"/>
                  </a:lnTo>
                  <a:lnTo>
                    <a:pt x="2439" y="1525"/>
                  </a:lnTo>
                  <a:lnTo>
                    <a:pt x="2455" y="1517"/>
                  </a:lnTo>
                  <a:lnTo>
                    <a:pt x="2467" y="1518"/>
                  </a:lnTo>
                  <a:lnTo>
                    <a:pt x="2477" y="1521"/>
                  </a:lnTo>
                  <a:lnTo>
                    <a:pt x="2488" y="1521"/>
                  </a:lnTo>
                  <a:lnTo>
                    <a:pt x="2501" y="1517"/>
                  </a:lnTo>
                  <a:lnTo>
                    <a:pt x="2502" y="1515"/>
                  </a:lnTo>
                  <a:lnTo>
                    <a:pt x="2503" y="1513"/>
                  </a:lnTo>
                  <a:lnTo>
                    <a:pt x="2504" y="1511"/>
                  </a:lnTo>
                  <a:lnTo>
                    <a:pt x="2505" y="1510"/>
                  </a:lnTo>
                  <a:lnTo>
                    <a:pt x="2511" y="1491"/>
                  </a:lnTo>
                  <a:lnTo>
                    <a:pt x="2508" y="1472"/>
                  </a:lnTo>
                  <a:lnTo>
                    <a:pt x="2502" y="1454"/>
                  </a:lnTo>
                  <a:lnTo>
                    <a:pt x="2498" y="1435"/>
                  </a:lnTo>
                  <a:lnTo>
                    <a:pt x="2506" y="1432"/>
                  </a:lnTo>
                  <a:lnTo>
                    <a:pt x="2514" y="1431"/>
                  </a:lnTo>
                  <a:lnTo>
                    <a:pt x="2521" y="1431"/>
                  </a:lnTo>
                  <a:lnTo>
                    <a:pt x="2530" y="1433"/>
                  </a:lnTo>
                  <a:lnTo>
                    <a:pt x="2540" y="1435"/>
                  </a:lnTo>
                  <a:lnTo>
                    <a:pt x="2548" y="1433"/>
                  </a:lnTo>
                  <a:lnTo>
                    <a:pt x="2556" y="1430"/>
                  </a:lnTo>
                  <a:lnTo>
                    <a:pt x="2565" y="1425"/>
                  </a:lnTo>
                  <a:lnTo>
                    <a:pt x="2569" y="1423"/>
                  </a:lnTo>
                  <a:lnTo>
                    <a:pt x="2573" y="1421"/>
                  </a:lnTo>
                  <a:lnTo>
                    <a:pt x="2576" y="1419"/>
                  </a:lnTo>
                  <a:lnTo>
                    <a:pt x="2579" y="1416"/>
                  </a:lnTo>
                  <a:lnTo>
                    <a:pt x="2581" y="1414"/>
                  </a:lnTo>
                  <a:lnTo>
                    <a:pt x="2582" y="1411"/>
                  </a:lnTo>
                  <a:lnTo>
                    <a:pt x="2584" y="1409"/>
                  </a:lnTo>
                  <a:lnTo>
                    <a:pt x="2585" y="1406"/>
                  </a:lnTo>
                  <a:lnTo>
                    <a:pt x="2594" y="1400"/>
                  </a:lnTo>
                  <a:lnTo>
                    <a:pt x="2600" y="1393"/>
                  </a:lnTo>
                  <a:lnTo>
                    <a:pt x="2604" y="1385"/>
                  </a:lnTo>
                  <a:lnTo>
                    <a:pt x="2606" y="1373"/>
                  </a:lnTo>
                  <a:lnTo>
                    <a:pt x="2607" y="1361"/>
                  </a:lnTo>
                  <a:lnTo>
                    <a:pt x="2609" y="1350"/>
                  </a:lnTo>
                  <a:lnTo>
                    <a:pt x="2611" y="1338"/>
                  </a:lnTo>
                  <a:lnTo>
                    <a:pt x="2613" y="1326"/>
                  </a:lnTo>
                  <a:lnTo>
                    <a:pt x="2613" y="1318"/>
                  </a:lnTo>
                  <a:lnTo>
                    <a:pt x="2613" y="1311"/>
                  </a:lnTo>
                  <a:lnTo>
                    <a:pt x="2613" y="1305"/>
                  </a:lnTo>
                  <a:lnTo>
                    <a:pt x="2616" y="1298"/>
                  </a:lnTo>
                  <a:lnTo>
                    <a:pt x="2622" y="1290"/>
                  </a:lnTo>
                  <a:lnTo>
                    <a:pt x="2628" y="1282"/>
                  </a:lnTo>
                  <a:lnTo>
                    <a:pt x="2633" y="1273"/>
                  </a:lnTo>
                  <a:lnTo>
                    <a:pt x="2638" y="1264"/>
                  </a:lnTo>
                  <a:lnTo>
                    <a:pt x="2642" y="1258"/>
                  </a:lnTo>
                  <a:lnTo>
                    <a:pt x="2644" y="1251"/>
                  </a:lnTo>
                  <a:lnTo>
                    <a:pt x="2646" y="1244"/>
                  </a:lnTo>
                  <a:lnTo>
                    <a:pt x="2648" y="1237"/>
                  </a:lnTo>
                  <a:lnTo>
                    <a:pt x="2649" y="1229"/>
                  </a:lnTo>
                  <a:lnTo>
                    <a:pt x="2648" y="1222"/>
                  </a:lnTo>
                  <a:close/>
                </a:path>
              </a:pathLst>
            </a:custGeom>
            <a:solidFill>
              <a:srgbClr val="862A77"/>
            </a:solidFill>
            <a:ln>
              <a:noFill/>
            </a:ln>
            <a:extLst/>
          </p:spPr>
          <p:txBody>
            <a:bodyPr rot="0" vert="horz" wrap="square" lIns="91440" tIns="45720" rIns="91440" bIns="45720" anchor="t" anchorCtr="0" upright="1">
              <a:noAutofit/>
            </a:bodyPr>
            <a:lstStyle/>
            <a:p>
              <a:endParaRPr lang="es-MX" dirty="0"/>
            </a:p>
          </p:txBody>
        </p:sp>
        <p:sp>
          <p:nvSpPr>
            <p:cNvPr id="118" name="Freeform 46"/>
            <p:cNvSpPr>
              <a:spLocks/>
            </p:cNvSpPr>
            <p:nvPr/>
          </p:nvSpPr>
          <p:spPr bwMode="auto">
            <a:xfrm>
              <a:off x="2868924" y="2719702"/>
              <a:ext cx="740408" cy="471805"/>
            </a:xfrm>
            <a:custGeom>
              <a:avLst/>
              <a:gdLst>
                <a:gd name="T0" fmla="*/ 2557 w 2649"/>
                <a:gd name="T1" fmla="*/ 1100 h 1688"/>
                <a:gd name="T2" fmla="*/ 2464 w 2649"/>
                <a:gd name="T3" fmla="*/ 1041 h 1688"/>
                <a:gd name="T4" fmla="*/ 2440 w 2649"/>
                <a:gd name="T5" fmla="*/ 961 h 1688"/>
                <a:gd name="T6" fmla="*/ 2425 w 2649"/>
                <a:gd name="T7" fmla="*/ 903 h 1688"/>
                <a:gd name="T8" fmla="*/ 2411 w 2649"/>
                <a:gd name="T9" fmla="*/ 864 h 1688"/>
                <a:gd name="T10" fmla="*/ 2411 w 2649"/>
                <a:gd name="T11" fmla="*/ 774 h 1688"/>
                <a:gd name="T12" fmla="*/ 2440 w 2649"/>
                <a:gd name="T13" fmla="*/ 663 h 1688"/>
                <a:gd name="T14" fmla="*/ 2340 w 2649"/>
                <a:gd name="T15" fmla="*/ 610 h 1688"/>
                <a:gd name="T16" fmla="*/ 2216 w 2649"/>
                <a:gd name="T17" fmla="*/ 588 h 1688"/>
                <a:gd name="T18" fmla="*/ 2066 w 2649"/>
                <a:gd name="T19" fmla="*/ 486 h 1688"/>
                <a:gd name="T20" fmla="*/ 2014 w 2649"/>
                <a:gd name="T21" fmla="*/ 426 h 1688"/>
                <a:gd name="T22" fmla="*/ 1985 w 2649"/>
                <a:gd name="T23" fmla="*/ 377 h 1688"/>
                <a:gd name="T24" fmla="*/ 1935 w 2649"/>
                <a:gd name="T25" fmla="*/ 260 h 1688"/>
                <a:gd name="T26" fmla="*/ 1891 w 2649"/>
                <a:gd name="T27" fmla="*/ 208 h 1688"/>
                <a:gd name="T28" fmla="*/ 1820 w 2649"/>
                <a:gd name="T29" fmla="*/ 278 h 1688"/>
                <a:gd name="T30" fmla="*/ 1752 w 2649"/>
                <a:gd name="T31" fmla="*/ 220 h 1688"/>
                <a:gd name="T32" fmla="*/ 1696 w 2649"/>
                <a:gd name="T33" fmla="*/ 143 h 1688"/>
                <a:gd name="T34" fmla="*/ 1622 w 2649"/>
                <a:gd name="T35" fmla="*/ 90 h 1688"/>
                <a:gd name="T36" fmla="*/ 1542 w 2649"/>
                <a:gd name="T37" fmla="*/ 119 h 1688"/>
                <a:gd name="T38" fmla="*/ 1487 w 2649"/>
                <a:gd name="T39" fmla="*/ 140 h 1688"/>
                <a:gd name="T40" fmla="*/ 1400 w 2649"/>
                <a:gd name="T41" fmla="*/ 158 h 1688"/>
                <a:gd name="T42" fmla="*/ 1322 w 2649"/>
                <a:gd name="T43" fmla="*/ 203 h 1688"/>
                <a:gd name="T44" fmla="*/ 1215 w 2649"/>
                <a:gd name="T45" fmla="*/ 313 h 1688"/>
                <a:gd name="T46" fmla="*/ 1150 w 2649"/>
                <a:gd name="T47" fmla="*/ 276 h 1688"/>
                <a:gd name="T48" fmla="*/ 1109 w 2649"/>
                <a:gd name="T49" fmla="*/ 156 h 1688"/>
                <a:gd name="T50" fmla="*/ 1111 w 2649"/>
                <a:gd name="T51" fmla="*/ 56 h 1688"/>
                <a:gd name="T52" fmla="*/ 1011 w 2649"/>
                <a:gd name="T53" fmla="*/ 8 h 1688"/>
                <a:gd name="T54" fmla="*/ 945 w 2649"/>
                <a:gd name="T55" fmla="*/ 36 h 1688"/>
                <a:gd name="T56" fmla="*/ 903 w 2649"/>
                <a:gd name="T57" fmla="*/ 80 h 1688"/>
                <a:gd name="T58" fmla="*/ 909 w 2649"/>
                <a:gd name="T59" fmla="*/ 217 h 1688"/>
                <a:gd name="T60" fmla="*/ 990 w 2649"/>
                <a:gd name="T61" fmla="*/ 341 h 1688"/>
                <a:gd name="T62" fmla="*/ 936 w 2649"/>
                <a:gd name="T63" fmla="*/ 315 h 1688"/>
                <a:gd name="T64" fmla="*/ 921 w 2649"/>
                <a:gd name="T65" fmla="*/ 290 h 1688"/>
                <a:gd name="T66" fmla="*/ 778 w 2649"/>
                <a:gd name="T67" fmla="*/ 269 h 1688"/>
                <a:gd name="T68" fmla="*/ 732 w 2649"/>
                <a:gd name="T69" fmla="*/ 221 h 1688"/>
                <a:gd name="T70" fmla="*/ 408 w 2649"/>
                <a:gd name="T71" fmla="*/ 257 h 1688"/>
                <a:gd name="T72" fmla="*/ 318 w 2649"/>
                <a:gd name="T73" fmla="*/ 191 h 1688"/>
                <a:gd name="T74" fmla="*/ 185 w 2649"/>
                <a:gd name="T75" fmla="*/ 398 h 1688"/>
                <a:gd name="T76" fmla="*/ 127 w 2649"/>
                <a:gd name="T77" fmla="*/ 440 h 1688"/>
                <a:gd name="T78" fmla="*/ 30 w 2649"/>
                <a:gd name="T79" fmla="*/ 455 h 1688"/>
                <a:gd name="T80" fmla="*/ 0 w 2649"/>
                <a:gd name="T81" fmla="*/ 565 h 1688"/>
                <a:gd name="T82" fmla="*/ 11 w 2649"/>
                <a:gd name="T83" fmla="*/ 628 h 1688"/>
                <a:gd name="T84" fmla="*/ 234 w 2649"/>
                <a:gd name="T85" fmla="*/ 651 h 1688"/>
                <a:gd name="T86" fmla="*/ 368 w 2649"/>
                <a:gd name="T87" fmla="*/ 808 h 1688"/>
                <a:gd name="T88" fmla="*/ 468 w 2649"/>
                <a:gd name="T89" fmla="*/ 872 h 1688"/>
                <a:gd name="T90" fmla="*/ 701 w 2649"/>
                <a:gd name="T91" fmla="*/ 1028 h 1688"/>
                <a:gd name="T92" fmla="*/ 887 w 2649"/>
                <a:gd name="T93" fmla="*/ 1120 h 1688"/>
                <a:gd name="T94" fmla="*/ 1408 w 2649"/>
                <a:gd name="T95" fmla="*/ 1310 h 1688"/>
                <a:gd name="T96" fmla="*/ 1440 w 2649"/>
                <a:gd name="T97" fmla="*/ 1341 h 1688"/>
                <a:gd name="T98" fmla="*/ 1464 w 2649"/>
                <a:gd name="T99" fmla="*/ 1359 h 1688"/>
                <a:gd name="T100" fmla="*/ 1472 w 2649"/>
                <a:gd name="T101" fmla="*/ 1374 h 1688"/>
                <a:gd name="T102" fmla="*/ 1595 w 2649"/>
                <a:gd name="T103" fmla="*/ 1438 h 1688"/>
                <a:gd name="T104" fmla="*/ 2086 w 2649"/>
                <a:gd name="T105" fmla="*/ 1545 h 1688"/>
                <a:gd name="T106" fmla="*/ 2157 w 2649"/>
                <a:gd name="T107" fmla="*/ 1532 h 1688"/>
                <a:gd name="T108" fmla="*/ 2288 w 2649"/>
                <a:gd name="T109" fmla="*/ 1682 h 1688"/>
                <a:gd name="T110" fmla="*/ 2401 w 2649"/>
                <a:gd name="T111" fmla="*/ 1652 h 1688"/>
                <a:gd name="T112" fmla="*/ 2467 w 2649"/>
                <a:gd name="T113" fmla="*/ 1518 h 1688"/>
                <a:gd name="T114" fmla="*/ 2502 w 2649"/>
                <a:gd name="T115" fmla="*/ 1454 h 1688"/>
                <a:gd name="T116" fmla="*/ 2569 w 2649"/>
                <a:gd name="T117" fmla="*/ 1423 h 1688"/>
                <a:gd name="T118" fmla="*/ 2604 w 2649"/>
                <a:gd name="T119" fmla="*/ 1385 h 1688"/>
                <a:gd name="T120" fmla="*/ 2622 w 2649"/>
                <a:gd name="T121" fmla="*/ 1290 h 1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1688">
                  <a:moveTo>
                    <a:pt x="2648" y="1222"/>
                  </a:moveTo>
                  <a:lnTo>
                    <a:pt x="2646" y="1215"/>
                  </a:lnTo>
                  <a:lnTo>
                    <a:pt x="2642" y="1209"/>
                  </a:lnTo>
                  <a:lnTo>
                    <a:pt x="2623" y="1183"/>
                  </a:lnTo>
                  <a:lnTo>
                    <a:pt x="2604" y="1157"/>
                  </a:lnTo>
                  <a:lnTo>
                    <a:pt x="2585" y="1132"/>
                  </a:lnTo>
                  <a:lnTo>
                    <a:pt x="2564" y="1107"/>
                  </a:lnTo>
                  <a:lnTo>
                    <a:pt x="2562" y="1105"/>
                  </a:lnTo>
                  <a:lnTo>
                    <a:pt x="2560" y="1102"/>
                  </a:lnTo>
                  <a:lnTo>
                    <a:pt x="2557" y="1100"/>
                  </a:lnTo>
                  <a:lnTo>
                    <a:pt x="2555" y="1097"/>
                  </a:lnTo>
                  <a:lnTo>
                    <a:pt x="2547" y="1095"/>
                  </a:lnTo>
                  <a:lnTo>
                    <a:pt x="2538" y="1094"/>
                  </a:lnTo>
                  <a:lnTo>
                    <a:pt x="2529" y="1095"/>
                  </a:lnTo>
                  <a:lnTo>
                    <a:pt x="2520" y="1095"/>
                  </a:lnTo>
                  <a:lnTo>
                    <a:pt x="2506" y="1092"/>
                  </a:lnTo>
                  <a:lnTo>
                    <a:pt x="2495" y="1078"/>
                  </a:lnTo>
                  <a:lnTo>
                    <a:pt x="2486" y="1059"/>
                  </a:lnTo>
                  <a:lnTo>
                    <a:pt x="2477" y="1045"/>
                  </a:lnTo>
                  <a:lnTo>
                    <a:pt x="2464" y="1041"/>
                  </a:lnTo>
                  <a:lnTo>
                    <a:pt x="2453" y="1037"/>
                  </a:lnTo>
                  <a:lnTo>
                    <a:pt x="2444" y="1030"/>
                  </a:lnTo>
                  <a:lnTo>
                    <a:pt x="2440" y="1017"/>
                  </a:lnTo>
                  <a:lnTo>
                    <a:pt x="2442" y="1003"/>
                  </a:lnTo>
                  <a:lnTo>
                    <a:pt x="2447" y="990"/>
                  </a:lnTo>
                  <a:lnTo>
                    <a:pt x="2449" y="978"/>
                  </a:lnTo>
                  <a:lnTo>
                    <a:pt x="2442" y="964"/>
                  </a:lnTo>
                  <a:lnTo>
                    <a:pt x="2441" y="963"/>
                  </a:lnTo>
                  <a:lnTo>
                    <a:pt x="2440" y="962"/>
                  </a:lnTo>
                  <a:lnTo>
                    <a:pt x="2440" y="961"/>
                  </a:lnTo>
                  <a:lnTo>
                    <a:pt x="2439" y="959"/>
                  </a:lnTo>
                  <a:lnTo>
                    <a:pt x="2441" y="951"/>
                  </a:lnTo>
                  <a:lnTo>
                    <a:pt x="2444" y="942"/>
                  </a:lnTo>
                  <a:lnTo>
                    <a:pt x="2445" y="933"/>
                  </a:lnTo>
                  <a:lnTo>
                    <a:pt x="2442" y="923"/>
                  </a:lnTo>
                  <a:lnTo>
                    <a:pt x="2438" y="918"/>
                  </a:lnTo>
                  <a:lnTo>
                    <a:pt x="2434" y="913"/>
                  </a:lnTo>
                  <a:lnTo>
                    <a:pt x="2430" y="908"/>
                  </a:lnTo>
                  <a:lnTo>
                    <a:pt x="2426" y="904"/>
                  </a:lnTo>
                  <a:lnTo>
                    <a:pt x="2425" y="903"/>
                  </a:lnTo>
                  <a:lnTo>
                    <a:pt x="2423" y="901"/>
                  </a:lnTo>
                  <a:lnTo>
                    <a:pt x="2422" y="900"/>
                  </a:lnTo>
                  <a:lnTo>
                    <a:pt x="2421" y="899"/>
                  </a:lnTo>
                  <a:lnTo>
                    <a:pt x="2419" y="897"/>
                  </a:lnTo>
                  <a:lnTo>
                    <a:pt x="2417" y="895"/>
                  </a:lnTo>
                  <a:lnTo>
                    <a:pt x="2415" y="893"/>
                  </a:lnTo>
                  <a:lnTo>
                    <a:pt x="2413" y="891"/>
                  </a:lnTo>
                  <a:lnTo>
                    <a:pt x="2410" y="882"/>
                  </a:lnTo>
                  <a:lnTo>
                    <a:pt x="2409" y="873"/>
                  </a:lnTo>
                  <a:lnTo>
                    <a:pt x="2411" y="864"/>
                  </a:lnTo>
                  <a:lnTo>
                    <a:pt x="2417" y="857"/>
                  </a:lnTo>
                  <a:lnTo>
                    <a:pt x="2420" y="853"/>
                  </a:lnTo>
                  <a:lnTo>
                    <a:pt x="2420" y="850"/>
                  </a:lnTo>
                  <a:lnTo>
                    <a:pt x="2418" y="847"/>
                  </a:lnTo>
                  <a:lnTo>
                    <a:pt x="2414" y="844"/>
                  </a:lnTo>
                  <a:lnTo>
                    <a:pt x="2405" y="832"/>
                  </a:lnTo>
                  <a:lnTo>
                    <a:pt x="2404" y="816"/>
                  </a:lnTo>
                  <a:lnTo>
                    <a:pt x="2406" y="799"/>
                  </a:lnTo>
                  <a:lnTo>
                    <a:pt x="2410" y="783"/>
                  </a:lnTo>
                  <a:lnTo>
                    <a:pt x="2411" y="774"/>
                  </a:lnTo>
                  <a:lnTo>
                    <a:pt x="2414" y="766"/>
                  </a:lnTo>
                  <a:lnTo>
                    <a:pt x="2416" y="757"/>
                  </a:lnTo>
                  <a:lnTo>
                    <a:pt x="2418" y="748"/>
                  </a:lnTo>
                  <a:lnTo>
                    <a:pt x="2421" y="736"/>
                  </a:lnTo>
                  <a:lnTo>
                    <a:pt x="2424" y="723"/>
                  </a:lnTo>
                  <a:lnTo>
                    <a:pt x="2427" y="711"/>
                  </a:lnTo>
                  <a:lnTo>
                    <a:pt x="2431" y="699"/>
                  </a:lnTo>
                  <a:lnTo>
                    <a:pt x="2438" y="683"/>
                  </a:lnTo>
                  <a:lnTo>
                    <a:pt x="2442" y="673"/>
                  </a:lnTo>
                  <a:lnTo>
                    <a:pt x="2440" y="663"/>
                  </a:lnTo>
                  <a:lnTo>
                    <a:pt x="2429" y="650"/>
                  </a:lnTo>
                  <a:lnTo>
                    <a:pt x="2421" y="640"/>
                  </a:lnTo>
                  <a:lnTo>
                    <a:pt x="2412" y="631"/>
                  </a:lnTo>
                  <a:lnTo>
                    <a:pt x="2403" y="621"/>
                  </a:lnTo>
                  <a:lnTo>
                    <a:pt x="2394" y="612"/>
                  </a:lnTo>
                  <a:lnTo>
                    <a:pt x="2386" y="605"/>
                  </a:lnTo>
                  <a:lnTo>
                    <a:pt x="2379" y="602"/>
                  </a:lnTo>
                  <a:lnTo>
                    <a:pt x="2371" y="603"/>
                  </a:lnTo>
                  <a:lnTo>
                    <a:pt x="2360" y="605"/>
                  </a:lnTo>
                  <a:lnTo>
                    <a:pt x="2340" y="610"/>
                  </a:lnTo>
                  <a:lnTo>
                    <a:pt x="2319" y="612"/>
                  </a:lnTo>
                  <a:lnTo>
                    <a:pt x="2298" y="610"/>
                  </a:lnTo>
                  <a:lnTo>
                    <a:pt x="2278" y="606"/>
                  </a:lnTo>
                  <a:lnTo>
                    <a:pt x="2272" y="604"/>
                  </a:lnTo>
                  <a:lnTo>
                    <a:pt x="2266" y="602"/>
                  </a:lnTo>
                  <a:lnTo>
                    <a:pt x="2260" y="599"/>
                  </a:lnTo>
                  <a:lnTo>
                    <a:pt x="2254" y="596"/>
                  </a:lnTo>
                  <a:lnTo>
                    <a:pt x="2241" y="594"/>
                  </a:lnTo>
                  <a:lnTo>
                    <a:pt x="2229" y="591"/>
                  </a:lnTo>
                  <a:lnTo>
                    <a:pt x="2216" y="588"/>
                  </a:lnTo>
                  <a:lnTo>
                    <a:pt x="2203" y="585"/>
                  </a:lnTo>
                  <a:lnTo>
                    <a:pt x="2174" y="573"/>
                  </a:lnTo>
                  <a:lnTo>
                    <a:pt x="2150" y="556"/>
                  </a:lnTo>
                  <a:lnTo>
                    <a:pt x="2133" y="532"/>
                  </a:lnTo>
                  <a:lnTo>
                    <a:pt x="2124" y="501"/>
                  </a:lnTo>
                  <a:lnTo>
                    <a:pt x="2117" y="498"/>
                  </a:lnTo>
                  <a:lnTo>
                    <a:pt x="2103" y="495"/>
                  </a:lnTo>
                  <a:lnTo>
                    <a:pt x="2087" y="493"/>
                  </a:lnTo>
                  <a:lnTo>
                    <a:pt x="2076" y="492"/>
                  </a:lnTo>
                  <a:lnTo>
                    <a:pt x="2066" y="486"/>
                  </a:lnTo>
                  <a:lnTo>
                    <a:pt x="2062" y="475"/>
                  </a:lnTo>
                  <a:lnTo>
                    <a:pt x="2061" y="462"/>
                  </a:lnTo>
                  <a:lnTo>
                    <a:pt x="2060" y="449"/>
                  </a:lnTo>
                  <a:lnTo>
                    <a:pt x="2052" y="446"/>
                  </a:lnTo>
                  <a:lnTo>
                    <a:pt x="2044" y="451"/>
                  </a:lnTo>
                  <a:lnTo>
                    <a:pt x="2035" y="455"/>
                  </a:lnTo>
                  <a:lnTo>
                    <a:pt x="2025" y="449"/>
                  </a:lnTo>
                  <a:lnTo>
                    <a:pt x="2019" y="443"/>
                  </a:lnTo>
                  <a:lnTo>
                    <a:pt x="2015" y="435"/>
                  </a:lnTo>
                  <a:lnTo>
                    <a:pt x="2014" y="426"/>
                  </a:lnTo>
                  <a:lnTo>
                    <a:pt x="2015" y="417"/>
                  </a:lnTo>
                  <a:lnTo>
                    <a:pt x="2010" y="418"/>
                  </a:lnTo>
                  <a:lnTo>
                    <a:pt x="2005" y="419"/>
                  </a:lnTo>
                  <a:lnTo>
                    <a:pt x="2001" y="420"/>
                  </a:lnTo>
                  <a:lnTo>
                    <a:pt x="1996" y="421"/>
                  </a:lnTo>
                  <a:lnTo>
                    <a:pt x="1997" y="411"/>
                  </a:lnTo>
                  <a:lnTo>
                    <a:pt x="1993" y="403"/>
                  </a:lnTo>
                  <a:lnTo>
                    <a:pt x="1989" y="395"/>
                  </a:lnTo>
                  <a:lnTo>
                    <a:pt x="1986" y="387"/>
                  </a:lnTo>
                  <a:lnTo>
                    <a:pt x="1985" y="377"/>
                  </a:lnTo>
                  <a:lnTo>
                    <a:pt x="1986" y="367"/>
                  </a:lnTo>
                  <a:lnTo>
                    <a:pt x="1986" y="357"/>
                  </a:lnTo>
                  <a:lnTo>
                    <a:pt x="1984" y="346"/>
                  </a:lnTo>
                  <a:lnTo>
                    <a:pt x="1979" y="323"/>
                  </a:lnTo>
                  <a:lnTo>
                    <a:pt x="1965" y="308"/>
                  </a:lnTo>
                  <a:lnTo>
                    <a:pt x="1951" y="294"/>
                  </a:lnTo>
                  <a:lnTo>
                    <a:pt x="1943" y="276"/>
                  </a:lnTo>
                  <a:lnTo>
                    <a:pt x="1942" y="269"/>
                  </a:lnTo>
                  <a:lnTo>
                    <a:pt x="1939" y="264"/>
                  </a:lnTo>
                  <a:lnTo>
                    <a:pt x="1935" y="260"/>
                  </a:lnTo>
                  <a:lnTo>
                    <a:pt x="1931" y="255"/>
                  </a:lnTo>
                  <a:lnTo>
                    <a:pt x="1926" y="249"/>
                  </a:lnTo>
                  <a:lnTo>
                    <a:pt x="1924" y="241"/>
                  </a:lnTo>
                  <a:lnTo>
                    <a:pt x="1923" y="233"/>
                  </a:lnTo>
                  <a:lnTo>
                    <a:pt x="1921" y="225"/>
                  </a:lnTo>
                  <a:lnTo>
                    <a:pt x="1921" y="218"/>
                  </a:lnTo>
                  <a:lnTo>
                    <a:pt x="1918" y="214"/>
                  </a:lnTo>
                  <a:lnTo>
                    <a:pt x="1914" y="211"/>
                  </a:lnTo>
                  <a:lnTo>
                    <a:pt x="1908" y="210"/>
                  </a:lnTo>
                  <a:lnTo>
                    <a:pt x="1891" y="208"/>
                  </a:lnTo>
                  <a:lnTo>
                    <a:pt x="1879" y="216"/>
                  </a:lnTo>
                  <a:lnTo>
                    <a:pt x="1871" y="229"/>
                  </a:lnTo>
                  <a:lnTo>
                    <a:pt x="1867" y="245"/>
                  </a:lnTo>
                  <a:lnTo>
                    <a:pt x="1866" y="254"/>
                  </a:lnTo>
                  <a:lnTo>
                    <a:pt x="1865" y="262"/>
                  </a:lnTo>
                  <a:lnTo>
                    <a:pt x="1863" y="271"/>
                  </a:lnTo>
                  <a:lnTo>
                    <a:pt x="1861" y="277"/>
                  </a:lnTo>
                  <a:lnTo>
                    <a:pt x="1847" y="279"/>
                  </a:lnTo>
                  <a:lnTo>
                    <a:pt x="1833" y="279"/>
                  </a:lnTo>
                  <a:lnTo>
                    <a:pt x="1820" y="278"/>
                  </a:lnTo>
                  <a:lnTo>
                    <a:pt x="1806" y="278"/>
                  </a:lnTo>
                  <a:lnTo>
                    <a:pt x="1802" y="272"/>
                  </a:lnTo>
                  <a:lnTo>
                    <a:pt x="1801" y="259"/>
                  </a:lnTo>
                  <a:lnTo>
                    <a:pt x="1798" y="248"/>
                  </a:lnTo>
                  <a:lnTo>
                    <a:pt x="1786" y="247"/>
                  </a:lnTo>
                  <a:lnTo>
                    <a:pt x="1777" y="247"/>
                  </a:lnTo>
                  <a:lnTo>
                    <a:pt x="1769" y="243"/>
                  </a:lnTo>
                  <a:lnTo>
                    <a:pt x="1762" y="236"/>
                  </a:lnTo>
                  <a:lnTo>
                    <a:pt x="1756" y="228"/>
                  </a:lnTo>
                  <a:lnTo>
                    <a:pt x="1752" y="220"/>
                  </a:lnTo>
                  <a:lnTo>
                    <a:pt x="1747" y="212"/>
                  </a:lnTo>
                  <a:lnTo>
                    <a:pt x="1743" y="204"/>
                  </a:lnTo>
                  <a:lnTo>
                    <a:pt x="1739" y="197"/>
                  </a:lnTo>
                  <a:lnTo>
                    <a:pt x="1726" y="193"/>
                  </a:lnTo>
                  <a:lnTo>
                    <a:pt x="1722" y="181"/>
                  </a:lnTo>
                  <a:lnTo>
                    <a:pt x="1719" y="170"/>
                  </a:lnTo>
                  <a:lnTo>
                    <a:pt x="1707" y="168"/>
                  </a:lnTo>
                  <a:lnTo>
                    <a:pt x="1694" y="164"/>
                  </a:lnTo>
                  <a:lnTo>
                    <a:pt x="1692" y="155"/>
                  </a:lnTo>
                  <a:lnTo>
                    <a:pt x="1696" y="143"/>
                  </a:lnTo>
                  <a:lnTo>
                    <a:pt x="1702" y="131"/>
                  </a:lnTo>
                  <a:lnTo>
                    <a:pt x="1691" y="134"/>
                  </a:lnTo>
                  <a:lnTo>
                    <a:pt x="1676" y="133"/>
                  </a:lnTo>
                  <a:lnTo>
                    <a:pt x="1661" y="130"/>
                  </a:lnTo>
                  <a:lnTo>
                    <a:pt x="1652" y="123"/>
                  </a:lnTo>
                  <a:lnTo>
                    <a:pt x="1649" y="115"/>
                  </a:lnTo>
                  <a:lnTo>
                    <a:pt x="1646" y="109"/>
                  </a:lnTo>
                  <a:lnTo>
                    <a:pt x="1641" y="104"/>
                  </a:lnTo>
                  <a:lnTo>
                    <a:pt x="1633" y="102"/>
                  </a:lnTo>
                  <a:lnTo>
                    <a:pt x="1622" y="90"/>
                  </a:lnTo>
                  <a:lnTo>
                    <a:pt x="1610" y="76"/>
                  </a:lnTo>
                  <a:lnTo>
                    <a:pt x="1597" y="71"/>
                  </a:lnTo>
                  <a:lnTo>
                    <a:pt x="1582" y="84"/>
                  </a:lnTo>
                  <a:lnTo>
                    <a:pt x="1576" y="89"/>
                  </a:lnTo>
                  <a:lnTo>
                    <a:pt x="1570" y="94"/>
                  </a:lnTo>
                  <a:lnTo>
                    <a:pt x="1565" y="100"/>
                  </a:lnTo>
                  <a:lnTo>
                    <a:pt x="1559" y="105"/>
                  </a:lnTo>
                  <a:lnTo>
                    <a:pt x="1553" y="110"/>
                  </a:lnTo>
                  <a:lnTo>
                    <a:pt x="1547" y="114"/>
                  </a:lnTo>
                  <a:lnTo>
                    <a:pt x="1542" y="119"/>
                  </a:lnTo>
                  <a:lnTo>
                    <a:pt x="1538" y="126"/>
                  </a:lnTo>
                  <a:lnTo>
                    <a:pt x="1537" y="134"/>
                  </a:lnTo>
                  <a:lnTo>
                    <a:pt x="1537" y="142"/>
                  </a:lnTo>
                  <a:lnTo>
                    <a:pt x="1535" y="149"/>
                  </a:lnTo>
                  <a:lnTo>
                    <a:pt x="1529" y="156"/>
                  </a:lnTo>
                  <a:lnTo>
                    <a:pt x="1518" y="166"/>
                  </a:lnTo>
                  <a:lnTo>
                    <a:pt x="1511" y="165"/>
                  </a:lnTo>
                  <a:lnTo>
                    <a:pt x="1504" y="158"/>
                  </a:lnTo>
                  <a:lnTo>
                    <a:pt x="1497" y="148"/>
                  </a:lnTo>
                  <a:lnTo>
                    <a:pt x="1487" y="140"/>
                  </a:lnTo>
                  <a:lnTo>
                    <a:pt x="1477" y="138"/>
                  </a:lnTo>
                  <a:lnTo>
                    <a:pt x="1466" y="139"/>
                  </a:lnTo>
                  <a:lnTo>
                    <a:pt x="1453" y="142"/>
                  </a:lnTo>
                  <a:lnTo>
                    <a:pt x="1450" y="143"/>
                  </a:lnTo>
                  <a:lnTo>
                    <a:pt x="1446" y="144"/>
                  </a:lnTo>
                  <a:lnTo>
                    <a:pt x="1442" y="145"/>
                  </a:lnTo>
                  <a:lnTo>
                    <a:pt x="1439" y="146"/>
                  </a:lnTo>
                  <a:lnTo>
                    <a:pt x="1426" y="150"/>
                  </a:lnTo>
                  <a:lnTo>
                    <a:pt x="1413" y="154"/>
                  </a:lnTo>
                  <a:lnTo>
                    <a:pt x="1400" y="158"/>
                  </a:lnTo>
                  <a:lnTo>
                    <a:pt x="1388" y="163"/>
                  </a:lnTo>
                  <a:lnTo>
                    <a:pt x="1375" y="167"/>
                  </a:lnTo>
                  <a:lnTo>
                    <a:pt x="1362" y="170"/>
                  </a:lnTo>
                  <a:lnTo>
                    <a:pt x="1350" y="172"/>
                  </a:lnTo>
                  <a:lnTo>
                    <a:pt x="1337" y="174"/>
                  </a:lnTo>
                  <a:lnTo>
                    <a:pt x="1335" y="176"/>
                  </a:lnTo>
                  <a:lnTo>
                    <a:pt x="1334" y="178"/>
                  </a:lnTo>
                  <a:lnTo>
                    <a:pt x="1332" y="181"/>
                  </a:lnTo>
                  <a:lnTo>
                    <a:pt x="1331" y="183"/>
                  </a:lnTo>
                  <a:lnTo>
                    <a:pt x="1322" y="203"/>
                  </a:lnTo>
                  <a:lnTo>
                    <a:pt x="1313" y="221"/>
                  </a:lnTo>
                  <a:lnTo>
                    <a:pt x="1302" y="237"/>
                  </a:lnTo>
                  <a:lnTo>
                    <a:pt x="1288" y="252"/>
                  </a:lnTo>
                  <a:lnTo>
                    <a:pt x="1274" y="264"/>
                  </a:lnTo>
                  <a:lnTo>
                    <a:pt x="1260" y="275"/>
                  </a:lnTo>
                  <a:lnTo>
                    <a:pt x="1246" y="286"/>
                  </a:lnTo>
                  <a:lnTo>
                    <a:pt x="1232" y="298"/>
                  </a:lnTo>
                  <a:lnTo>
                    <a:pt x="1224" y="300"/>
                  </a:lnTo>
                  <a:lnTo>
                    <a:pt x="1219" y="306"/>
                  </a:lnTo>
                  <a:lnTo>
                    <a:pt x="1215" y="313"/>
                  </a:lnTo>
                  <a:lnTo>
                    <a:pt x="1208" y="318"/>
                  </a:lnTo>
                  <a:lnTo>
                    <a:pt x="1199" y="320"/>
                  </a:lnTo>
                  <a:lnTo>
                    <a:pt x="1190" y="320"/>
                  </a:lnTo>
                  <a:lnTo>
                    <a:pt x="1181" y="317"/>
                  </a:lnTo>
                  <a:lnTo>
                    <a:pt x="1175" y="311"/>
                  </a:lnTo>
                  <a:lnTo>
                    <a:pt x="1170" y="306"/>
                  </a:lnTo>
                  <a:lnTo>
                    <a:pt x="1166" y="299"/>
                  </a:lnTo>
                  <a:lnTo>
                    <a:pt x="1161" y="294"/>
                  </a:lnTo>
                  <a:lnTo>
                    <a:pt x="1156" y="289"/>
                  </a:lnTo>
                  <a:lnTo>
                    <a:pt x="1150" y="276"/>
                  </a:lnTo>
                  <a:lnTo>
                    <a:pt x="1153" y="260"/>
                  </a:lnTo>
                  <a:lnTo>
                    <a:pt x="1159" y="242"/>
                  </a:lnTo>
                  <a:lnTo>
                    <a:pt x="1160" y="225"/>
                  </a:lnTo>
                  <a:lnTo>
                    <a:pt x="1156" y="210"/>
                  </a:lnTo>
                  <a:lnTo>
                    <a:pt x="1147" y="197"/>
                  </a:lnTo>
                  <a:lnTo>
                    <a:pt x="1135" y="185"/>
                  </a:lnTo>
                  <a:lnTo>
                    <a:pt x="1124" y="174"/>
                  </a:lnTo>
                  <a:lnTo>
                    <a:pt x="1119" y="169"/>
                  </a:lnTo>
                  <a:lnTo>
                    <a:pt x="1113" y="163"/>
                  </a:lnTo>
                  <a:lnTo>
                    <a:pt x="1109" y="156"/>
                  </a:lnTo>
                  <a:lnTo>
                    <a:pt x="1107" y="149"/>
                  </a:lnTo>
                  <a:lnTo>
                    <a:pt x="1108" y="140"/>
                  </a:lnTo>
                  <a:lnTo>
                    <a:pt x="1109" y="132"/>
                  </a:lnTo>
                  <a:lnTo>
                    <a:pt x="1108" y="125"/>
                  </a:lnTo>
                  <a:lnTo>
                    <a:pt x="1104" y="116"/>
                  </a:lnTo>
                  <a:lnTo>
                    <a:pt x="1098" y="102"/>
                  </a:lnTo>
                  <a:lnTo>
                    <a:pt x="1099" y="89"/>
                  </a:lnTo>
                  <a:lnTo>
                    <a:pt x="1104" y="77"/>
                  </a:lnTo>
                  <a:lnTo>
                    <a:pt x="1111" y="64"/>
                  </a:lnTo>
                  <a:lnTo>
                    <a:pt x="1111" y="56"/>
                  </a:lnTo>
                  <a:lnTo>
                    <a:pt x="1107" y="51"/>
                  </a:lnTo>
                  <a:lnTo>
                    <a:pt x="1102" y="46"/>
                  </a:lnTo>
                  <a:lnTo>
                    <a:pt x="1100" y="39"/>
                  </a:lnTo>
                  <a:lnTo>
                    <a:pt x="1100" y="28"/>
                  </a:lnTo>
                  <a:lnTo>
                    <a:pt x="1098" y="21"/>
                  </a:lnTo>
                  <a:lnTo>
                    <a:pt x="1093" y="18"/>
                  </a:lnTo>
                  <a:lnTo>
                    <a:pt x="1084" y="18"/>
                  </a:lnTo>
                  <a:lnTo>
                    <a:pt x="1059" y="18"/>
                  </a:lnTo>
                  <a:lnTo>
                    <a:pt x="1035" y="14"/>
                  </a:lnTo>
                  <a:lnTo>
                    <a:pt x="1011" y="8"/>
                  </a:lnTo>
                  <a:lnTo>
                    <a:pt x="987" y="0"/>
                  </a:lnTo>
                  <a:lnTo>
                    <a:pt x="981" y="6"/>
                  </a:lnTo>
                  <a:lnTo>
                    <a:pt x="974" y="12"/>
                  </a:lnTo>
                  <a:lnTo>
                    <a:pt x="969" y="19"/>
                  </a:lnTo>
                  <a:lnTo>
                    <a:pt x="968" y="25"/>
                  </a:lnTo>
                  <a:lnTo>
                    <a:pt x="967" y="31"/>
                  </a:lnTo>
                  <a:lnTo>
                    <a:pt x="961" y="39"/>
                  </a:lnTo>
                  <a:lnTo>
                    <a:pt x="954" y="46"/>
                  </a:lnTo>
                  <a:lnTo>
                    <a:pt x="948" y="51"/>
                  </a:lnTo>
                  <a:lnTo>
                    <a:pt x="945" y="36"/>
                  </a:lnTo>
                  <a:lnTo>
                    <a:pt x="939" y="21"/>
                  </a:lnTo>
                  <a:lnTo>
                    <a:pt x="930" y="10"/>
                  </a:lnTo>
                  <a:lnTo>
                    <a:pt x="916" y="9"/>
                  </a:lnTo>
                  <a:lnTo>
                    <a:pt x="906" y="15"/>
                  </a:lnTo>
                  <a:lnTo>
                    <a:pt x="898" y="26"/>
                  </a:lnTo>
                  <a:lnTo>
                    <a:pt x="890" y="37"/>
                  </a:lnTo>
                  <a:lnTo>
                    <a:pt x="882" y="46"/>
                  </a:lnTo>
                  <a:lnTo>
                    <a:pt x="882" y="59"/>
                  </a:lnTo>
                  <a:lnTo>
                    <a:pt x="891" y="70"/>
                  </a:lnTo>
                  <a:lnTo>
                    <a:pt x="903" y="80"/>
                  </a:lnTo>
                  <a:lnTo>
                    <a:pt x="909" y="91"/>
                  </a:lnTo>
                  <a:lnTo>
                    <a:pt x="906" y="105"/>
                  </a:lnTo>
                  <a:lnTo>
                    <a:pt x="898" y="115"/>
                  </a:lnTo>
                  <a:lnTo>
                    <a:pt x="893" y="124"/>
                  </a:lnTo>
                  <a:lnTo>
                    <a:pt x="895" y="140"/>
                  </a:lnTo>
                  <a:lnTo>
                    <a:pt x="901" y="155"/>
                  </a:lnTo>
                  <a:lnTo>
                    <a:pt x="906" y="169"/>
                  </a:lnTo>
                  <a:lnTo>
                    <a:pt x="909" y="183"/>
                  </a:lnTo>
                  <a:lnTo>
                    <a:pt x="910" y="199"/>
                  </a:lnTo>
                  <a:lnTo>
                    <a:pt x="909" y="217"/>
                  </a:lnTo>
                  <a:lnTo>
                    <a:pt x="911" y="231"/>
                  </a:lnTo>
                  <a:lnTo>
                    <a:pt x="918" y="242"/>
                  </a:lnTo>
                  <a:lnTo>
                    <a:pt x="930" y="252"/>
                  </a:lnTo>
                  <a:lnTo>
                    <a:pt x="947" y="263"/>
                  </a:lnTo>
                  <a:lnTo>
                    <a:pt x="964" y="276"/>
                  </a:lnTo>
                  <a:lnTo>
                    <a:pt x="980" y="288"/>
                  </a:lnTo>
                  <a:lnTo>
                    <a:pt x="995" y="301"/>
                  </a:lnTo>
                  <a:lnTo>
                    <a:pt x="1001" y="313"/>
                  </a:lnTo>
                  <a:lnTo>
                    <a:pt x="998" y="327"/>
                  </a:lnTo>
                  <a:lnTo>
                    <a:pt x="990" y="341"/>
                  </a:lnTo>
                  <a:lnTo>
                    <a:pt x="981" y="355"/>
                  </a:lnTo>
                  <a:lnTo>
                    <a:pt x="976" y="344"/>
                  </a:lnTo>
                  <a:lnTo>
                    <a:pt x="969" y="341"/>
                  </a:lnTo>
                  <a:lnTo>
                    <a:pt x="967" y="342"/>
                  </a:lnTo>
                  <a:lnTo>
                    <a:pt x="945" y="362"/>
                  </a:lnTo>
                  <a:lnTo>
                    <a:pt x="932" y="348"/>
                  </a:lnTo>
                  <a:lnTo>
                    <a:pt x="926" y="338"/>
                  </a:lnTo>
                  <a:lnTo>
                    <a:pt x="925" y="328"/>
                  </a:lnTo>
                  <a:lnTo>
                    <a:pt x="929" y="320"/>
                  </a:lnTo>
                  <a:lnTo>
                    <a:pt x="936" y="315"/>
                  </a:lnTo>
                  <a:lnTo>
                    <a:pt x="942" y="308"/>
                  </a:lnTo>
                  <a:lnTo>
                    <a:pt x="942" y="302"/>
                  </a:lnTo>
                  <a:lnTo>
                    <a:pt x="940" y="292"/>
                  </a:lnTo>
                  <a:lnTo>
                    <a:pt x="938" y="286"/>
                  </a:lnTo>
                  <a:lnTo>
                    <a:pt x="936" y="283"/>
                  </a:lnTo>
                  <a:lnTo>
                    <a:pt x="934" y="282"/>
                  </a:lnTo>
                  <a:lnTo>
                    <a:pt x="928" y="279"/>
                  </a:lnTo>
                  <a:lnTo>
                    <a:pt x="925" y="278"/>
                  </a:lnTo>
                  <a:lnTo>
                    <a:pt x="925" y="281"/>
                  </a:lnTo>
                  <a:lnTo>
                    <a:pt x="921" y="290"/>
                  </a:lnTo>
                  <a:lnTo>
                    <a:pt x="921" y="292"/>
                  </a:lnTo>
                  <a:lnTo>
                    <a:pt x="912" y="289"/>
                  </a:lnTo>
                  <a:lnTo>
                    <a:pt x="902" y="283"/>
                  </a:lnTo>
                  <a:lnTo>
                    <a:pt x="893" y="276"/>
                  </a:lnTo>
                  <a:lnTo>
                    <a:pt x="871" y="252"/>
                  </a:lnTo>
                  <a:lnTo>
                    <a:pt x="863" y="248"/>
                  </a:lnTo>
                  <a:lnTo>
                    <a:pt x="795" y="246"/>
                  </a:lnTo>
                  <a:lnTo>
                    <a:pt x="803" y="256"/>
                  </a:lnTo>
                  <a:lnTo>
                    <a:pt x="798" y="262"/>
                  </a:lnTo>
                  <a:lnTo>
                    <a:pt x="778" y="269"/>
                  </a:lnTo>
                  <a:lnTo>
                    <a:pt x="774" y="253"/>
                  </a:lnTo>
                  <a:lnTo>
                    <a:pt x="771" y="245"/>
                  </a:lnTo>
                  <a:lnTo>
                    <a:pt x="767" y="242"/>
                  </a:lnTo>
                  <a:lnTo>
                    <a:pt x="758" y="243"/>
                  </a:lnTo>
                  <a:lnTo>
                    <a:pt x="753" y="245"/>
                  </a:lnTo>
                  <a:lnTo>
                    <a:pt x="752" y="246"/>
                  </a:lnTo>
                  <a:lnTo>
                    <a:pt x="749" y="242"/>
                  </a:lnTo>
                  <a:lnTo>
                    <a:pt x="748" y="231"/>
                  </a:lnTo>
                  <a:lnTo>
                    <a:pt x="747" y="228"/>
                  </a:lnTo>
                  <a:lnTo>
                    <a:pt x="732" y="221"/>
                  </a:lnTo>
                  <a:lnTo>
                    <a:pt x="718" y="221"/>
                  </a:lnTo>
                  <a:lnTo>
                    <a:pt x="687" y="228"/>
                  </a:lnTo>
                  <a:lnTo>
                    <a:pt x="585" y="222"/>
                  </a:lnTo>
                  <a:lnTo>
                    <a:pt x="570" y="229"/>
                  </a:lnTo>
                  <a:lnTo>
                    <a:pt x="536" y="237"/>
                  </a:lnTo>
                  <a:lnTo>
                    <a:pt x="504" y="247"/>
                  </a:lnTo>
                  <a:lnTo>
                    <a:pt x="470" y="256"/>
                  </a:lnTo>
                  <a:lnTo>
                    <a:pt x="436" y="262"/>
                  </a:lnTo>
                  <a:lnTo>
                    <a:pt x="421" y="261"/>
                  </a:lnTo>
                  <a:lnTo>
                    <a:pt x="408" y="257"/>
                  </a:lnTo>
                  <a:lnTo>
                    <a:pt x="394" y="250"/>
                  </a:lnTo>
                  <a:lnTo>
                    <a:pt x="381" y="243"/>
                  </a:lnTo>
                  <a:lnTo>
                    <a:pt x="372" y="235"/>
                  </a:lnTo>
                  <a:lnTo>
                    <a:pt x="366" y="225"/>
                  </a:lnTo>
                  <a:lnTo>
                    <a:pt x="362" y="215"/>
                  </a:lnTo>
                  <a:lnTo>
                    <a:pt x="356" y="205"/>
                  </a:lnTo>
                  <a:lnTo>
                    <a:pt x="348" y="198"/>
                  </a:lnTo>
                  <a:lnTo>
                    <a:pt x="339" y="194"/>
                  </a:lnTo>
                  <a:lnTo>
                    <a:pt x="329" y="192"/>
                  </a:lnTo>
                  <a:lnTo>
                    <a:pt x="318" y="191"/>
                  </a:lnTo>
                  <a:lnTo>
                    <a:pt x="293" y="189"/>
                  </a:lnTo>
                  <a:lnTo>
                    <a:pt x="266" y="187"/>
                  </a:lnTo>
                  <a:lnTo>
                    <a:pt x="239" y="188"/>
                  </a:lnTo>
                  <a:lnTo>
                    <a:pt x="216" y="196"/>
                  </a:lnTo>
                  <a:lnTo>
                    <a:pt x="190" y="231"/>
                  </a:lnTo>
                  <a:lnTo>
                    <a:pt x="182" y="274"/>
                  </a:lnTo>
                  <a:lnTo>
                    <a:pt x="185" y="320"/>
                  </a:lnTo>
                  <a:lnTo>
                    <a:pt x="193" y="366"/>
                  </a:lnTo>
                  <a:lnTo>
                    <a:pt x="192" y="383"/>
                  </a:lnTo>
                  <a:lnTo>
                    <a:pt x="185" y="398"/>
                  </a:lnTo>
                  <a:lnTo>
                    <a:pt x="174" y="412"/>
                  </a:lnTo>
                  <a:lnTo>
                    <a:pt x="164" y="425"/>
                  </a:lnTo>
                  <a:lnTo>
                    <a:pt x="162" y="431"/>
                  </a:lnTo>
                  <a:lnTo>
                    <a:pt x="161" y="436"/>
                  </a:lnTo>
                  <a:lnTo>
                    <a:pt x="158" y="440"/>
                  </a:lnTo>
                  <a:lnTo>
                    <a:pt x="151" y="443"/>
                  </a:lnTo>
                  <a:lnTo>
                    <a:pt x="145" y="442"/>
                  </a:lnTo>
                  <a:lnTo>
                    <a:pt x="138" y="441"/>
                  </a:lnTo>
                  <a:lnTo>
                    <a:pt x="133" y="439"/>
                  </a:lnTo>
                  <a:lnTo>
                    <a:pt x="127" y="440"/>
                  </a:lnTo>
                  <a:lnTo>
                    <a:pt x="118" y="447"/>
                  </a:lnTo>
                  <a:lnTo>
                    <a:pt x="109" y="448"/>
                  </a:lnTo>
                  <a:lnTo>
                    <a:pt x="100" y="447"/>
                  </a:lnTo>
                  <a:lnTo>
                    <a:pt x="90" y="447"/>
                  </a:lnTo>
                  <a:lnTo>
                    <a:pt x="79" y="449"/>
                  </a:lnTo>
                  <a:lnTo>
                    <a:pt x="69" y="452"/>
                  </a:lnTo>
                  <a:lnTo>
                    <a:pt x="59" y="454"/>
                  </a:lnTo>
                  <a:lnTo>
                    <a:pt x="47" y="454"/>
                  </a:lnTo>
                  <a:lnTo>
                    <a:pt x="36" y="454"/>
                  </a:lnTo>
                  <a:lnTo>
                    <a:pt x="30" y="455"/>
                  </a:lnTo>
                  <a:lnTo>
                    <a:pt x="25" y="458"/>
                  </a:lnTo>
                  <a:lnTo>
                    <a:pt x="18" y="465"/>
                  </a:lnTo>
                  <a:lnTo>
                    <a:pt x="13" y="471"/>
                  </a:lnTo>
                  <a:lnTo>
                    <a:pt x="10" y="476"/>
                  </a:lnTo>
                  <a:lnTo>
                    <a:pt x="8" y="482"/>
                  </a:lnTo>
                  <a:lnTo>
                    <a:pt x="6" y="489"/>
                  </a:lnTo>
                  <a:lnTo>
                    <a:pt x="2" y="507"/>
                  </a:lnTo>
                  <a:lnTo>
                    <a:pt x="0" y="526"/>
                  </a:lnTo>
                  <a:lnTo>
                    <a:pt x="0" y="546"/>
                  </a:lnTo>
                  <a:lnTo>
                    <a:pt x="0" y="565"/>
                  </a:lnTo>
                  <a:lnTo>
                    <a:pt x="4" y="576"/>
                  </a:lnTo>
                  <a:lnTo>
                    <a:pt x="10" y="587"/>
                  </a:lnTo>
                  <a:lnTo>
                    <a:pt x="17" y="596"/>
                  </a:lnTo>
                  <a:lnTo>
                    <a:pt x="18" y="606"/>
                  </a:lnTo>
                  <a:lnTo>
                    <a:pt x="16" y="612"/>
                  </a:lnTo>
                  <a:lnTo>
                    <a:pt x="13" y="619"/>
                  </a:lnTo>
                  <a:lnTo>
                    <a:pt x="9" y="626"/>
                  </a:lnTo>
                  <a:lnTo>
                    <a:pt x="7" y="629"/>
                  </a:lnTo>
                  <a:lnTo>
                    <a:pt x="7" y="631"/>
                  </a:lnTo>
                  <a:lnTo>
                    <a:pt x="11" y="628"/>
                  </a:lnTo>
                  <a:lnTo>
                    <a:pt x="22" y="622"/>
                  </a:lnTo>
                  <a:lnTo>
                    <a:pt x="32" y="611"/>
                  </a:lnTo>
                  <a:lnTo>
                    <a:pt x="44" y="601"/>
                  </a:lnTo>
                  <a:lnTo>
                    <a:pt x="50" y="590"/>
                  </a:lnTo>
                  <a:lnTo>
                    <a:pt x="91" y="585"/>
                  </a:lnTo>
                  <a:lnTo>
                    <a:pt x="120" y="595"/>
                  </a:lnTo>
                  <a:lnTo>
                    <a:pt x="157" y="611"/>
                  </a:lnTo>
                  <a:lnTo>
                    <a:pt x="196" y="634"/>
                  </a:lnTo>
                  <a:lnTo>
                    <a:pt x="205" y="638"/>
                  </a:lnTo>
                  <a:lnTo>
                    <a:pt x="234" y="651"/>
                  </a:lnTo>
                  <a:lnTo>
                    <a:pt x="258" y="679"/>
                  </a:lnTo>
                  <a:lnTo>
                    <a:pt x="259" y="692"/>
                  </a:lnTo>
                  <a:lnTo>
                    <a:pt x="268" y="700"/>
                  </a:lnTo>
                  <a:lnTo>
                    <a:pt x="275" y="716"/>
                  </a:lnTo>
                  <a:lnTo>
                    <a:pt x="305" y="739"/>
                  </a:lnTo>
                  <a:lnTo>
                    <a:pt x="322" y="750"/>
                  </a:lnTo>
                  <a:lnTo>
                    <a:pt x="337" y="774"/>
                  </a:lnTo>
                  <a:lnTo>
                    <a:pt x="339" y="798"/>
                  </a:lnTo>
                  <a:lnTo>
                    <a:pt x="358" y="803"/>
                  </a:lnTo>
                  <a:lnTo>
                    <a:pt x="368" y="808"/>
                  </a:lnTo>
                  <a:lnTo>
                    <a:pt x="371" y="820"/>
                  </a:lnTo>
                  <a:lnTo>
                    <a:pt x="381" y="819"/>
                  </a:lnTo>
                  <a:lnTo>
                    <a:pt x="387" y="826"/>
                  </a:lnTo>
                  <a:lnTo>
                    <a:pt x="395" y="826"/>
                  </a:lnTo>
                  <a:lnTo>
                    <a:pt x="397" y="836"/>
                  </a:lnTo>
                  <a:lnTo>
                    <a:pt x="414" y="831"/>
                  </a:lnTo>
                  <a:lnTo>
                    <a:pt x="433" y="834"/>
                  </a:lnTo>
                  <a:lnTo>
                    <a:pt x="457" y="854"/>
                  </a:lnTo>
                  <a:lnTo>
                    <a:pt x="463" y="863"/>
                  </a:lnTo>
                  <a:lnTo>
                    <a:pt x="468" y="872"/>
                  </a:lnTo>
                  <a:lnTo>
                    <a:pt x="467" y="883"/>
                  </a:lnTo>
                  <a:lnTo>
                    <a:pt x="458" y="885"/>
                  </a:lnTo>
                  <a:lnTo>
                    <a:pt x="459" y="892"/>
                  </a:lnTo>
                  <a:lnTo>
                    <a:pt x="498" y="905"/>
                  </a:lnTo>
                  <a:lnTo>
                    <a:pt x="528" y="919"/>
                  </a:lnTo>
                  <a:lnTo>
                    <a:pt x="581" y="938"/>
                  </a:lnTo>
                  <a:lnTo>
                    <a:pt x="632" y="967"/>
                  </a:lnTo>
                  <a:lnTo>
                    <a:pt x="639" y="982"/>
                  </a:lnTo>
                  <a:lnTo>
                    <a:pt x="681" y="1008"/>
                  </a:lnTo>
                  <a:lnTo>
                    <a:pt x="701" y="1028"/>
                  </a:lnTo>
                  <a:lnTo>
                    <a:pt x="713" y="1040"/>
                  </a:lnTo>
                  <a:lnTo>
                    <a:pt x="714" y="1053"/>
                  </a:lnTo>
                  <a:lnTo>
                    <a:pt x="707" y="1057"/>
                  </a:lnTo>
                  <a:lnTo>
                    <a:pt x="710" y="1065"/>
                  </a:lnTo>
                  <a:lnTo>
                    <a:pt x="721" y="1061"/>
                  </a:lnTo>
                  <a:lnTo>
                    <a:pt x="743" y="1072"/>
                  </a:lnTo>
                  <a:lnTo>
                    <a:pt x="776" y="1083"/>
                  </a:lnTo>
                  <a:lnTo>
                    <a:pt x="811" y="1096"/>
                  </a:lnTo>
                  <a:lnTo>
                    <a:pt x="853" y="1108"/>
                  </a:lnTo>
                  <a:lnTo>
                    <a:pt x="887" y="1120"/>
                  </a:lnTo>
                  <a:lnTo>
                    <a:pt x="930" y="1139"/>
                  </a:lnTo>
                  <a:lnTo>
                    <a:pt x="968" y="1151"/>
                  </a:lnTo>
                  <a:lnTo>
                    <a:pt x="1024" y="1170"/>
                  </a:lnTo>
                  <a:lnTo>
                    <a:pt x="1179" y="1224"/>
                  </a:lnTo>
                  <a:lnTo>
                    <a:pt x="1233" y="1245"/>
                  </a:lnTo>
                  <a:lnTo>
                    <a:pt x="1276" y="1261"/>
                  </a:lnTo>
                  <a:lnTo>
                    <a:pt x="1309" y="1273"/>
                  </a:lnTo>
                  <a:lnTo>
                    <a:pt x="1340" y="1282"/>
                  </a:lnTo>
                  <a:lnTo>
                    <a:pt x="1387" y="1299"/>
                  </a:lnTo>
                  <a:lnTo>
                    <a:pt x="1408" y="1310"/>
                  </a:lnTo>
                  <a:lnTo>
                    <a:pt x="1410" y="1316"/>
                  </a:lnTo>
                  <a:lnTo>
                    <a:pt x="1425" y="1331"/>
                  </a:lnTo>
                  <a:lnTo>
                    <a:pt x="1429" y="1334"/>
                  </a:lnTo>
                  <a:lnTo>
                    <a:pt x="1433" y="1348"/>
                  </a:lnTo>
                  <a:lnTo>
                    <a:pt x="1437" y="1353"/>
                  </a:lnTo>
                  <a:lnTo>
                    <a:pt x="1445" y="1352"/>
                  </a:lnTo>
                  <a:lnTo>
                    <a:pt x="1451" y="1346"/>
                  </a:lnTo>
                  <a:lnTo>
                    <a:pt x="1447" y="1344"/>
                  </a:lnTo>
                  <a:lnTo>
                    <a:pt x="1441" y="1346"/>
                  </a:lnTo>
                  <a:lnTo>
                    <a:pt x="1440" y="1341"/>
                  </a:lnTo>
                  <a:lnTo>
                    <a:pt x="1447" y="1336"/>
                  </a:lnTo>
                  <a:lnTo>
                    <a:pt x="1457" y="1332"/>
                  </a:lnTo>
                  <a:lnTo>
                    <a:pt x="1466" y="1334"/>
                  </a:lnTo>
                  <a:lnTo>
                    <a:pt x="1472" y="1337"/>
                  </a:lnTo>
                  <a:lnTo>
                    <a:pt x="1476" y="1343"/>
                  </a:lnTo>
                  <a:lnTo>
                    <a:pt x="1476" y="1347"/>
                  </a:lnTo>
                  <a:lnTo>
                    <a:pt x="1472" y="1349"/>
                  </a:lnTo>
                  <a:lnTo>
                    <a:pt x="1469" y="1348"/>
                  </a:lnTo>
                  <a:lnTo>
                    <a:pt x="1465" y="1354"/>
                  </a:lnTo>
                  <a:lnTo>
                    <a:pt x="1464" y="1359"/>
                  </a:lnTo>
                  <a:lnTo>
                    <a:pt x="1460" y="1361"/>
                  </a:lnTo>
                  <a:lnTo>
                    <a:pt x="1465" y="1365"/>
                  </a:lnTo>
                  <a:lnTo>
                    <a:pt x="1470" y="1365"/>
                  </a:lnTo>
                  <a:lnTo>
                    <a:pt x="1475" y="1367"/>
                  </a:lnTo>
                  <a:lnTo>
                    <a:pt x="1479" y="1364"/>
                  </a:lnTo>
                  <a:lnTo>
                    <a:pt x="1483" y="1365"/>
                  </a:lnTo>
                  <a:lnTo>
                    <a:pt x="1486" y="1370"/>
                  </a:lnTo>
                  <a:lnTo>
                    <a:pt x="1484" y="1374"/>
                  </a:lnTo>
                  <a:lnTo>
                    <a:pt x="1477" y="1371"/>
                  </a:lnTo>
                  <a:lnTo>
                    <a:pt x="1472" y="1374"/>
                  </a:lnTo>
                  <a:lnTo>
                    <a:pt x="1478" y="1376"/>
                  </a:lnTo>
                  <a:lnTo>
                    <a:pt x="1481" y="1380"/>
                  </a:lnTo>
                  <a:lnTo>
                    <a:pt x="1488" y="1382"/>
                  </a:lnTo>
                  <a:lnTo>
                    <a:pt x="1491" y="1378"/>
                  </a:lnTo>
                  <a:lnTo>
                    <a:pt x="1495" y="1378"/>
                  </a:lnTo>
                  <a:lnTo>
                    <a:pt x="1512" y="1390"/>
                  </a:lnTo>
                  <a:lnTo>
                    <a:pt x="1546" y="1417"/>
                  </a:lnTo>
                  <a:lnTo>
                    <a:pt x="1561" y="1424"/>
                  </a:lnTo>
                  <a:lnTo>
                    <a:pt x="1579" y="1432"/>
                  </a:lnTo>
                  <a:lnTo>
                    <a:pt x="1595" y="1438"/>
                  </a:lnTo>
                  <a:lnTo>
                    <a:pt x="1613" y="1443"/>
                  </a:lnTo>
                  <a:lnTo>
                    <a:pt x="1632" y="1448"/>
                  </a:lnTo>
                  <a:lnTo>
                    <a:pt x="1663" y="1445"/>
                  </a:lnTo>
                  <a:lnTo>
                    <a:pt x="1702" y="1446"/>
                  </a:lnTo>
                  <a:lnTo>
                    <a:pt x="1779" y="1458"/>
                  </a:lnTo>
                  <a:lnTo>
                    <a:pt x="1821" y="1468"/>
                  </a:lnTo>
                  <a:lnTo>
                    <a:pt x="1925" y="1495"/>
                  </a:lnTo>
                  <a:lnTo>
                    <a:pt x="2050" y="1535"/>
                  </a:lnTo>
                  <a:lnTo>
                    <a:pt x="2075" y="1545"/>
                  </a:lnTo>
                  <a:lnTo>
                    <a:pt x="2086" y="1545"/>
                  </a:lnTo>
                  <a:lnTo>
                    <a:pt x="2107" y="1550"/>
                  </a:lnTo>
                  <a:lnTo>
                    <a:pt x="2108" y="1548"/>
                  </a:lnTo>
                  <a:lnTo>
                    <a:pt x="2110" y="1542"/>
                  </a:lnTo>
                  <a:lnTo>
                    <a:pt x="2113" y="1538"/>
                  </a:lnTo>
                  <a:lnTo>
                    <a:pt x="2123" y="1536"/>
                  </a:lnTo>
                  <a:lnTo>
                    <a:pt x="2129" y="1533"/>
                  </a:lnTo>
                  <a:lnTo>
                    <a:pt x="2134" y="1533"/>
                  </a:lnTo>
                  <a:lnTo>
                    <a:pt x="2139" y="1530"/>
                  </a:lnTo>
                  <a:lnTo>
                    <a:pt x="2148" y="1533"/>
                  </a:lnTo>
                  <a:lnTo>
                    <a:pt x="2157" y="1532"/>
                  </a:lnTo>
                  <a:lnTo>
                    <a:pt x="2163" y="1535"/>
                  </a:lnTo>
                  <a:lnTo>
                    <a:pt x="2165" y="1540"/>
                  </a:lnTo>
                  <a:lnTo>
                    <a:pt x="2184" y="1559"/>
                  </a:lnTo>
                  <a:lnTo>
                    <a:pt x="2207" y="1593"/>
                  </a:lnTo>
                  <a:lnTo>
                    <a:pt x="2257" y="1639"/>
                  </a:lnTo>
                  <a:lnTo>
                    <a:pt x="2281" y="1660"/>
                  </a:lnTo>
                  <a:lnTo>
                    <a:pt x="2291" y="1673"/>
                  </a:lnTo>
                  <a:lnTo>
                    <a:pt x="2292" y="1679"/>
                  </a:lnTo>
                  <a:lnTo>
                    <a:pt x="2290" y="1682"/>
                  </a:lnTo>
                  <a:lnTo>
                    <a:pt x="2288" y="1682"/>
                  </a:lnTo>
                  <a:lnTo>
                    <a:pt x="2290" y="1684"/>
                  </a:lnTo>
                  <a:lnTo>
                    <a:pt x="2298" y="1688"/>
                  </a:lnTo>
                  <a:lnTo>
                    <a:pt x="2300" y="1685"/>
                  </a:lnTo>
                  <a:lnTo>
                    <a:pt x="2310" y="1675"/>
                  </a:lnTo>
                  <a:lnTo>
                    <a:pt x="2321" y="1666"/>
                  </a:lnTo>
                  <a:lnTo>
                    <a:pt x="2333" y="1661"/>
                  </a:lnTo>
                  <a:lnTo>
                    <a:pt x="2350" y="1656"/>
                  </a:lnTo>
                  <a:lnTo>
                    <a:pt x="2367" y="1655"/>
                  </a:lnTo>
                  <a:lnTo>
                    <a:pt x="2384" y="1655"/>
                  </a:lnTo>
                  <a:lnTo>
                    <a:pt x="2401" y="1652"/>
                  </a:lnTo>
                  <a:lnTo>
                    <a:pt x="2416" y="1644"/>
                  </a:lnTo>
                  <a:lnTo>
                    <a:pt x="2433" y="1628"/>
                  </a:lnTo>
                  <a:lnTo>
                    <a:pt x="2446" y="1610"/>
                  </a:lnTo>
                  <a:lnTo>
                    <a:pt x="2450" y="1590"/>
                  </a:lnTo>
                  <a:lnTo>
                    <a:pt x="2440" y="1568"/>
                  </a:lnTo>
                  <a:lnTo>
                    <a:pt x="2431" y="1552"/>
                  </a:lnTo>
                  <a:lnTo>
                    <a:pt x="2431" y="1537"/>
                  </a:lnTo>
                  <a:lnTo>
                    <a:pt x="2439" y="1525"/>
                  </a:lnTo>
                  <a:lnTo>
                    <a:pt x="2455" y="1517"/>
                  </a:lnTo>
                  <a:lnTo>
                    <a:pt x="2467" y="1518"/>
                  </a:lnTo>
                  <a:lnTo>
                    <a:pt x="2477" y="1521"/>
                  </a:lnTo>
                  <a:lnTo>
                    <a:pt x="2488" y="1521"/>
                  </a:lnTo>
                  <a:lnTo>
                    <a:pt x="2501" y="1517"/>
                  </a:lnTo>
                  <a:lnTo>
                    <a:pt x="2502" y="1515"/>
                  </a:lnTo>
                  <a:lnTo>
                    <a:pt x="2503" y="1513"/>
                  </a:lnTo>
                  <a:lnTo>
                    <a:pt x="2504" y="1511"/>
                  </a:lnTo>
                  <a:lnTo>
                    <a:pt x="2505" y="1510"/>
                  </a:lnTo>
                  <a:lnTo>
                    <a:pt x="2511" y="1491"/>
                  </a:lnTo>
                  <a:lnTo>
                    <a:pt x="2508" y="1472"/>
                  </a:lnTo>
                  <a:lnTo>
                    <a:pt x="2502" y="1454"/>
                  </a:lnTo>
                  <a:lnTo>
                    <a:pt x="2498" y="1435"/>
                  </a:lnTo>
                  <a:lnTo>
                    <a:pt x="2506" y="1432"/>
                  </a:lnTo>
                  <a:lnTo>
                    <a:pt x="2514" y="1431"/>
                  </a:lnTo>
                  <a:lnTo>
                    <a:pt x="2521" y="1431"/>
                  </a:lnTo>
                  <a:lnTo>
                    <a:pt x="2530" y="1433"/>
                  </a:lnTo>
                  <a:lnTo>
                    <a:pt x="2540" y="1435"/>
                  </a:lnTo>
                  <a:lnTo>
                    <a:pt x="2548" y="1433"/>
                  </a:lnTo>
                  <a:lnTo>
                    <a:pt x="2556" y="1430"/>
                  </a:lnTo>
                  <a:lnTo>
                    <a:pt x="2565" y="1425"/>
                  </a:lnTo>
                  <a:lnTo>
                    <a:pt x="2569" y="1423"/>
                  </a:lnTo>
                  <a:lnTo>
                    <a:pt x="2573" y="1421"/>
                  </a:lnTo>
                  <a:lnTo>
                    <a:pt x="2576" y="1419"/>
                  </a:lnTo>
                  <a:lnTo>
                    <a:pt x="2579" y="1416"/>
                  </a:lnTo>
                  <a:lnTo>
                    <a:pt x="2581" y="1414"/>
                  </a:lnTo>
                  <a:lnTo>
                    <a:pt x="2582" y="1411"/>
                  </a:lnTo>
                  <a:lnTo>
                    <a:pt x="2584" y="1409"/>
                  </a:lnTo>
                  <a:lnTo>
                    <a:pt x="2585" y="1406"/>
                  </a:lnTo>
                  <a:lnTo>
                    <a:pt x="2594" y="1400"/>
                  </a:lnTo>
                  <a:lnTo>
                    <a:pt x="2600" y="1393"/>
                  </a:lnTo>
                  <a:lnTo>
                    <a:pt x="2604" y="1385"/>
                  </a:lnTo>
                  <a:lnTo>
                    <a:pt x="2606" y="1373"/>
                  </a:lnTo>
                  <a:lnTo>
                    <a:pt x="2607" y="1361"/>
                  </a:lnTo>
                  <a:lnTo>
                    <a:pt x="2609" y="1350"/>
                  </a:lnTo>
                  <a:lnTo>
                    <a:pt x="2611" y="1338"/>
                  </a:lnTo>
                  <a:lnTo>
                    <a:pt x="2613" y="1326"/>
                  </a:lnTo>
                  <a:lnTo>
                    <a:pt x="2613" y="1318"/>
                  </a:lnTo>
                  <a:lnTo>
                    <a:pt x="2613" y="1311"/>
                  </a:lnTo>
                  <a:lnTo>
                    <a:pt x="2613" y="1305"/>
                  </a:lnTo>
                  <a:lnTo>
                    <a:pt x="2616" y="1298"/>
                  </a:lnTo>
                  <a:lnTo>
                    <a:pt x="2622" y="1290"/>
                  </a:lnTo>
                  <a:lnTo>
                    <a:pt x="2628" y="1282"/>
                  </a:lnTo>
                  <a:lnTo>
                    <a:pt x="2633" y="1273"/>
                  </a:lnTo>
                  <a:lnTo>
                    <a:pt x="2638" y="1264"/>
                  </a:lnTo>
                  <a:lnTo>
                    <a:pt x="2642" y="1258"/>
                  </a:lnTo>
                  <a:lnTo>
                    <a:pt x="2644" y="1251"/>
                  </a:lnTo>
                  <a:lnTo>
                    <a:pt x="2646" y="1244"/>
                  </a:lnTo>
                  <a:lnTo>
                    <a:pt x="2648" y="1237"/>
                  </a:lnTo>
                  <a:lnTo>
                    <a:pt x="2649" y="1229"/>
                  </a:lnTo>
                  <a:lnTo>
                    <a:pt x="2648" y="1222"/>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9" name="Freeform 47"/>
            <p:cNvSpPr>
              <a:spLocks/>
            </p:cNvSpPr>
            <p:nvPr/>
          </p:nvSpPr>
          <p:spPr bwMode="auto">
            <a:xfrm>
              <a:off x="2883529" y="2155822"/>
              <a:ext cx="423544" cy="370839"/>
            </a:xfrm>
            <a:custGeom>
              <a:avLst/>
              <a:gdLst>
                <a:gd name="T0" fmla="*/ 1465 w 1516"/>
                <a:gd name="T1" fmla="*/ 359 h 1328"/>
                <a:gd name="T2" fmla="*/ 1427 w 1516"/>
                <a:gd name="T3" fmla="*/ 290 h 1328"/>
                <a:gd name="T4" fmla="*/ 1280 w 1516"/>
                <a:gd name="T5" fmla="*/ 215 h 1328"/>
                <a:gd name="T6" fmla="*/ 1170 w 1516"/>
                <a:gd name="T7" fmla="*/ 179 h 1328"/>
                <a:gd name="T8" fmla="*/ 1095 w 1516"/>
                <a:gd name="T9" fmla="*/ 145 h 1328"/>
                <a:gd name="T10" fmla="*/ 1047 w 1516"/>
                <a:gd name="T11" fmla="*/ 147 h 1328"/>
                <a:gd name="T12" fmla="*/ 1019 w 1516"/>
                <a:gd name="T13" fmla="*/ 232 h 1328"/>
                <a:gd name="T14" fmla="*/ 893 w 1516"/>
                <a:gd name="T15" fmla="*/ 227 h 1328"/>
                <a:gd name="T16" fmla="*/ 732 w 1516"/>
                <a:gd name="T17" fmla="*/ 92 h 1328"/>
                <a:gd name="T18" fmla="*/ 569 w 1516"/>
                <a:gd name="T19" fmla="*/ 81 h 1328"/>
                <a:gd name="T20" fmla="*/ 516 w 1516"/>
                <a:gd name="T21" fmla="*/ 27 h 1328"/>
                <a:gd name="T22" fmla="*/ 455 w 1516"/>
                <a:gd name="T23" fmla="*/ 11 h 1328"/>
                <a:gd name="T24" fmla="*/ 329 w 1516"/>
                <a:gd name="T25" fmla="*/ 64 h 1328"/>
                <a:gd name="T26" fmla="*/ 307 w 1516"/>
                <a:gd name="T27" fmla="*/ 196 h 1328"/>
                <a:gd name="T28" fmla="*/ 337 w 1516"/>
                <a:gd name="T29" fmla="*/ 343 h 1328"/>
                <a:gd name="T30" fmla="*/ 252 w 1516"/>
                <a:gd name="T31" fmla="*/ 435 h 1328"/>
                <a:gd name="T32" fmla="*/ 186 w 1516"/>
                <a:gd name="T33" fmla="*/ 465 h 1328"/>
                <a:gd name="T34" fmla="*/ 140 w 1516"/>
                <a:gd name="T35" fmla="*/ 519 h 1328"/>
                <a:gd name="T36" fmla="*/ 40 w 1516"/>
                <a:gd name="T37" fmla="*/ 666 h 1328"/>
                <a:gd name="T38" fmla="*/ 3 w 1516"/>
                <a:gd name="T39" fmla="*/ 754 h 1328"/>
                <a:gd name="T40" fmla="*/ 77 w 1516"/>
                <a:gd name="T41" fmla="*/ 840 h 1328"/>
                <a:gd name="T42" fmla="*/ 1 w 1516"/>
                <a:gd name="T43" fmla="*/ 994 h 1328"/>
                <a:gd name="T44" fmla="*/ 85 w 1516"/>
                <a:gd name="T45" fmla="*/ 1012 h 1328"/>
                <a:gd name="T46" fmla="*/ 123 w 1516"/>
                <a:gd name="T47" fmla="*/ 1128 h 1328"/>
                <a:gd name="T48" fmla="*/ 185 w 1516"/>
                <a:gd name="T49" fmla="*/ 1131 h 1328"/>
                <a:gd name="T50" fmla="*/ 270 w 1516"/>
                <a:gd name="T51" fmla="*/ 1136 h 1328"/>
                <a:gd name="T52" fmla="*/ 304 w 1516"/>
                <a:gd name="T53" fmla="*/ 1063 h 1328"/>
                <a:gd name="T54" fmla="*/ 370 w 1516"/>
                <a:gd name="T55" fmla="*/ 1039 h 1328"/>
                <a:gd name="T56" fmla="*/ 443 w 1516"/>
                <a:gd name="T57" fmla="*/ 1064 h 1328"/>
                <a:gd name="T58" fmla="*/ 427 w 1516"/>
                <a:gd name="T59" fmla="*/ 1122 h 1328"/>
                <a:gd name="T60" fmla="*/ 429 w 1516"/>
                <a:gd name="T61" fmla="*/ 1152 h 1328"/>
                <a:gd name="T62" fmla="*/ 430 w 1516"/>
                <a:gd name="T63" fmla="*/ 1211 h 1328"/>
                <a:gd name="T64" fmla="*/ 481 w 1516"/>
                <a:gd name="T65" fmla="*/ 1232 h 1328"/>
                <a:gd name="T66" fmla="*/ 548 w 1516"/>
                <a:gd name="T67" fmla="*/ 1244 h 1328"/>
                <a:gd name="T68" fmla="*/ 622 w 1516"/>
                <a:gd name="T69" fmla="*/ 1204 h 1328"/>
                <a:gd name="T70" fmla="*/ 701 w 1516"/>
                <a:gd name="T71" fmla="*/ 1214 h 1328"/>
                <a:gd name="T72" fmla="*/ 694 w 1516"/>
                <a:gd name="T73" fmla="*/ 1255 h 1328"/>
                <a:gd name="T74" fmla="*/ 741 w 1516"/>
                <a:gd name="T75" fmla="*/ 1315 h 1328"/>
                <a:gd name="T76" fmla="*/ 817 w 1516"/>
                <a:gd name="T77" fmla="*/ 1294 h 1328"/>
                <a:gd name="T78" fmla="*/ 870 w 1516"/>
                <a:gd name="T79" fmla="*/ 1306 h 1328"/>
                <a:gd name="T80" fmla="*/ 960 w 1516"/>
                <a:gd name="T81" fmla="*/ 1300 h 1328"/>
                <a:gd name="T82" fmla="*/ 1007 w 1516"/>
                <a:gd name="T83" fmla="*/ 1315 h 1328"/>
                <a:gd name="T84" fmla="*/ 1091 w 1516"/>
                <a:gd name="T85" fmla="*/ 1260 h 1328"/>
                <a:gd name="T86" fmla="*/ 1084 w 1516"/>
                <a:gd name="T87" fmla="*/ 1192 h 1328"/>
                <a:gd name="T88" fmla="*/ 1116 w 1516"/>
                <a:gd name="T89" fmla="*/ 1174 h 1328"/>
                <a:gd name="T90" fmla="*/ 1138 w 1516"/>
                <a:gd name="T91" fmla="*/ 1113 h 1328"/>
                <a:gd name="T92" fmla="*/ 1069 w 1516"/>
                <a:gd name="T93" fmla="*/ 1034 h 1328"/>
                <a:gd name="T94" fmla="*/ 1022 w 1516"/>
                <a:gd name="T95" fmla="*/ 948 h 1328"/>
                <a:gd name="T96" fmla="*/ 970 w 1516"/>
                <a:gd name="T97" fmla="*/ 795 h 1328"/>
                <a:gd name="T98" fmla="*/ 1004 w 1516"/>
                <a:gd name="T99" fmla="*/ 672 h 1328"/>
                <a:gd name="T100" fmla="*/ 1064 w 1516"/>
                <a:gd name="T101" fmla="*/ 638 h 1328"/>
                <a:gd name="T102" fmla="*/ 1159 w 1516"/>
                <a:gd name="T103" fmla="*/ 642 h 1328"/>
                <a:gd name="T104" fmla="*/ 1205 w 1516"/>
                <a:gd name="T105" fmla="*/ 665 h 1328"/>
                <a:gd name="T106" fmla="*/ 1258 w 1516"/>
                <a:gd name="T107" fmla="*/ 649 h 1328"/>
                <a:gd name="T108" fmla="*/ 1285 w 1516"/>
                <a:gd name="T109" fmla="*/ 531 h 1328"/>
                <a:gd name="T110" fmla="*/ 1376 w 1516"/>
                <a:gd name="T111" fmla="*/ 460 h 1328"/>
                <a:gd name="T112" fmla="*/ 1469 w 1516"/>
                <a:gd name="T113" fmla="*/ 468 h 1328"/>
                <a:gd name="T114" fmla="*/ 1516 w 1516"/>
                <a:gd name="T115" fmla="*/ 424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6" h="1328">
                  <a:moveTo>
                    <a:pt x="1516" y="415"/>
                  </a:moveTo>
                  <a:lnTo>
                    <a:pt x="1509" y="409"/>
                  </a:lnTo>
                  <a:lnTo>
                    <a:pt x="1490" y="407"/>
                  </a:lnTo>
                  <a:lnTo>
                    <a:pt x="1473" y="404"/>
                  </a:lnTo>
                  <a:lnTo>
                    <a:pt x="1462" y="394"/>
                  </a:lnTo>
                  <a:lnTo>
                    <a:pt x="1461" y="373"/>
                  </a:lnTo>
                  <a:lnTo>
                    <a:pt x="1463" y="365"/>
                  </a:lnTo>
                  <a:lnTo>
                    <a:pt x="1465" y="359"/>
                  </a:lnTo>
                  <a:lnTo>
                    <a:pt x="1465" y="353"/>
                  </a:lnTo>
                  <a:lnTo>
                    <a:pt x="1461" y="343"/>
                  </a:lnTo>
                  <a:lnTo>
                    <a:pt x="1459" y="334"/>
                  </a:lnTo>
                  <a:lnTo>
                    <a:pt x="1461" y="326"/>
                  </a:lnTo>
                  <a:lnTo>
                    <a:pt x="1463" y="317"/>
                  </a:lnTo>
                  <a:lnTo>
                    <a:pt x="1464" y="308"/>
                  </a:lnTo>
                  <a:lnTo>
                    <a:pt x="1445" y="299"/>
                  </a:lnTo>
                  <a:lnTo>
                    <a:pt x="1427" y="290"/>
                  </a:lnTo>
                  <a:lnTo>
                    <a:pt x="1408" y="283"/>
                  </a:lnTo>
                  <a:lnTo>
                    <a:pt x="1385" y="284"/>
                  </a:lnTo>
                  <a:lnTo>
                    <a:pt x="1357" y="281"/>
                  </a:lnTo>
                  <a:lnTo>
                    <a:pt x="1331" y="261"/>
                  </a:lnTo>
                  <a:lnTo>
                    <a:pt x="1306" y="235"/>
                  </a:lnTo>
                  <a:lnTo>
                    <a:pt x="1283" y="216"/>
                  </a:lnTo>
                  <a:lnTo>
                    <a:pt x="1281" y="216"/>
                  </a:lnTo>
                  <a:lnTo>
                    <a:pt x="1280" y="215"/>
                  </a:lnTo>
                  <a:lnTo>
                    <a:pt x="1277" y="214"/>
                  </a:lnTo>
                  <a:lnTo>
                    <a:pt x="1256" y="206"/>
                  </a:lnTo>
                  <a:lnTo>
                    <a:pt x="1235" y="199"/>
                  </a:lnTo>
                  <a:lnTo>
                    <a:pt x="1214" y="193"/>
                  </a:lnTo>
                  <a:lnTo>
                    <a:pt x="1193" y="186"/>
                  </a:lnTo>
                  <a:lnTo>
                    <a:pt x="1185" y="185"/>
                  </a:lnTo>
                  <a:lnTo>
                    <a:pt x="1177" y="182"/>
                  </a:lnTo>
                  <a:lnTo>
                    <a:pt x="1170" y="179"/>
                  </a:lnTo>
                  <a:lnTo>
                    <a:pt x="1163" y="174"/>
                  </a:lnTo>
                  <a:lnTo>
                    <a:pt x="1151" y="169"/>
                  </a:lnTo>
                  <a:lnTo>
                    <a:pt x="1139" y="164"/>
                  </a:lnTo>
                  <a:lnTo>
                    <a:pt x="1126" y="159"/>
                  </a:lnTo>
                  <a:lnTo>
                    <a:pt x="1115" y="154"/>
                  </a:lnTo>
                  <a:lnTo>
                    <a:pt x="1108" y="149"/>
                  </a:lnTo>
                  <a:lnTo>
                    <a:pt x="1101" y="147"/>
                  </a:lnTo>
                  <a:lnTo>
                    <a:pt x="1095" y="145"/>
                  </a:lnTo>
                  <a:lnTo>
                    <a:pt x="1088" y="143"/>
                  </a:lnTo>
                  <a:lnTo>
                    <a:pt x="1083" y="139"/>
                  </a:lnTo>
                  <a:lnTo>
                    <a:pt x="1080" y="135"/>
                  </a:lnTo>
                  <a:lnTo>
                    <a:pt x="1075" y="133"/>
                  </a:lnTo>
                  <a:lnTo>
                    <a:pt x="1066" y="133"/>
                  </a:lnTo>
                  <a:lnTo>
                    <a:pt x="1059" y="136"/>
                  </a:lnTo>
                  <a:lnTo>
                    <a:pt x="1052" y="141"/>
                  </a:lnTo>
                  <a:lnTo>
                    <a:pt x="1047" y="147"/>
                  </a:lnTo>
                  <a:lnTo>
                    <a:pt x="1042" y="153"/>
                  </a:lnTo>
                  <a:lnTo>
                    <a:pt x="1037" y="161"/>
                  </a:lnTo>
                  <a:lnTo>
                    <a:pt x="1033" y="169"/>
                  </a:lnTo>
                  <a:lnTo>
                    <a:pt x="1030" y="178"/>
                  </a:lnTo>
                  <a:lnTo>
                    <a:pt x="1028" y="187"/>
                  </a:lnTo>
                  <a:lnTo>
                    <a:pt x="1024" y="201"/>
                  </a:lnTo>
                  <a:lnTo>
                    <a:pt x="1022" y="216"/>
                  </a:lnTo>
                  <a:lnTo>
                    <a:pt x="1019" y="232"/>
                  </a:lnTo>
                  <a:lnTo>
                    <a:pt x="1014" y="244"/>
                  </a:lnTo>
                  <a:lnTo>
                    <a:pt x="1000" y="255"/>
                  </a:lnTo>
                  <a:lnTo>
                    <a:pt x="978" y="259"/>
                  </a:lnTo>
                  <a:lnTo>
                    <a:pt x="955" y="258"/>
                  </a:lnTo>
                  <a:lnTo>
                    <a:pt x="933" y="259"/>
                  </a:lnTo>
                  <a:lnTo>
                    <a:pt x="920" y="250"/>
                  </a:lnTo>
                  <a:lnTo>
                    <a:pt x="906" y="238"/>
                  </a:lnTo>
                  <a:lnTo>
                    <a:pt x="893" y="227"/>
                  </a:lnTo>
                  <a:lnTo>
                    <a:pt x="881" y="215"/>
                  </a:lnTo>
                  <a:lnTo>
                    <a:pt x="851" y="192"/>
                  </a:lnTo>
                  <a:lnTo>
                    <a:pt x="821" y="169"/>
                  </a:lnTo>
                  <a:lnTo>
                    <a:pt x="791" y="145"/>
                  </a:lnTo>
                  <a:lnTo>
                    <a:pt x="762" y="121"/>
                  </a:lnTo>
                  <a:lnTo>
                    <a:pt x="752" y="111"/>
                  </a:lnTo>
                  <a:lnTo>
                    <a:pt x="742" y="101"/>
                  </a:lnTo>
                  <a:lnTo>
                    <a:pt x="732" y="92"/>
                  </a:lnTo>
                  <a:lnTo>
                    <a:pt x="721" y="83"/>
                  </a:lnTo>
                  <a:lnTo>
                    <a:pt x="702" y="76"/>
                  </a:lnTo>
                  <a:lnTo>
                    <a:pt x="681" y="72"/>
                  </a:lnTo>
                  <a:lnTo>
                    <a:pt x="659" y="69"/>
                  </a:lnTo>
                  <a:lnTo>
                    <a:pt x="639" y="68"/>
                  </a:lnTo>
                  <a:lnTo>
                    <a:pt x="616" y="71"/>
                  </a:lnTo>
                  <a:lnTo>
                    <a:pt x="593" y="77"/>
                  </a:lnTo>
                  <a:lnTo>
                    <a:pt x="569" y="81"/>
                  </a:lnTo>
                  <a:lnTo>
                    <a:pt x="547" y="78"/>
                  </a:lnTo>
                  <a:lnTo>
                    <a:pt x="540" y="74"/>
                  </a:lnTo>
                  <a:lnTo>
                    <a:pt x="532" y="69"/>
                  </a:lnTo>
                  <a:lnTo>
                    <a:pt x="525" y="63"/>
                  </a:lnTo>
                  <a:lnTo>
                    <a:pt x="520" y="56"/>
                  </a:lnTo>
                  <a:lnTo>
                    <a:pt x="516" y="47"/>
                  </a:lnTo>
                  <a:lnTo>
                    <a:pt x="515" y="37"/>
                  </a:lnTo>
                  <a:lnTo>
                    <a:pt x="516" y="27"/>
                  </a:lnTo>
                  <a:lnTo>
                    <a:pt x="514" y="18"/>
                  </a:lnTo>
                  <a:lnTo>
                    <a:pt x="504" y="4"/>
                  </a:lnTo>
                  <a:lnTo>
                    <a:pt x="490" y="0"/>
                  </a:lnTo>
                  <a:lnTo>
                    <a:pt x="475" y="2"/>
                  </a:lnTo>
                  <a:lnTo>
                    <a:pt x="460" y="8"/>
                  </a:lnTo>
                  <a:lnTo>
                    <a:pt x="458" y="9"/>
                  </a:lnTo>
                  <a:lnTo>
                    <a:pt x="457" y="10"/>
                  </a:lnTo>
                  <a:lnTo>
                    <a:pt x="455" y="11"/>
                  </a:lnTo>
                  <a:lnTo>
                    <a:pt x="454" y="12"/>
                  </a:lnTo>
                  <a:lnTo>
                    <a:pt x="431" y="26"/>
                  </a:lnTo>
                  <a:lnTo>
                    <a:pt x="412" y="35"/>
                  </a:lnTo>
                  <a:lnTo>
                    <a:pt x="392" y="34"/>
                  </a:lnTo>
                  <a:lnTo>
                    <a:pt x="367" y="22"/>
                  </a:lnTo>
                  <a:lnTo>
                    <a:pt x="355" y="34"/>
                  </a:lnTo>
                  <a:lnTo>
                    <a:pt x="341" y="48"/>
                  </a:lnTo>
                  <a:lnTo>
                    <a:pt x="329" y="64"/>
                  </a:lnTo>
                  <a:lnTo>
                    <a:pt x="325" y="80"/>
                  </a:lnTo>
                  <a:lnTo>
                    <a:pt x="330" y="96"/>
                  </a:lnTo>
                  <a:lnTo>
                    <a:pt x="339" y="111"/>
                  </a:lnTo>
                  <a:lnTo>
                    <a:pt x="350" y="125"/>
                  </a:lnTo>
                  <a:lnTo>
                    <a:pt x="359" y="139"/>
                  </a:lnTo>
                  <a:lnTo>
                    <a:pt x="356" y="160"/>
                  </a:lnTo>
                  <a:lnTo>
                    <a:pt x="333" y="178"/>
                  </a:lnTo>
                  <a:lnTo>
                    <a:pt x="307" y="196"/>
                  </a:lnTo>
                  <a:lnTo>
                    <a:pt x="291" y="217"/>
                  </a:lnTo>
                  <a:lnTo>
                    <a:pt x="293" y="242"/>
                  </a:lnTo>
                  <a:lnTo>
                    <a:pt x="305" y="263"/>
                  </a:lnTo>
                  <a:lnTo>
                    <a:pt x="320" y="283"/>
                  </a:lnTo>
                  <a:lnTo>
                    <a:pt x="333" y="304"/>
                  </a:lnTo>
                  <a:lnTo>
                    <a:pt x="337" y="317"/>
                  </a:lnTo>
                  <a:lnTo>
                    <a:pt x="338" y="330"/>
                  </a:lnTo>
                  <a:lnTo>
                    <a:pt x="337" y="343"/>
                  </a:lnTo>
                  <a:lnTo>
                    <a:pt x="334" y="356"/>
                  </a:lnTo>
                  <a:lnTo>
                    <a:pt x="323" y="376"/>
                  </a:lnTo>
                  <a:lnTo>
                    <a:pt x="309" y="393"/>
                  </a:lnTo>
                  <a:lnTo>
                    <a:pt x="294" y="407"/>
                  </a:lnTo>
                  <a:lnTo>
                    <a:pt x="277" y="422"/>
                  </a:lnTo>
                  <a:lnTo>
                    <a:pt x="269" y="427"/>
                  </a:lnTo>
                  <a:lnTo>
                    <a:pt x="261" y="432"/>
                  </a:lnTo>
                  <a:lnTo>
                    <a:pt x="252" y="435"/>
                  </a:lnTo>
                  <a:lnTo>
                    <a:pt x="243" y="435"/>
                  </a:lnTo>
                  <a:lnTo>
                    <a:pt x="233" y="435"/>
                  </a:lnTo>
                  <a:lnTo>
                    <a:pt x="220" y="434"/>
                  </a:lnTo>
                  <a:lnTo>
                    <a:pt x="207" y="436"/>
                  </a:lnTo>
                  <a:lnTo>
                    <a:pt x="199" y="441"/>
                  </a:lnTo>
                  <a:lnTo>
                    <a:pt x="194" y="449"/>
                  </a:lnTo>
                  <a:lnTo>
                    <a:pt x="190" y="457"/>
                  </a:lnTo>
                  <a:lnTo>
                    <a:pt x="186" y="465"/>
                  </a:lnTo>
                  <a:lnTo>
                    <a:pt x="181" y="472"/>
                  </a:lnTo>
                  <a:lnTo>
                    <a:pt x="173" y="480"/>
                  </a:lnTo>
                  <a:lnTo>
                    <a:pt x="164" y="485"/>
                  </a:lnTo>
                  <a:lnTo>
                    <a:pt x="155" y="491"/>
                  </a:lnTo>
                  <a:lnTo>
                    <a:pt x="149" y="501"/>
                  </a:lnTo>
                  <a:lnTo>
                    <a:pt x="146" y="507"/>
                  </a:lnTo>
                  <a:lnTo>
                    <a:pt x="143" y="513"/>
                  </a:lnTo>
                  <a:lnTo>
                    <a:pt x="140" y="519"/>
                  </a:lnTo>
                  <a:lnTo>
                    <a:pt x="137" y="525"/>
                  </a:lnTo>
                  <a:lnTo>
                    <a:pt x="115" y="550"/>
                  </a:lnTo>
                  <a:lnTo>
                    <a:pt x="96" y="577"/>
                  </a:lnTo>
                  <a:lnTo>
                    <a:pt x="77" y="605"/>
                  </a:lnTo>
                  <a:lnTo>
                    <a:pt x="60" y="633"/>
                  </a:lnTo>
                  <a:lnTo>
                    <a:pt x="53" y="644"/>
                  </a:lnTo>
                  <a:lnTo>
                    <a:pt x="47" y="655"/>
                  </a:lnTo>
                  <a:lnTo>
                    <a:pt x="40" y="666"/>
                  </a:lnTo>
                  <a:lnTo>
                    <a:pt x="34" y="677"/>
                  </a:lnTo>
                  <a:lnTo>
                    <a:pt x="32" y="681"/>
                  </a:lnTo>
                  <a:lnTo>
                    <a:pt x="30" y="685"/>
                  </a:lnTo>
                  <a:lnTo>
                    <a:pt x="28" y="689"/>
                  </a:lnTo>
                  <a:lnTo>
                    <a:pt x="26" y="693"/>
                  </a:lnTo>
                  <a:lnTo>
                    <a:pt x="16" y="712"/>
                  </a:lnTo>
                  <a:lnTo>
                    <a:pt x="7" y="733"/>
                  </a:lnTo>
                  <a:lnTo>
                    <a:pt x="3" y="754"/>
                  </a:lnTo>
                  <a:lnTo>
                    <a:pt x="9" y="774"/>
                  </a:lnTo>
                  <a:lnTo>
                    <a:pt x="24" y="791"/>
                  </a:lnTo>
                  <a:lnTo>
                    <a:pt x="41" y="804"/>
                  </a:lnTo>
                  <a:lnTo>
                    <a:pt x="58" y="818"/>
                  </a:lnTo>
                  <a:lnTo>
                    <a:pt x="73" y="834"/>
                  </a:lnTo>
                  <a:lnTo>
                    <a:pt x="74" y="836"/>
                  </a:lnTo>
                  <a:lnTo>
                    <a:pt x="76" y="838"/>
                  </a:lnTo>
                  <a:lnTo>
                    <a:pt x="77" y="840"/>
                  </a:lnTo>
                  <a:lnTo>
                    <a:pt x="77" y="842"/>
                  </a:lnTo>
                  <a:lnTo>
                    <a:pt x="83" y="869"/>
                  </a:lnTo>
                  <a:lnTo>
                    <a:pt x="75" y="891"/>
                  </a:lnTo>
                  <a:lnTo>
                    <a:pt x="59" y="910"/>
                  </a:lnTo>
                  <a:lnTo>
                    <a:pt x="41" y="928"/>
                  </a:lnTo>
                  <a:lnTo>
                    <a:pt x="24" y="950"/>
                  </a:lnTo>
                  <a:lnTo>
                    <a:pt x="12" y="971"/>
                  </a:lnTo>
                  <a:lnTo>
                    <a:pt x="1" y="994"/>
                  </a:lnTo>
                  <a:lnTo>
                    <a:pt x="0" y="1005"/>
                  </a:lnTo>
                  <a:lnTo>
                    <a:pt x="66" y="994"/>
                  </a:lnTo>
                  <a:lnTo>
                    <a:pt x="55" y="1019"/>
                  </a:lnTo>
                  <a:lnTo>
                    <a:pt x="53" y="1033"/>
                  </a:lnTo>
                  <a:lnTo>
                    <a:pt x="59" y="1039"/>
                  </a:lnTo>
                  <a:lnTo>
                    <a:pt x="68" y="1035"/>
                  </a:lnTo>
                  <a:lnTo>
                    <a:pt x="74" y="1016"/>
                  </a:lnTo>
                  <a:lnTo>
                    <a:pt x="85" y="1012"/>
                  </a:lnTo>
                  <a:lnTo>
                    <a:pt x="95" y="1018"/>
                  </a:lnTo>
                  <a:lnTo>
                    <a:pt x="99" y="1034"/>
                  </a:lnTo>
                  <a:lnTo>
                    <a:pt x="106" y="1095"/>
                  </a:lnTo>
                  <a:lnTo>
                    <a:pt x="108" y="1098"/>
                  </a:lnTo>
                  <a:lnTo>
                    <a:pt x="111" y="1100"/>
                  </a:lnTo>
                  <a:lnTo>
                    <a:pt x="114" y="1104"/>
                  </a:lnTo>
                  <a:lnTo>
                    <a:pt x="119" y="1120"/>
                  </a:lnTo>
                  <a:lnTo>
                    <a:pt x="123" y="1128"/>
                  </a:lnTo>
                  <a:lnTo>
                    <a:pt x="131" y="1131"/>
                  </a:lnTo>
                  <a:lnTo>
                    <a:pt x="146" y="1131"/>
                  </a:lnTo>
                  <a:lnTo>
                    <a:pt x="152" y="1130"/>
                  </a:lnTo>
                  <a:lnTo>
                    <a:pt x="159" y="1123"/>
                  </a:lnTo>
                  <a:lnTo>
                    <a:pt x="166" y="1122"/>
                  </a:lnTo>
                  <a:lnTo>
                    <a:pt x="172" y="1123"/>
                  </a:lnTo>
                  <a:lnTo>
                    <a:pt x="182" y="1130"/>
                  </a:lnTo>
                  <a:lnTo>
                    <a:pt x="185" y="1131"/>
                  </a:lnTo>
                  <a:lnTo>
                    <a:pt x="191" y="1130"/>
                  </a:lnTo>
                  <a:lnTo>
                    <a:pt x="197" y="1123"/>
                  </a:lnTo>
                  <a:lnTo>
                    <a:pt x="202" y="1122"/>
                  </a:lnTo>
                  <a:lnTo>
                    <a:pt x="208" y="1123"/>
                  </a:lnTo>
                  <a:lnTo>
                    <a:pt x="226" y="1127"/>
                  </a:lnTo>
                  <a:lnTo>
                    <a:pt x="248" y="1127"/>
                  </a:lnTo>
                  <a:lnTo>
                    <a:pt x="260" y="1129"/>
                  </a:lnTo>
                  <a:lnTo>
                    <a:pt x="270" y="1136"/>
                  </a:lnTo>
                  <a:lnTo>
                    <a:pt x="275" y="1127"/>
                  </a:lnTo>
                  <a:lnTo>
                    <a:pt x="292" y="1107"/>
                  </a:lnTo>
                  <a:lnTo>
                    <a:pt x="296" y="1097"/>
                  </a:lnTo>
                  <a:lnTo>
                    <a:pt x="297" y="1092"/>
                  </a:lnTo>
                  <a:lnTo>
                    <a:pt x="302" y="1083"/>
                  </a:lnTo>
                  <a:lnTo>
                    <a:pt x="305" y="1076"/>
                  </a:lnTo>
                  <a:lnTo>
                    <a:pt x="305" y="1070"/>
                  </a:lnTo>
                  <a:lnTo>
                    <a:pt x="304" y="1063"/>
                  </a:lnTo>
                  <a:lnTo>
                    <a:pt x="304" y="1056"/>
                  </a:lnTo>
                  <a:lnTo>
                    <a:pt x="307" y="1051"/>
                  </a:lnTo>
                  <a:lnTo>
                    <a:pt x="311" y="1049"/>
                  </a:lnTo>
                  <a:lnTo>
                    <a:pt x="333" y="1049"/>
                  </a:lnTo>
                  <a:lnTo>
                    <a:pt x="338" y="1047"/>
                  </a:lnTo>
                  <a:lnTo>
                    <a:pt x="351" y="1041"/>
                  </a:lnTo>
                  <a:lnTo>
                    <a:pt x="357" y="1039"/>
                  </a:lnTo>
                  <a:lnTo>
                    <a:pt x="370" y="1039"/>
                  </a:lnTo>
                  <a:lnTo>
                    <a:pt x="392" y="1042"/>
                  </a:lnTo>
                  <a:lnTo>
                    <a:pt x="404" y="1039"/>
                  </a:lnTo>
                  <a:lnTo>
                    <a:pt x="402" y="1048"/>
                  </a:lnTo>
                  <a:lnTo>
                    <a:pt x="404" y="1055"/>
                  </a:lnTo>
                  <a:lnTo>
                    <a:pt x="409" y="1058"/>
                  </a:lnTo>
                  <a:lnTo>
                    <a:pt x="417" y="1058"/>
                  </a:lnTo>
                  <a:lnTo>
                    <a:pt x="429" y="1060"/>
                  </a:lnTo>
                  <a:lnTo>
                    <a:pt x="443" y="1064"/>
                  </a:lnTo>
                  <a:lnTo>
                    <a:pt x="454" y="1072"/>
                  </a:lnTo>
                  <a:lnTo>
                    <a:pt x="458" y="1083"/>
                  </a:lnTo>
                  <a:lnTo>
                    <a:pt x="452" y="1093"/>
                  </a:lnTo>
                  <a:lnTo>
                    <a:pt x="440" y="1098"/>
                  </a:lnTo>
                  <a:lnTo>
                    <a:pt x="428" y="1104"/>
                  </a:lnTo>
                  <a:lnTo>
                    <a:pt x="422" y="1113"/>
                  </a:lnTo>
                  <a:lnTo>
                    <a:pt x="423" y="1119"/>
                  </a:lnTo>
                  <a:lnTo>
                    <a:pt x="427" y="1122"/>
                  </a:lnTo>
                  <a:lnTo>
                    <a:pt x="432" y="1125"/>
                  </a:lnTo>
                  <a:lnTo>
                    <a:pt x="435" y="1130"/>
                  </a:lnTo>
                  <a:lnTo>
                    <a:pt x="436" y="1135"/>
                  </a:lnTo>
                  <a:lnTo>
                    <a:pt x="435" y="1139"/>
                  </a:lnTo>
                  <a:lnTo>
                    <a:pt x="433" y="1142"/>
                  </a:lnTo>
                  <a:lnTo>
                    <a:pt x="432" y="1146"/>
                  </a:lnTo>
                  <a:lnTo>
                    <a:pt x="431" y="1149"/>
                  </a:lnTo>
                  <a:lnTo>
                    <a:pt x="429" y="1152"/>
                  </a:lnTo>
                  <a:lnTo>
                    <a:pt x="427" y="1154"/>
                  </a:lnTo>
                  <a:lnTo>
                    <a:pt x="430" y="1158"/>
                  </a:lnTo>
                  <a:lnTo>
                    <a:pt x="433" y="1161"/>
                  </a:lnTo>
                  <a:lnTo>
                    <a:pt x="435" y="1165"/>
                  </a:lnTo>
                  <a:lnTo>
                    <a:pt x="437" y="1169"/>
                  </a:lnTo>
                  <a:lnTo>
                    <a:pt x="438" y="1173"/>
                  </a:lnTo>
                  <a:lnTo>
                    <a:pt x="435" y="1192"/>
                  </a:lnTo>
                  <a:lnTo>
                    <a:pt x="430" y="1211"/>
                  </a:lnTo>
                  <a:lnTo>
                    <a:pt x="431" y="1228"/>
                  </a:lnTo>
                  <a:lnTo>
                    <a:pt x="448" y="1238"/>
                  </a:lnTo>
                  <a:lnTo>
                    <a:pt x="455" y="1237"/>
                  </a:lnTo>
                  <a:lnTo>
                    <a:pt x="461" y="1233"/>
                  </a:lnTo>
                  <a:lnTo>
                    <a:pt x="467" y="1229"/>
                  </a:lnTo>
                  <a:lnTo>
                    <a:pt x="473" y="1228"/>
                  </a:lnTo>
                  <a:lnTo>
                    <a:pt x="476" y="1229"/>
                  </a:lnTo>
                  <a:lnTo>
                    <a:pt x="481" y="1232"/>
                  </a:lnTo>
                  <a:lnTo>
                    <a:pt x="486" y="1235"/>
                  </a:lnTo>
                  <a:lnTo>
                    <a:pt x="491" y="1237"/>
                  </a:lnTo>
                  <a:lnTo>
                    <a:pt x="500" y="1237"/>
                  </a:lnTo>
                  <a:lnTo>
                    <a:pt x="508" y="1234"/>
                  </a:lnTo>
                  <a:lnTo>
                    <a:pt x="515" y="1233"/>
                  </a:lnTo>
                  <a:lnTo>
                    <a:pt x="524" y="1234"/>
                  </a:lnTo>
                  <a:lnTo>
                    <a:pt x="535" y="1240"/>
                  </a:lnTo>
                  <a:lnTo>
                    <a:pt x="548" y="1244"/>
                  </a:lnTo>
                  <a:lnTo>
                    <a:pt x="562" y="1244"/>
                  </a:lnTo>
                  <a:lnTo>
                    <a:pt x="574" y="1241"/>
                  </a:lnTo>
                  <a:lnTo>
                    <a:pt x="582" y="1229"/>
                  </a:lnTo>
                  <a:lnTo>
                    <a:pt x="587" y="1211"/>
                  </a:lnTo>
                  <a:lnTo>
                    <a:pt x="593" y="1196"/>
                  </a:lnTo>
                  <a:lnTo>
                    <a:pt x="608" y="1192"/>
                  </a:lnTo>
                  <a:lnTo>
                    <a:pt x="615" y="1199"/>
                  </a:lnTo>
                  <a:lnTo>
                    <a:pt x="622" y="1204"/>
                  </a:lnTo>
                  <a:lnTo>
                    <a:pt x="630" y="1207"/>
                  </a:lnTo>
                  <a:lnTo>
                    <a:pt x="639" y="1204"/>
                  </a:lnTo>
                  <a:lnTo>
                    <a:pt x="652" y="1199"/>
                  </a:lnTo>
                  <a:lnTo>
                    <a:pt x="668" y="1197"/>
                  </a:lnTo>
                  <a:lnTo>
                    <a:pt x="684" y="1199"/>
                  </a:lnTo>
                  <a:lnTo>
                    <a:pt x="698" y="1204"/>
                  </a:lnTo>
                  <a:lnTo>
                    <a:pt x="700" y="1208"/>
                  </a:lnTo>
                  <a:lnTo>
                    <a:pt x="701" y="1214"/>
                  </a:lnTo>
                  <a:lnTo>
                    <a:pt x="700" y="1219"/>
                  </a:lnTo>
                  <a:lnTo>
                    <a:pt x="698" y="1225"/>
                  </a:lnTo>
                  <a:lnTo>
                    <a:pt x="700" y="1227"/>
                  </a:lnTo>
                  <a:lnTo>
                    <a:pt x="703" y="1230"/>
                  </a:lnTo>
                  <a:lnTo>
                    <a:pt x="705" y="1233"/>
                  </a:lnTo>
                  <a:lnTo>
                    <a:pt x="708" y="1235"/>
                  </a:lnTo>
                  <a:lnTo>
                    <a:pt x="706" y="1249"/>
                  </a:lnTo>
                  <a:lnTo>
                    <a:pt x="694" y="1255"/>
                  </a:lnTo>
                  <a:lnTo>
                    <a:pt x="679" y="1260"/>
                  </a:lnTo>
                  <a:lnTo>
                    <a:pt x="668" y="1269"/>
                  </a:lnTo>
                  <a:lnTo>
                    <a:pt x="672" y="1286"/>
                  </a:lnTo>
                  <a:lnTo>
                    <a:pt x="686" y="1297"/>
                  </a:lnTo>
                  <a:lnTo>
                    <a:pt x="704" y="1304"/>
                  </a:lnTo>
                  <a:lnTo>
                    <a:pt x="720" y="1310"/>
                  </a:lnTo>
                  <a:lnTo>
                    <a:pt x="730" y="1313"/>
                  </a:lnTo>
                  <a:lnTo>
                    <a:pt x="741" y="1315"/>
                  </a:lnTo>
                  <a:lnTo>
                    <a:pt x="751" y="1314"/>
                  </a:lnTo>
                  <a:lnTo>
                    <a:pt x="762" y="1312"/>
                  </a:lnTo>
                  <a:lnTo>
                    <a:pt x="776" y="1307"/>
                  </a:lnTo>
                  <a:lnTo>
                    <a:pt x="787" y="1301"/>
                  </a:lnTo>
                  <a:lnTo>
                    <a:pt x="795" y="1293"/>
                  </a:lnTo>
                  <a:lnTo>
                    <a:pt x="805" y="1281"/>
                  </a:lnTo>
                  <a:lnTo>
                    <a:pt x="810" y="1289"/>
                  </a:lnTo>
                  <a:lnTo>
                    <a:pt x="817" y="1294"/>
                  </a:lnTo>
                  <a:lnTo>
                    <a:pt x="823" y="1298"/>
                  </a:lnTo>
                  <a:lnTo>
                    <a:pt x="827" y="1306"/>
                  </a:lnTo>
                  <a:lnTo>
                    <a:pt x="832" y="1319"/>
                  </a:lnTo>
                  <a:lnTo>
                    <a:pt x="840" y="1324"/>
                  </a:lnTo>
                  <a:lnTo>
                    <a:pt x="851" y="1325"/>
                  </a:lnTo>
                  <a:lnTo>
                    <a:pt x="866" y="1326"/>
                  </a:lnTo>
                  <a:lnTo>
                    <a:pt x="867" y="1313"/>
                  </a:lnTo>
                  <a:lnTo>
                    <a:pt x="870" y="1306"/>
                  </a:lnTo>
                  <a:lnTo>
                    <a:pt x="877" y="1305"/>
                  </a:lnTo>
                  <a:lnTo>
                    <a:pt x="890" y="1304"/>
                  </a:lnTo>
                  <a:lnTo>
                    <a:pt x="901" y="1304"/>
                  </a:lnTo>
                  <a:lnTo>
                    <a:pt x="912" y="1303"/>
                  </a:lnTo>
                  <a:lnTo>
                    <a:pt x="923" y="1303"/>
                  </a:lnTo>
                  <a:lnTo>
                    <a:pt x="934" y="1303"/>
                  </a:lnTo>
                  <a:lnTo>
                    <a:pt x="945" y="1302"/>
                  </a:lnTo>
                  <a:lnTo>
                    <a:pt x="960" y="1300"/>
                  </a:lnTo>
                  <a:lnTo>
                    <a:pt x="975" y="1300"/>
                  </a:lnTo>
                  <a:lnTo>
                    <a:pt x="985" y="1303"/>
                  </a:lnTo>
                  <a:lnTo>
                    <a:pt x="987" y="1310"/>
                  </a:lnTo>
                  <a:lnTo>
                    <a:pt x="986" y="1318"/>
                  </a:lnTo>
                  <a:lnTo>
                    <a:pt x="987" y="1324"/>
                  </a:lnTo>
                  <a:lnTo>
                    <a:pt x="993" y="1328"/>
                  </a:lnTo>
                  <a:lnTo>
                    <a:pt x="1003" y="1325"/>
                  </a:lnTo>
                  <a:lnTo>
                    <a:pt x="1007" y="1315"/>
                  </a:lnTo>
                  <a:lnTo>
                    <a:pt x="1012" y="1303"/>
                  </a:lnTo>
                  <a:lnTo>
                    <a:pt x="1020" y="1295"/>
                  </a:lnTo>
                  <a:lnTo>
                    <a:pt x="1035" y="1291"/>
                  </a:lnTo>
                  <a:lnTo>
                    <a:pt x="1050" y="1290"/>
                  </a:lnTo>
                  <a:lnTo>
                    <a:pt x="1065" y="1289"/>
                  </a:lnTo>
                  <a:lnTo>
                    <a:pt x="1080" y="1288"/>
                  </a:lnTo>
                  <a:lnTo>
                    <a:pt x="1090" y="1281"/>
                  </a:lnTo>
                  <a:lnTo>
                    <a:pt x="1091" y="1260"/>
                  </a:lnTo>
                  <a:lnTo>
                    <a:pt x="1085" y="1237"/>
                  </a:lnTo>
                  <a:lnTo>
                    <a:pt x="1078" y="1221"/>
                  </a:lnTo>
                  <a:lnTo>
                    <a:pt x="1078" y="1214"/>
                  </a:lnTo>
                  <a:lnTo>
                    <a:pt x="1081" y="1207"/>
                  </a:lnTo>
                  <a:lnTo>
                    <a:pt x="1084" y="1201"/>
                  </a:lnTo>
                  <a:lnTo>
                    <a:pt x="1086" y="1197"/>
                  </a:lnTo>
                  <a:lnTo>
                    <a:pt x="1086" y="1195"/>
                  </a:lnTo>
                  <a:lnTo>
                    <a:pt x="1084" y="1192"/>
                  </a:lnTo>
                  <a:lnTo>
                    <a:pt x="1083" y="1189"/>
                  </a:lnTo>
                  <a:lnTo>
                    <a:pt x="1086" y="1184"/>
                  </a:lnTo>
                  <a:lnTo>
                    <a:pt x="1089" y="1183"/>
                  </a:lnTo>
                  <a:lnTo>
                    <a:pt x="1095" y="1184"/>
                  </a:lnTo>
                  <a:lnTo>
                    <a:pt x="1100" y="1185"/>
                  </a:lnTo>
                  <a:lnTo>
                    <a:pt x="1104" y="1185"/>
                  </a:lnTo>
                  <a:lnTo>
                    <a:pt x="1109" y="1182"/>
                  </a:lnTo>
                  <a:lnTo>
                    <a:pt x="1116" y="1174"/>
                  </a:lnTo>
                  <a:lnTo>
                    <a:pt x="1121" y="1164"/>
                  </a:lnTo>
                  <a:lnTo>
                    <a:pt x="1125" y="1158"/>
                  </a:lnTo>
                  <a:lnTo>
                    <a:pt x="1130" y="1147"/>
                  </a:lnTo>
                  <a:lnTo>
                    <a:pt x="1134" y="1138"/>
                  </a:lnTo>
                  <a:lnTo>
                    <a:pt x="1140" y="1131"/>
                  </a:lnTo>
                  <a:lnTo>
                    <a:pt x="1150" y="1121"/>
                  </a:lnTo>
                  <a:lnTo>
                    <a:pt x="1145" y="1115"/>
                  </a:lnTo>
                  <a:lnTo>
                    <a:pt x="1138" y="1113"/>
                  </a:lnTo>
                  <a:lnTo>
                    <a:pt x="1131" y="1112"/>
                  </a:lnTo>
                  <a:lnTo>
                    <a:pt x="1123" y="1109"/>
                  </a:lnTo>
                  <a:lnTo>
                    <a:pt x="1117" y="1095"/>
                  </a:lnTo>
                  <a:lnTo>
                    <a:pt x="1105" y="1088"/>
                  </a:lnTo>
                  <a:lnTo>
                    <a:pt x="1094" y="1081"/>
                  </a:lnTo>
                  <a:lnTo>
                    <a:pt x="1087" y="1065"/>
                  </a:lnTo>
                  <a:lnTo>
                    <a:pt x="1081" y="1048"/>
                  </a:lnTo>
                  <a:lnTo>
                    <a:pt x="1069" y="1034"/>
                  </a:lnTo>
                  <a:lnTo>
                    <a:pt x="1055" y="1020"/>
                  </a:lnTo>
                  <a:lnTo>
                    <a:pt x="1043" y="1007"/>
                  </a:lnTo>
                  <a:lnTo>
                    <a:pt x="1041" y="1004"/>
                  </a:lnTo>
                  <a:lnTo>
                    <a:pt x="1038" y="1000"/>
                  </a:lnTo>
                  <a:lnTo>
                    <a:pt x="1036" y="997"/>
                  </a:lnTo>
                  <a:lnTo>
                    <a:pt x="1034" y="994"/>
                  </a:lnTo>
                  <a:lnTo>
                    <a:pt x="1024" y="972"/>
                  </a:lnTo>
                  <a:lnTo>
                    <a:pt x="1022" y="948"/>
                  </a:lnTo>
                  <a:lnTo>
                    <a:pt x="1022" y="924"/>
                  </a:lnTo>
                  <a:lnTo>
                    <a:pt x="1020" y="899"/>
                  </a:lnTo>
                  <a:lnTo>
                    <a:pt x="1013" y="886"/>
                  </a:lnTo>
                  <a:lnTo>
                    <a:pt x="1006" y="874"/>
                  </a:lnTo>
                  <a:lnTo>
                    <a:pt x="998" y="862"/>
                  </a:lnTo>
                  <a:lnTo>
                    <a:pt x="990" y="850"/>
                  </a:lnTo>
                  <a:lnTo>
                    <a:pt x="977" y="822"/>
                  </a:lnTo>
                  <a:lnTo>
                    <a:pt x="970" y="795"/>
                  </a:lnTo>
                  <a:lnTo>
                    <a:pt x="973" y="767"/>
                  </a:lnTo>
                  <a:lnTo>
                    <a:pt x="986" y="738"/>
                  </a:lnTo>
                  <a:lnTo>
                    <a:pt x="991" y="728"/>
                  </a:lnTo>
                  <a:lnTo>
                    <a:pt x="997" y="718"/>
                  </a:lnTo>
                  <a:lnTo>
                    <a:pt x="1001" y="707"/>
                  </a:lnTo>
                  <a:lnTo>
                    <a:pt x="1003" y="696"/>
                  </a:lnTo>
                  <a:lnTo>
                    <a:pt x="1004" y="683"/>
                  </a:lnTo>
                  <a:lnTo>
                    <a:pt x="1004" y="672"/>
                  </a:lnTo>
                  <a:lnTo>
                    <a:pt x="1007" y="662"/>
                  </a:lnTo>
                  <a:lnTo>
                    <a:pt x="1017" y="652"/>
                  </a:lnTo>
                  <a:lnTo>
                    <a:pt x="1023" y="640"/>
                  </a:lnTo>
                  <a:lnTo>
                    <a:pt x="1030" y="625"/>
                  </a:lnTo>
                  <a:lnTo>
                    <a:pt x="1039" y="613"/>
                  </a:lnTo>
                  <a:lnTo>
                    <a:pt x="1052" y="612"/>
                  </a:lnTo>
                  <a:lnTo>
                    <a:pt x="1061" y="624"/>
                  </a:lnTo>
                  <a:lnTo>
                    <a:pt x="1064" y="638"/>
                  </a:lnTo>
                  <a:lnTo>
                    <a:pt x="1070" y="651"/>
                  </a:lnTo>
                  <a:lnTo>
                    <a:pt x="1088" y="656"/>
                  </a:lnTo>
                  <a:lnTo>
                    <a:pt x="1101" y="659"/>
                  </a:lnTo>
                  <a:lnTo>
                    <a:pt x="1114" y="661"/>
                  </a:lnTo>
                  <a:lnTo>
                    <a:pt x="1127" y="661"/>
                  </a:lnTo>
                  <a:lnTo>
                    <a:pt x="1139" y="657"/>
                  </a:lnTo>
                  <a:lnTo>
                    <a:pt x="1149" y="650"/>
                  </a:lnTo>
                  <a:lnTo>
                    <a:pt x="1159" y="642"/>
                  </a:lnTo>
                  <a:lnTo>
                    <a:pt x="1170" y="637"/>
                  </a:lnTo>
                  <a:lnTo>
                    <a:pt x="1182" y="638"/>
                  </a:lnTo>
                  <a:lnTo>
                    <a:pt x="1184" y="638"/>
                  </a:lnTo>
                  <a:lnTo>
                    <a:pt x="1186" y="639"/>
                  </a:lnTo>
                  <a:lnTo>
                    <a:pt x="1188" y="641"/>
                  </a:lnTo>
                  <a:lnTo>
                    <a:pt x="1189" y="642"/>
                  </a:lnTo>
                  <a:lnTo>
                    <a:pt x="1197" y="653"/>
                  </a:lnTo>
                  <a:lnTo>
                    <a:pt x="1205" y="665"/>
                  </a:lnTo>
                  <a:lnTo>
                    <a:pt x="1215" y="673"/>
                  </a:lnTo>
                  <a:lnTo>
                    <a:pt x="1228" y="673"/>
                  </a:lnTo>
                  <a:lnTo>
                    <a:pt x="1234" y="669"/>
                  </a:lnTo>
                  <a:lnTo>
                    <a:pt x="1238" y="664"/>
                  </a:lnTo>
                  <a:lnTo>
                    <a:pt x="1242" y="657"/>
                  </a:lnTo>
                  <a:lnTo>
                    <a:pt x="1247" y="652"/>
                  </a:lnTo>
                  <a:lnTo>
                    <a:pt x="1252" y="650"/>
                  </a:lnTo>
                  <a:lnTo>
                    <a:pt x="1258" y="649"/>
                  </a:lnTo>
                  <a:lnTo>
                    <a:pt x="1264" y="648"/>
                  </a:lnTo>
                  <a:lnTo>
                    <a:pt x="1269" y="642"/>
                  </a:lnTo>
                  <a:lnTo>
                    <a:pt x="1276" y="628"/>
                  </a:lnTo>
                  <a:lnTo>
                    <a:pt x="1280" y="613"/>
                  </a:lnTo>
                  <a:lnTo>
                    <a:pt x="1282" y="596"/>
                  </a:lnTo>
                  <a:lnTo>
                    <a:pt x="1282" y="581"/>
                  </a:lnTo>
                  <a:lnTo>
                    <a:pt x="1283" y="556"/>
                  </a:lnTo>
                  <a:lnTo>
                    <a:pt x="1285" y="531"/>
                  </a:lnTo>
                  <a:lnTo>
                    <a:pt x="1289" y="507"/>
                  </a:lnTo>
                  <a:lnTo>
                    <a:pt x="1298" y="484"/>
                  </a:lnTo>
                  <a:lnTo>
                    <a:pt x="1308" y="471"/>
                  </a:lnTo>
                  <a:lnTo>
                    <a:pt x="1323" y="461"/>
                  </a:lnTo>
                  <a:lnTo>
                    <a:pt x="1340" y="456"/>
                  </a:lnTo>
                  <a:lnTo>
                    <a:pt x="1356" y="455"/>
                  </a:lnTo>
                  <a:lnTo>
                    <a:pt x="1366" y="457"/>
                  </a:lnTo>
                  <a:lnTo>
                    <a:pt x="1376" y="460"/>
                  </a:lnTo>
                  <a:lnTo>
                    <a:pt x="1385" y="464"/>
                  </a:lnTo>
                  <a:lnTo>
                    <a:pt x="1393" y="471"/>
                  </a:lnTo>
                  <a:lnTo>
                    <a:pt x="1405" y="484"/>
                  </a:lnTo>
                  <a:lnTo>
                    <a:pt x="1422" y="487"/>
                  </a:lnTo>
                  <a:lnTo>
                    <a:pt x="1441" y="484"/>
                  </a:lnTo>
                  <a:lnTo>
                    <a:pt x="1457" y="479"/>
                  </a:lnTo>
                  <a:lnTo>
                    <a:pt x="1465" y="474"/>
                  </a:lnTo>
                  <a:lnTo>
                    <a:pt x="1469" y="468"/>
                  </a:lnTo>
                  <a:lnTo>
                    <a:pt x="1471" y="462"/>
                  </a:lnTo>
                  <a:lnTo>
                    <a:pt x="1476" y="455"/>
                  </a:lnTo>
                  <a:lnTo>
                    <a:pt x="1482" y="450"/>
                  </a:lnTo>
                  <a:lnTo>
                    <a:pt x="1489" y="446"/>
                  </a:lnTo>
                  <a:lnTo>
                    <a:pt x="1497" y="443"/>
                  </a:lnTo>
                  <a:lnTo>
                    <a:pt x="1505" y="440"/>
                  </a:lnTo>
                  <a:lnTo>
                    <a:pt x="1512" y="433"/>
                  </a:lnTo>
                  <a:lnTo>
                    <a:pt x="1516" y="424"/>
                  </a:lnTo>
                  <a:lnTo>
                    <a:pt x="1516" y="41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20" name="Freeform 48"/>
            <p:cNvSpPr>
              <a:spLocks/>
            </p:cNvSpPr>
            <p:nvPr/>
          </p:nvSpPr>
          <p:spPr bwMode="auto">
            <a:xfrm>
              <a:off x="2883529" y="2155822"/>
              <a:ext cx="423544" cy="370839"/>
            </a:xfrm>
            <a:custGeom>
              <a:avLst/>
              <a:gdLst>
                <a:gd name="T0" fmla="*/ 1465 w 1516"/>
                <a:gd name="T1" fmla="*/ 359 h 1328"/>
                <a:gd name="T2" fmla="*/ 1427 w 1516"/>
                <a:gd name="T3" fmla="*/ 290 h 1328"/>
                <a:gd name="T4" fmla="*/ 1280 w 1516"/>
                <a:gd name="T5" fmla="*/ 215 h 1328"/>
                <a:gd name="T6" fmla="*/ 1170 w 1516"/>
                <a:gd name="T7" fmla="*/ 179 h 1328"/>
                <a:gd name="T8" fmla="*/ 1095 w 1516"/>
                <a:gd name="T9" fmla="*/ 145 h 1328"/>
                <a:gd name="T10" fmla="*/ 1047 w 1516"/>
                <a:gd name="T11" fmla="*/ 147 h 1328"/>
                <a:gd name="T12" fmla="*/ 1019 w 1516"/>
                <a:gd name="T13" fmla="*/ 232 h 1328"/>
                <a:gd name="T14" fmla="*/ 893 w 1516"/>
                <a:gd name="T15" fmla="*/ 227 h 1328"/>
                <a:gd name="T16" fmla="*/ 732 w 1516"/>
                <a:gd name="T17" fmla="*/ 92 h 1328"/>
                <a:gd name="T18" fmla="*/ 569 w 1516"/>
                <a:gd name="T19" fmla="*/ 81 h 1328"/>
                <a:gd name="T20" fmla="*/ 516 w 1516"/>
                <a:gd name="T21" fmla="*/ 27 h 1328"/>
                <a:gd name="T22" fmla="*/ 455 w 1516"/>
                <a:gd name="T23" fmla="*/ 11 h 1328"/>
                <a:gd name="T24" fmla="*/ 329 w 1516"/>
                <a:gd name="T25" fmla="*/ 64 h 1328"/>
                <a:gd name="T26" fmla="*/ 307 w 1516"/>
                <a:gd name="T27" fmla="*/ 196 h 1328"/>
                <a:gd name="T28" fmla="*/ 337 w 1516"/>
                <a:gd name="T29" fmla="*/ 343 h 1328"/>
                <a:gd name="T30" fmla="*/ 252 w 1516"/>
                <a:gd name="T31" fmla="*/ 435 h 1328"/>
                <a:gd name="T32" fmla="*/ 186 w 1516"/>
                <a:gd name="T33" fmla="*/ 465 h 1328"/>
                <a:gd name="T34" fmla="*/ 140 w 1516"/>
                <a:gd name="T35" fmla="*/ 519 h 1328"/>
                <a:gd name="T36" fmla="*/ 40 w 1516"/>
                <a:gd name="T37" fmla="*/ 666 h 1328"/>
                <a:gd name="T38" fmla="*/ 3 w 1516"/>
                <a:gd name="T39" fmla="*/ 754 h 1328"/>
                <a:gd name="T40" fmla="*/ 77 w 1516"/>
                <a:gd name="T41" fmla="*/ 840 h 1328"/>
                <a:gd name="T42" fmla="*/ 1 w 1516"/>
                <a:gd name="T43" fmla="*/ 994 h 1328"/>
                <a:gd name="T44" fmla="*/ 85 w 1516"/>
                <a:gd name="T45" fmla="*/ 1012 h 1328"/>
                <a:gd name="T46" fmla="*/ 123 w 1516"/>
                <a:gd name="T47" fmla="*/ 1128 h 1328"/>
                <a:gd name="T48" fmla="*/ 185 w 1516"/>
                <a:gd name="T49" fmla="*/ 1131 h 1328"/>
                <a:gd name="T50" fmla="*/ 270 w 1516"/>
                <a:gd name="T51" fmla="*/ 1136 h 1328"/>
                <a:gd name="T52" fmla="*/ 304 w 1516"/>
                <a:gd name="T53" fmla="*/ 1063 h 1328"/>
                <a:gd name="T54" fmla="*/ 370 w 1516"/>
                <a:gd name="T55" fmla="*/ 1039 h 1328"/>
                <a:gd name="T56" fmla="*/ 443 w 1516"/>
                <a:gd name="T57" fmla="*/ 1064 h 1328"/>
                <a:gd name="T58" fmla="*/ 427 w 1516"/>
                <a:gd name="T59" fmla="*/ 1122 h 1328"/>
                <a:gd name="T60" fmla="*/ 429 w 1516"/>
                <a:gd name="T61" fmla="*/ 1152 h 1328"/>
                <a:gd name="T62" fmla="*/ 430 w 1516"/>
                <a:gd name="T63" fmla="*/ 1211 h 1328"/>
                <a:gd name="T64" fmla="*/ 481 w 1516"/>
                <a:gd name="T65" fmla="*/ 1232 h 1328"/>
                <a:gd name="T66" fmla="*/ 548 w 1516"/>
                <a:gd name="T67" fmla="*/ 1244 h 1328"/>
                <a:gd name="T68" fmla="*/ 622 w 1516"/>
                <a:gd name="T69" fmla="*/ 1204 h 1328"/>
                <a:gd name="T70" fmla="*/ 701 w 1516"/>
                <a:gd name="T71" fmla="*/ 1214 h 1328"/>
                <a:gd name="T72" fmla="*/ 694 w 1516"/>
                <a:gd name="T73" fmla="*/ 1255 h 1328"/>
                <a:gd name="T74" fmla="*/ 741 w 1516"/>
                <a:gd name="T75" fmla="*/ 1315 h 1328"/>
                <a:gd name="T76" fmla="*/ 817 w 1516"/>
                <a:gd name="T77" fmla="*/ 1294 h 1328"/>
                <a:gd name="T78" fmla="*/ 870 w 1516"/>
                <a:gd name="T79" fmla="*/ 1306 h 1328"/>
                <a:gd name="T80" fmla="*/ 960 w 1516"/>
                <a:gd name="T81" fmla="*/ 1300 h 1328"/>
                <a:gd name="T82" fmla="*/ 1007 w 1516"/>
                <a:gd name="T83" fmla="*/ 1315 h 1328"/>
                <a:gd name="T84" fmla="*/ 1091 w 1516"/>
                <a:gd name="T85" fmla="*/ 1260 h 1328"/>
                <a:gd name="T86" fmla="*/ 1084 w 1516"/>
                <a:gd name="T87" fmla="*/ 1192 h 1328"/>
                <a:gd name="T88" fmla="*/ 1116 w 1516"/>
                <a:gd name="T89" fmla="*/ 1174 h 1328"/>
                <a:gd name="T90" fmla="*/ 1138 w 1516"/>
                <a:gd name="T91" fmla="*/ 1113 h 1328"/>
                <a:gd name="T92" fmla="*/ 1069 w 1516"/>
                <a:gd name="T93" fmla="*/ 1034 h 1328"/>
                <a:gd name="T94" fmla="*/ 1022 w 1516"/>
                <a:gd name="T95" fmla="*/ 948 h 1328"/>
                <a:gd name="T96" fmla="*/ 970 w 1516"/>
                <a:gd name="T97" fmla="*/ 795 h 1328"/>
                <a:gd name="T98" fmla="*/ 1004 w 1516"/>
                <a:gd name="T99" fmla="*/ 672 h 1328"/>
                <a:gd name="T100" fmla="*/ 1064 w 1516"/>
                <a:gd name="T101" fmla="*/ 638 h 1328"/>
                <a:gd name="T102" fmla="*/ 1159 w 1516"/>
                <a:gd name="T103" fmla="*/ 642 h 1328"/>
                <a:gd name="T104" fmla="*/ 1205 w 1516"/>
                <a:gd name="T105" fmla="*/ 665 h 1328"/>
                <a:gd name="T106" fmla="*/ 1258 w 1516"/>
                <a:gd name="T107" fmla="*/ 649 h 1328"/>
                <a:gd name="T108" fmla="*/ 1285 w 1516"/>
                <a:gd name="T109" fmla="*/ 531 h 1328"/>
                <a:gd name="T110" fmla="*/ 1376 w 1516"/>
                <a:gd name="T111" fmla="*/ 460 h 1328"/>
                <a:gd name="T112" fmla="*/ 1469 w 1516"/>
                <a:gd name="T113" fmla="*/ 468 h 1328"/>
                <a:gd name="T114" fmla="*/ 1516 w 1516"/>
                <a:gd name="T115" fmla="*/ 424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6" h="1328">
                  <a:moveTo>
                    <a:pt x="1516" y="415"/>
                  </a:moveTo>
                  <a:lnTo>
                    <a:pt x="1509" y="409"/>
                  </a:lnTo>
                  <a:lnTo>
                    <a:pt x="1490" y="407"/>
                  </a:lnTo>
                  <a:lnTo>
                    <a:pt x="1473" y="404"/>
                  </a:lnTo>
                  <a:lnTo>
                    <a:pt x="1462" y="394"/>
                  </a:lnTo>
                  <a:lnTo>
                    <a:pt x="1461" y="373"/>
                  </a:lnTo>
                  <a:lnTo>
                    <a:pt x="1463" y="365"/>
                  </a:lnTo>
                  <a:lnTo>
                    <a:pt x="1465" y="359"/>
                  </a:lnTo>
                  <a:lnTo>
                    <a:pt x="1465" y="353"/>
                  </a:lnTo>
                  <a:lnTo>
                    <a:pt x="1461" y="343"/>
                  </a:lnTo>
                  <a:lnTo>
                    <a:pt x="1459" y="334"/>
                  </a:lnTo>
                  <a:lnTo>
                    <a:pt x="1461" y="326"/>
                  </a:lnTo>
                  <a:lnTo>
                    <a:pt x="1463" y="317"/>
                  </a:lnTo>
                  <a:lnTo>
                    <a:pt x="1464" y="308"/>
                  </a:lnTo>
                  <a:lnTo>
                    <a:pt x="1445" y="299"/>
                  </a:lnTo>
                  <a:lnTo>
                    <a:pt x="1427" y="290"/>
                  </a:lnTo>
                  <a:lnTo>
                    <a:pt x="1408" y="283"/>
                  </a:lnTo>
                  <a:lnTo>
                    <a:pt x="1385" y="284"/>
                  </a:lnTo>
                  <a:lnTo>
                    <a:pt x="1357" y="281"/>
                  </a:lnTo>
                  <a:lnTo>
                    <a:pt x="1331" y="261"/>
                  </a:lnTo>
                  <a:lnTo>
                    <a:pt x="1306" y="235"/>
                  </a:lnTo>
                  <a:lnTo>
                    <a:pt x="1283" y="216"/>
                  </a:lnTo>
                  <a:lnTo>
                    <a:pt x="1281" y="216"/>
                  </a:lnTo>
                  <a:lnTo>
                    <a:pt x="1280" y="215"/>
                  </a:lnTo>
                  <a:lnTo>
                    <a:pt x="1277" y="214"/>
                  </a:lnTo>
                  <a:lnTo>
                    <a:pt x="1256" y="206"/>
                  </a:lnTo>
                  <a:lnTo>
                    <a:pt x="1235" y="199"/>
                  </a:lnTo>
                  <a:lnTo>
                    <a:pt x="1214" y="193"/>
                  </a:lnTo>
                  <a:lnTo>
                    <a:pt x="1193" y="186"/>
                  </a:lnTo>
                  <a:lnTo>
                    <a:pt x="1185" y="185"/>
                  </a:lnTo>
                  <a:lnTo>
                    <a:pt x="1177" y="182"/>
                  </a:lnTo>
                  <a:lnTo>
                    <a:pt x="1170" y="179"/>
                  </a:lnTo>
                  <a:lnTo>
                    <a:pt x="1163" y="174"/>
                  </a:lnTo>
                  <a:lnTo>
                    <a:pt x="1151" y="169"/>
                  </a:lnTo>
                  <a:lnTo>
                    <a:pt x="1139" y="164"/>
                  </a:lnTo>
                  <a:lnTo>
                    <a:pt x="1126" y="159"/>
                  </a:lnTo>
                  <a:lnTo>
                    <a:pt x="1115" y="154"/>
                  </a:lnTo>
                  <a:lnTo>
                    <a:pt x="1108" y="149"/>
                  </a:lnTo>
                  <a:lnTo>
                    <a:pt x="1101" y="147"/>
                  </a:lnTo>
                  <a:lnTo>
                    <a:pt x="1095" y="145"/>
                  </a:lnTo>
                  <a:lnTo>
                    <a:pt x="1088" y="143"/>
                  </a:lnTo>
                  <a:lnTo>
                    <a:pt x="1083" y="139"/>
                  </a:lnTo>
                  <a:lnTo>
                    <a:pt x="1080" y="135"/>
                  </a:lnTo>
                  <a:lnTo>
                    <a:pt x="1075" y="133"/>
                  </a:lnTo>
                  <a:lnTo>
                    <a:pt x="1066" y="133"/>
                  </a:lnTo>
                  <a:lnTo>
                    <a:pt x="1059" y="136"/>
                  </a:lnTo>
                  <a:lnTo>
                    <a:pt x="1052" y="141"/>
                  </a:lnTo>
                  <a:lnTo>
                    <a:pt x="1047" y="147"/>
                  </a:lnTo>
                  <a:lnTo>
                    <a:pt x="1042" y="153"/>
                  </a:lnTo>
                  <a:lnTo>
                    <a:pt x="1037" y="161"/>
                  </a:lnTo>
                  <a:lnTo>
                    <a:pt x="1033" y="169"/>
                  </a:lnTo>
                  <a:lnTo>
                    <a:pt x="1030" y="178"/>
                  </a:lnTo>
                  <a:lnTo>
                    <a:pt x="1028" y="187"/>
                  </a:lnTo>
                  <a:lnTo>
                    <a:pt x="1024" y="201"/>
                  </a:lnTo>
                  <a:lnTo>
                    <a:pt x="1022" y="216"/>
                  </a:lnTo>
                  <a:lnTo>
                    <a:pt x="1019" y="232"/>
                  </a:lnTo>
                  <a:lnTo>
                    <a:pt x="1014" y="244"/>
                  </a:lnTo>
                  <a:lnTo>
                    <a:pt x="1000" y="255"/>
                  </a:lnTo>
                  <a:lnTo>
                    <a:pt x="978" y="259"/>
                  </a:lnTo>
                  <a:lnTo>
                    <a:pt x="955" y="258"/>
                  </a:lnTo>
                  <a:lnTo>
                    <a:pt x="933" y="259"/>
                  </a:lnTo>
                  <a:lnTo>
                    <a:pt x="920" y="250"/>
                  </a:lnTo>
                  <a:lnTo>
                    <a:pt x="906" y="238"/>
                  </a:lnTo>
                  <a:lnTo>
                    <a:pt x="893" y="227"/>
                  </a:lnTo>
                  <a:lnTo>
                    <a:pt x="881" y="215"/>
                  </a:lnTo>
                  <a:lnTo>
                    <a:pt x="851" y="192"/>
                  </a:lnTo>
                  <a:lnTo>
                    <a:pt x="821" y="169"/>
                  </a:lnTo>
                  <a:lnTo>
                    <a:pt x="791" y="145"/>
                  </a:lnTo>
                  <a:lnTo>
                    <a:pt x="762" y="121"/>
                  </a:lnTo>
                  <a:lnTo>
                    <a:pt x="752" y="111"/>
                  </a:lnTo>
                  <a:lnTo>
                    <a:pt x="742" y="101"/>
                  </a:lnTo>
                  <a:lnTo>
                    <a:pt x="732" y="92"/>
                  </a:lnTo>
                  <a:lnTo>
                    <a:pt x="721" y="83"/>
                  </a:lnTo>
                  <a:lnTo>
                    <a:pt x="702" y="76"/>
                  </a:lnTo>
                  <a:lnTo>
                    <a:pt x="681" y="72"/>
                  </a:lnTo>
                  <a:lnTo>
                    <a:pt x="659" y="69"/>
                  </a:lnTo>
                  <a:lnTo>
                    <a:pt x="639" y="68"/>
                  </a:lnTo>
                  <a:lnTo>
                    <a:pt x="616" y="71"/>
                  </a:lnTo>
                  <a:lnTo>
                    <a:pt x="593" y="77"/>
                  </a:lnTo>
                  <a:lnTo>
                    <a:pt x="569" y="81"/>
                  </a:lnTo>
                  <a:lnTo>
                    <a:pt x="547" y="78"/>
                  </a:lnTo>
                  <a:lnTo>
                    <a:pt x="540" y="74"/>
                  </a:lnTo>
                  <a:lnTo>
                    <a:pt x="532" y="69"/>
                  </a:lnTo>
                  <a:lnTo>
                    <a:pt x="525" y="63"/>
                  </a:lnTo>
                  <a:lnTo>
                    <a:pt x="520" y="56"/>
                  </a:lnTo>
                  <a:lnTo>
                    <a:pt x="516" y="47"/>
                  </a:lnTo>
                  <a:lnTo>
                    <a:pt x="515" y="37"/>
                  </a:lnTo>
                  <a:lnTo>
                    <a:pt x="516" y="27"/>
                  </a:lnTo>
                  <a:lnTo>
                    <a:pt x="514" y="18"/>
                  </a:lnTo>
                  <a:lnTo>
                    <a:pt x="504" y="4"/>
                  </a:lnTo>
                  <a:lnTo>
                    <a:pt x="490" y="0"/>
                  </a:lnTo>
                  <a:lnTo>
                    <a:pt x="475" y="2"/>
                  </a:lnTo>
                  <a:lnTo>
                    <a:pt x="460" y="8"/>
                  </a:lnTo>
                  <a:lnTo>
                    <a:pt x="458" y="9"/>
                  </a:lnTo>
                  <a:lnTo>
                    <a:pt x="457" y="10"/>
                  </a:lnTo>
                  <a:lnTo>
                    <a:pt x="455" y="11"/>
                  </a:lnTo>
                  <a:lnTo>
                    <a:pt x="454" y="12"/>
                  </a:lnTo>
                  <a:lnTo>
                    <a:pt x="431" y="26"/>
                  </a:lnTo>
                  <a:lnTo>
                    <a:pt x="412" y="35"/>
                  </a:lnTo>
                  <a:lnTo>
                    <a:pt x="392" y="34"/>
                  </a:lnTo>
                  <a:lnTo>
                    <a:pt x="367" y="22"/>
                  </a:lnTo>
                  <a:lnTo>
                    <a:pt x="355" y="34"/>
                  </a:lnTo>
                  <a:lnTo>
                    <a:pt x="341" y="48"/>
                  </a:lnTo>
                  <a:lnTo>
                    <a:pt x="329" y="64"/>
                  </a:lnTo>
                  <a:lnTo>
                    <a:pt x="325" y="80"/>
                  </a:lnTo>
                  <a:lnTo>
                    <a:pt x="330" y="96"/>
                  </a:lnTo>
                  <a:lnTo>
                    <a:pt x="339" y="111"/>
                  </a:lnTo>
                  <a:lnTo>
                    <a:pt x="350" y="125"/>
                  </a:lnTo>
                  <a:lnTo>
                    <a:pt x="359" y="139"/>
                  </a:lnTo>
                  <a:lnTo>
                    <a:pt x="356" y="160"/>
                  </a:lnTo>
                  <a:lnTo>
                    <a:pt x="333" y="178"/>
                  </a:lnTo>
                  <a:lnTo>
                    <a:pt x="307" y="196"/>
                  </a:lnTo>
                  <a:lnTo>
                    <a:pt x="291" y="217"/>
                  </a:lnTo>
                  <a:lnTo>
                    <a:pt x="293" y="242"/>
                  </a:lnTo>
                  <a:lnTo>
                    <a:pt x="305" y="263"/>
                  </a:lnTo>
                  <a:lnTo>
                    <a:pt x="320" y="283"/>
                  </a:lnTo>
                  <a:lnTo>
                    <a:pt x="333" y="304"/>
                  </a:lnTo>
                  <a:lnTo>
                    <a:pt x="337" y="317"/>
                  </a:lnTo>
                  <a:lnTo>
                    <a:pt x="338" y="330"/>
                  </a:lnTo>
                  <a:lnTo>
                    <a:pt x="337" y="343"/>
                  </a:lnTo>
                  <a:lnTo>
                    <a:pt x="334" y="356"/>
                  </a:lnTo>
                  <a:lnTo>
                    <a:pt x="323" y="376"/>
                  </a:lnTo>
                  <a:lnTo>
                    <a:pt x="309" y="393"/>
                  </a:lnTo>
                  <a:lnTo>
                    <a:pt x="294" y="407"/>
                  </a:lnTo>
                  <a:lnTo>
                    <a:pt x="277" y="422"/>
                  </a:lnTo>
                  <a:lnTo>
                    <a:pt x="269" y="427"/>
                  </a:lnTo>
                  <a:lnTo>
                    <a:pt x="261" y="432"/>
                  </a:lnTo>
                  <a:lnTo>
                    <a:pt x="252" y="435"/>
                  </a:lnTo>
                  <a:lnTo>
                    <a:pt x="243" y="435"/>
                  </a:lnTo>
                  <a:lnTo>
                    <a:pt x="233" y="435"/>
                  </a:lnTo>
                  <a:lnTo>
                    <a:pt x="220" y="434"/>
                  </a:lnTo>
                  <a:lnTo>
                    <a:pt x="207" y="436"/>
                  </a:lnTo>
                  <a:lnTo>
                    <a:pt x="199" y="441"/>
                  </a:lnTo>
                  <a:lnTo>
                    <a:pt x="194" y="449"/>
                  </a:lnTo>
                  <a:lnTo>
                    <a:pt x="190" y="457"/>
                  </a:lnTo>
                  <a:lnTo>
                    <a:pt x="186" y="465"/>
                  </a:lnTo>
                  <a:lnTo>
                    <a:pt x="181" y="472"/>
                  </a:lnTo>
                  <a:lnTo>
                    <a:pt x="173" y="480"/>
                  </a:lnTo>
                  <a:lnTo>
                    <a:pt x="164" y="485"/>
                  </a:lnTo>
                  <a:lnTo>
                    <a:pt x="155" y="491"/>
                  </a:lnTo>
                  <a:lnTo>
                    <a:pt x="149" y="501"/>
                  </a:lnTo>
                  <a:lnTo>
                    <a:pt x="146" y="507"/>
                  </a:lnTo>
                  <a:lnTo>
                    <a:pt x="143" y="513"/>
                  </a:lnTo>
                  <a:lnTo>
                    <a:pt x="140" y="519"/>
                  </a:lnTo>
                  <a:lnTo>
                    <a:pt x="137" y="525"/>
                  </a:lnTo>
                  <a:lnTo>
                    <a:pt x="115" y="550"/>
                  </a:lnTo>
                  <a:lnTo>
                    <a:pt x="96" y="577"/>
                  </a:lnTo>
                  <a:lnTo>
                    <a:pt x="77" y="605"/>
                  </a:lnTo>
                  <a:lnTo>
                    <a:pt x="60" y="633"/>
                  </a:lnTo>
                  <a:lnTo>
                    <a:pt x="53" y="644"/>
                  </a:lnTo>
                  <a:lnTo>
                    <a:pt x="47" y="655"/>
                  </a:lnTo>
                  <a:lnTo>
                    <a:pt x="40" y="666"/>
                  </a:lnTo>
                  <a:lnTo>
                    <a:pt x="34" y="677"/>
                  </a:lnTo>
                  <a:lnTo>
                    <a:pt x="32" y="681"/>
                  </a:lnTo>
                  <a:lnTo>
                    <a:pt x="30" y="685"/>
                  </a:lnTo>
                  <a:lnTo>
                    <a:pt x="28" y="689"/>
                  </a:lnTo>
                  <a:lnTo>
                    <a:pt x="26" y="693"/>
                  </a:lnTo>
                  <a:lnTo>
                    <a:pt x="16" y="712"/>
                  </a:lnTo>
                  <a:lnTo>
                    <a:pt x="7" y="733"/>
                  </a:lnTo>
                  <a:lnTo>
                    <a:pt x="3" y="754"/>
                  </a:lnTo>
                  <a:lnTo>
                    <a:pt x="9" y="774"/>
                  </a:lnTo>
                  <a:lnTo>
                    <a:pt x="24" y="791"/>
                  </a:lnTo>
                  <a:lnTo>
                    <a:pt x="41" y="804"/>
                  </a:lnTo>
                  <a:lnTo>
                    <a:pt x="58" y="818"/>
                  </a:lnTo>
                  <a:lnTo>
                    <a:pt x="73" y="834"/>
                  </a:lnTo>
                  <a:lnTo>
                    <a:pt x="74" y="836"/>
                  </a:lnTo>
                  <a:lnTo>
                    <a:pt x="76" y="838"/>
                  </a:lnTo>
                  <a:lnTo>
                    <a:pt x="77" y="840"/>
                  </a:lnTo>
                  <a:lnTo>
                    <a:pt x="77" y="842"/>
                  </a:lnTo>
                  <a:lnTo>
                    <a:pt x="83" y="869"/>
                  </a:lnTo>
                  <a:lnTo>
                    <a:pt x="75" y="891"/>
                  </a:lnTo>
                  <a:lnTo>
                    <a:pt x="59" y="910"/>
                  </a:lnTo>
                  <a:lnTo>
                    <a:pt x="41" y="928"/>
                  </a:lnTo>
                  <a:lnTo>
                    <a:pt x="24" y="950"/>
                  </a:lnTo>
                  <a:lnTo>
                    <a:pt x="12" y="971"/>
                  </a:lnTo>
                  <a:lnTo>
                    <a:pt x="1" y="994"/>
                  </a:lnTo>
                  <a:lnTo>
                    <a:pt x="0" y="1005"/>
                  </a:lnTo>
                  <a:lnTo>
                    <a:pt x="66" y="994"/>
                  </a:lnTo>
                  <a:lnTo>
                    <a:pt x="55" y="1019"/>
                  </a:lnTo>
                  <a:lnTo>
                    <a:pt x="53" y="1033"/>
                  </a:lnTo>
                  <a:lnTo>
                    <a:pt x="59" y="1039"/>
                  </a:lnTo>
                  <a:lnTo>
                    <a:pt x="68" y="1035"/>
                  </a:lnTo>
                  <a:lnTo>
                    <a:pt x="74" y="1016"/>
                  </a:lnTo>
                  <a:lnTo>
                    <a:pt x="85" y="1012"/>
                  </a:lnTo>
                  <a:lnTo>
                    <a:pt x="95" y="1018"/>
                  </a:lnTo>
                  <a:lnTo>
                    <a:pt x="99" y="1034"/>
                  </a:lnTo>
                  <a:lnTo>
                    <a:pt x="106" y="1095"/>
                  </a:lnTo>
                  <a:lnTo>
                    <a:pt x="108" y="1098"/>
                  </a:lnTo>
                  <a:lnTo>
                    <a:pt x="111" y="1100"/>
                  </a:lnTo>
                  <a:lnTo>
                    <a:pt x="114" y="1104"/>
                  </a:lnTo>
                  <a:lnTo>
                    <a:pt x="119" y="1120"/>
                  </a:lnTo>
                  <a:lnTo>
                    <a:pt x="123" y="1128"/>
                  </a:lnTo>
                  <a:lnTo>
                    <a:pt x="131" y="1131"/>
                  </a:lnTo>
                  <a:lnTo>
                    <a:pt x="146" y="1131"/>
                  </a:lnTo>
                  <a:lnTo>
                    <a:pt x="152" y="1130"/>
                  </a:lnTo>
                  <a:lnTo>
                    <a:pt x="159" y="1123"/>
                  </a:lnTo>
                  <a:lnTo>
                    <a:pt x="166" y="1122"/>
                  </a:lnTo>
                  <a:lnTo>
                    <a:pt x="172" y="1123"/>
                  </a:lnTo>
                  <a:lnTo>
                    <a:pt x="182" y="1130"/>
                  </a:lnTo>
                  <a:lnTo>
                    <a:pt x="185" y="1131"/>
                  </a:lnTo>
                  <a:lnTo>
                    <a:pt x="191" y="1130"/>
                  </a:lnTo>
                  <a:lnTo>
                    <a:pt x="197" y="1123"/>
                  </a:lnTo>
                  <a:lnTo>
                    <a:pt x="202" y="1122"/>
                  </a:lnTo>
                  <a:lnTo>
                    <a:pt x="208" y="1123"/>
                  </a:lnTo>
                  <a:lnTo>
                    <a:pt x="226" y="1127"/>
                  </a:lnTo>
                  <a:lnTo>
                    <a:pt x="248" y="1127"/>
                  </a:lnTo>
                  <a:lnTo>
                    <a:pt x="260" y="1129"/>
                  </a:lnTo>
                  <a:lnTo>
                    <a:pt x="270" y="1136"/>
                  </a:lnTo>
                  <a:lnTo>
                    <a:pt x="275" y="1127"/>
                  </a:lnTo>
                  <a:lnTo>
                    <a:pt x="292" y="1107"/>
                  </a:lnTo>
                  <a:lnTo>
                    <a:pt x="296" y="1097"/>
                  </a:lnTo>
                  <a:lnTo>
                    <a:pt x="297" y="1092"/>
                  </a:lnTo>
                  <a:lnTo>
                    <a:pt x="302" y="1083"/>
                  </a:lnTo>
                  <a:lnTo>
                    <a:pt x="305" y="1076"/>
                  </a:lnTo>
                  <a:lnTo>
                    <a:pt x="305" y="1070"/>
                  </a:lnTo>
                  <a:lnTo>
                    <a:pt x="304" y="1063"/>
                  </a:lnTo>
                  <a:lnTo>
                    <a:pt x="304" y="1056"/>
                  </a:lnTo>
                  <a:lnTo>
                    <a:pt x="307" y="1051"/>
                  </a:lnTo>
                  <a:lnTo>
                    <a:pt x="311" y="1049"/>
                  </a:lnTo>
                  <a:lnTo>
                    <a:pt x="333" y="1049"/>
                  </a:lnTo>
                  <a:lnTo>
                    <a:pt x="338" y="1047"/>
                  </a:lnTo>
                  <a:lnTo>
                    <a:pt x="351" y="1041"/>
                  </a:lnTo>
                  <a:lnTo>
                    <a:pt x="357" y="1039"/>
                  </a:lnTo>
                  <a:lnTo>
                    <a:pt x="370" y="1039"/>
                  </a:lnTo>
                  <a:lnTo>
                    <a:pt x="392" y="1042"/>
                  </a:lnTo>
                  <a:lnTo>
                    <a:pt x="404" y="1039"/>
                  </a:lnTo>
                  <a:lnTo>
                    <a:pt x="402" y="1048"/>
                  </a:lnTo>
                  <a:lnTo>
                    <a:pt x="404" y="1055"/>
                  </a:lnTo>
                  <a:lnTo>
                    <a:pt x="409" y="1058"/>
                  </a:lnTo>
                  <a:lnTo>
                    <a:pt x="417" y="1058"/>
                  </a:lnTo>
                  <a:lnTo>
                    <a:pt x="429" y="1060"/>
                  </a:lnTo>
                  <a:lnTo>
                    <a:pt x="443" y="1064"/>
                  </a:lnTo>
                  <a:lnTo>
                    <a:pt x="454" y="1072"/>
                  </a:lnTo>
                  <a:lnTo>
                    <a:pt x="458" y="1083"/>
                  </a:lnTo>
                  <a:lnTo>
                    <a:pt x="452" y="1093"/>
                  </a:lnTo>
                  <a:lnTo>
                    <a:pt x="440" y="1098"/>
                  </a:lnTo>
                  <a:lnTo>
                    <a:pt x="428" y="1104"/>
                  </a:lnTo>
                  <a:lnTo>
                    <a:pt x="422" y="1113"/>
                  </a:lnTo>
                  <a:lnTo>
                    <a:pt x="423" y="1119"/>
                  </a:lnTo>
                  <a:lnTo>
                    <a:pt x="427" y="1122"/>
                  </a:lnTo>
                  <a:lnTo>
                    <a:pt x="432" y="1125"/>
                  </a:lnTo>
                  <a:lnTo>
                    <a:pt x="435" y="1130"/>
                  </a:lnTo>
                  <a:lnTo>
                    <a:pt x="436" y="1135"/>
                  </a:lnTo>
                  <a:lnTo>
                    <a:pt x="435" y="1139"/>
                  </a:lnTo>
                  <a:lnTo>
                    <a:pt x="433" y="1142"/>
                  </a:lnTo>
                  <a:lnTo>
                    <a:pt x="432" y="1146"/>
                  </a:lnTo>
                  <a:lnTo>
                    <a:pt x="431" y="1149"/>
                  </a:lnTo>
                  <a:lnTo>
                    <a:pt x="429" y="1152"/>
                  </a:lnTo>
                  <a:lnTo>
                    <a:pt x="427" y="1154"/>
                  </a:lnTo>
                  <a:lnTo>
                    <a:pt x="430" y="1158"/>
                  </a:lnTo>
                  <a:lnTo>
                    <a:pt x="433" y="1161"/>
                  </a:lnTo>
                  <a:lnTo>
                    <a:pt x="435" y="1165"/>
                  </a:lnTo>
                  <a:lnTo>
                    <a:pt x="437" y="1169"/>
                  </a:lnTo>
                  <a:lnTo>
                    <a:pt x="438" y="1173"/>
                  </a:lnTo>
                  <a:lnTo>
                    <a:pt x="435" y="1192"/>
                  </a:lnTo>
                  <a:lnTo>
                    <a:pt x="430" y="1211"/>
                  </a:lnTo>
                  <a:lnTo>
                    <a:pt x="431" y="1228"/>
                  </a:lnTo>
                  <a:lnTo>
                    <a:pt x="448" y="1238"/>
                  </a:lnTo>
                  <a:lnTo>
                    <a:pt x="455" y="1237"/>
                  </a:lnTo>
                  <a:lnTo>
                    <a:pt x="461" y="1233"/>
                  </a:lnTo>
                  <a:lnTo>
                    <a:pt x="467" y="1229"/>
                  </a:lnTo>
                  <a:lnTo>
                    <a:pt x="473" y="1228"/>
                  </a:lnTo>
                  <a:lnTo>
                    <a:pt x="476" y="1229"/>
                  </a:lnTo>
                  <a:lnTo>
                    <a:pt x="481" y="1232"/>
                  </a:lnTo>
                  <a:lnTo>
                    <a:pt x="486" y="1235"/>
                  </a:lnTo>
                  <a:lnTo>
                    <a:pt x="491" y="1237"/>
                  </a:lnTo>
                  <a:lnTo>
                    <a:pt x="500" y="1237"/>
                  </a:lnTo>
                  <a:lnTo>
                    <a:pt x="508" y="1234"/>
                  </a:lnTo>
                  <a:lnTo>
                    <a:pt x="515" y="1233"/>
                  </a:lnTo>
                  <a:lnTo>
                    <a:pt x="524" y="1234"/>
                  </a:lnTo>
                  <a:lnTo>
                    <a:pt x="535" y="1240"/>
                  </a:lnTo>
                  <a:lnTo>
                    <a:pt x="548" y="1244"/>
                  </a:lnTo>
                  <a:lnTo>
                    <a:pt x="562" y="1244"/>
                  </a:lnTo>
                  <a:lnTo>
                    <a:pt x="574" y="1241"/>
                  </a:lnTo>
                  <a:lnTo>
                    <a:pt x="582" y="1229"/>
                  </a:lnTo>
                  <a:lnTo>
                    <a:pt x="587" y="1211"/>
                  </a:lnTo>
                  <a:lnTo>
                    <a:pt x="593" y="1196"/>
                  </a:lnTo>
                  <a:lnTo>
                    <a:pt x="608" y="1192"/>
                  </a:lnTo>
                  <a:lnTo>
                    <a:pt x="615" y="1199"/>
                  </a:lnTo>
                  <a:lnTo>
                    <a:pt x="622" y="1204"/>
                  </a:lnTo>
                  <a:lnTo>
                    <a:pt x="630" y="1207"/>
                  </a:lnTo>
                  <a:lnTo>
                    <a:pt x="639" y="1204"/>
                  </a:lnTo>
                  <a:lnTo>
                    <a:pt x="652" y="1199"/>
                  </a:lnTo>
                  <a:lnTo>
                    <a:pt x="668" y="1197"/>
                  </a:lnTo>
                  <a:lnTo>
                    <a:pt x="684" y="1199"/>
                  </a:lnTo>
                  <a:lnTo>
                    <a:pt x="698" y="1204"/>
                  </a:lnTo>
                  <a:lnTo>
                    <a:pt x="700" y="1208"/>
                  </a:lnTo>
                  <a:lnTo>
                    <a:pt x="701" y="1214"/>
                  </a:lnTo>
                  <a:lnTo>
                    <a:pt x="700" y="1219"/>
                  </a:lnTo>
                  <a:lnTo>
                    <a:pt x="698" y="1225"/>
                  </a:lnTo>
                  <a:lnTo>
                    <a:pt x="700" y="1227"/>
                  </a:lnTo>
                  <a:lnTo>
                    <a:pt x="703" y="1230"/>
                  </a:lnTo>
                  <a:lnTo>
                    <a:pt x="705" y="1233"/>
                  </a:lnTo>
                  <a:lnTo>
                    <a:pt x="708" y="1235"/>
                  </a:lnTo>
                  <a:lnTo>
                    <a:pt x="706" y="1249"/>
                  </a:lnTo>
                  <a:lnTo>
                    <a:pt x="694" y="1255"/>
                  </a:lnTo>
                  <a:lnTo>
                    <a:pt x="679" y="1260"/>
                  </a:lnTo>
                  <a:lnTo>
                    <a:pt x="668" y="1269"/>
                  </a:lnTo>
                  <a:lnTo>
                    <a:pt x="672" y="1286"/>
                  </a:lnTo>
                  <a:lnTo>
                    <a:pt x="686" y="1297"/>
                  </a:lnTo>
                  <a:lnTo>
                    <a:pt x="704" y="1304"/>
                  </a:lnTo>
                  <a:lnTo>
                    <a:pt x="720" y="1310"/>
                  </a:lnTo>
                  <a:lnTo>
                    <a:pt x="730" y="1313"/>
                  </a:lnTo>
                  <a:lnTo>
                    <a:pt x="741" y="1315"/>
                  </a:lnTo>
                  <a:lnTo>
                    <a:pt x="751" y="1314"/>
                  </a:lnTo>
                  <a:lnTo>
                    <a:pt x="762" y="1312"/>
                  </a:lnTo>
                  <a:lnTo>
                    <a:pt x="776" y="1307"/>
                  </a:lnTo>
                  <a:lnTo>
                    <a:pt x="787" y="1301"/>
                  </a:lnTo>
                  <a:lnTo>
                    <a:pt x="795" y="1293"/>
                  </a:lnTo>
                  <a:lnTo>
                    <a:pt x="805" y="1281"/>
                  </a:lnTo>
                  <a:lnTo>
                    <a:pt x="810" y="1289"/>
                  </a:lnTo>
                  <a:lnTo>
                    <a:pt x="817" y="1294"/>
                  </a:lnTo>
                  <a:lnTo>
                    <a:pt x="823" y="1298"/>
                  </a:lnTo>
                  <a:lnTo>
                    <a:pt x="827" y="1306"/>
                  </a:lnTo>
                  <a:lnTo>
                    <a:pt x="832" y="1319"/>
                  </a:lnTo>
                  <a:lnTo>
                    <a:pt x="840" y="1324"/>
                  </a:lnTo>
                  <a:lnTo>
                    <a:pt x="851" y="1325"/>
                  </a:lnTo>
                  <a:lnTo>
                    <a:pt x="866" y="1326"/>
                  </a:lnTo>
                  <a:lnTo>
                    <a:pt x="867" y="1313"/>
                  </a:lnTo>
                  <a:lnTo>
                    <a:pt x="870" y="1306"/>
                  </a:lnTo>
                  <a:lnTo>
                    <a:pt x="877" y="1305"/>
                  </a:lnTo>
                  <a:lnTo>
                    <a:pt x="890" y="1304"/>
                  </a:lnTo>
                  <a:lnTo>
                    <a:pt x="901" y="1304"/>
                  </a:lnTo>
                  <a:lnTo>
                    <a:pt x="912" y="1303"/>
                  </a:lnTo>
                  <a:lnTo>
                    <a:pt x="923" y="1303"/>
                  </a:lnTo>
                  <a:lnTo>
                    <a:pt x="934" y="1303"/>
                  </a:lnTo>
                  <a:lnTo>
                    <a:pt x="945" y="1302"/>
                  </a:lnTo>
                  <a:lnTo>
                    <a:pt x="960" y="1300"/>
                  </a:lnTo>
                  <a:lnTo>
                    <a:pt x="975" y="1300"/>
                  </a:lnTo>
                  <a:lnTo>
                    <a:pt x="985" y="1303"/>
                  </a:lnTo>
                  <a:lnTo>
                    <a:pt x="987" y="1310"/>
                  </a:lnTo>
                  <a:lnTo>
                    <a:pt x="986" y="1318"/>
                  </a:lnTo>
                  <a:lnTo>
                    <a:pt x="987" y="1324"/>
                  </a:lnTo>
                  <a:lnTo>
                    <a:pt x="993" y="1328"/>
                  </a:lnTo>
                  <a:lnTo>
                    <a:pt x="1003" y="1325"/>
                  </a:lnTo>
                  <a:lnTo>
                    <a:pt x="1007" y="1315"/>
                  </a:lnTo>
                  <a:lnTo>
                    <a:pt x="1012" y="1303"/>
                  </a:lnTo>
                  <a:lnTo>
                    <a:pt x="1020" y="1295"/>
                  </a:lnTo>
                  <a:lnTo>
                    <a:pt x="1035" y="1291"/>
                  </a:lnTo>
                  <a:lnTo>
                    <a:pt x="1050" y="1290"/>
                  </a:lnTo>
                  <a:lnTo>
                    <a:pt x="1065" y="1289"/>
                  </a:lnTo>
                  <a:lnTo>
                    <a:pt x="1080" y="1288"/>
                  </a:lnTo>
                  <a:lnTo>
                    <a:pt x="1090" y="1281"/>
                  </a:lnTo>
                  <a:lnTo>
                    <a:pt x="1091" y="1260"/>
                  </a:lnTo>
                  <a:lnTo>
                    <a:pt x="1085" y="1237"/>
                  </a:lnTo>
                  <a:lnTo>
                    <a:pt x="1078" y="1221"/>
                  </a:lnTo>
                  <a:lnTo>
                    <a:pt x="1078" y="1214"/>
                  </a:lnTo>
                  <a:lnTo>
                    <a:pt x="1081" y="1207"/>
                  </a:lnTo>
                  <a:lnTo>
                    <a:pt x="1084" y="1201"/>
                  </a:lnTo>
                  <a:lnTo>
                    <a:pt x="1086" y="1197"/>
                  </a:lnTo>
                  <a:lnTo>
                    <a:pt x="1086" y="1195"/>
                  </a:lnTo>
                  <a:lnTo>
                    <a:pt x="1084" y="1192"/>
                  </a:lnTo>
                  <a:lnTo>
                    <a:pt x="1083" y="1189"/>
                  </a:lnTo>
                  <a:lnTo>
                    <a:pt x="1086" y="1184"/>
                  </a:lnTo>
                  <a:lnTo>
                    <a:pt x="1089" y="1183"/>
                  </a:lnTo>
                  <a:lnTo>
                    <a:pt x="1095" y="1184"/>
                  </a:lnTo>
                  <a:lnTo>
                    <a:pt x="1100" y="1185"/>
                  </a:lnTo>
                  <a:lnTo>
                    <a:pt x="1104" y="1185"/>
                  </a:lnTo>
                  <a:lnTo>
                    <a:pt x="1109" y="1182"/>
                  </a:lnTo>
                  <a:lnTo>
                    <a:pt x="1116" y="1174"/>
                  </a:lnTo>
                  <a:lnTo>
                    <a:pt x="1121" y="1164"/>
                  </a:lnTo>
                  <a:lnTo>
                    <a:pt x="1125" y="1158"/>
                  </a:lnTo>
                  <a:lnTo>
                    <a:pt x="1130" y="1147"/>
                  </a:lnTo>
                  <a:lnTo>
                    <a:pt x="1134" y="1138"/>
                  </a:lnTo>
                  <a:lnTo>
                    <a:pt x="1140" y="1131"/>
                  </a:lnTo>
                  <a:lnTo>
                    <a:pt x="1150" y="1121"/>
                  </a:lnTo>
                  <a:lnTo>
                    <a:pt x="1145" y="1115"/>
                  </a:lnTo>
                  <a:lnTo>
                    <a:pt x="1138" y="1113"/>
                  </a:lnTo>
                  <a:lnTo>
                    <a:pt x="1131" y="1112"/>
                  </a:lnTo>
                  <a:lnTo>
                    <a:pt x="1123" y="1109"/>
                  </a:lnTo>
                  <a:lnTo>
                    <a:pt x="1117" y="1095"/>
                  </a:lnTo>
                  <a:lnTo>
                    <a:pt x="1105" y="1088"/>
                  </a:lnTo>
                  <a:lnTo>
                    <a:pt x="1094" y="1081"/>
                  </a:lnTo>
                  <a:lnTo>
                    <a:pt x="1087" y="1065"/>
                  </a:lnTo>
                  <a:lnTo>
                    <a:pt x="1081" y="1048"/>
                  </a:lnTo>
                  <a:lnTo>
                    <a:pt x="1069" y="1034"/>
                  </a:lnTo>
                  <a:lnTo>
                    <a:pt x="1055" y="1020"/>
                  </a:lnTo>
                  <a:lnTo>
                    <a:pt x="1043" y="1007"/>
                  </a:lnTo>
                  <a:lnTo>
                    <a:pt x="1041" y="1004"/>
                  </a:lnTo>
                  <a:lnTo>
                    <a:pt x="1038" y="1000"/>
                  </a:lnTo>
                  <a:lnTo>
                    <a:pt x="1036" y="997"/>
                  </a:lnTo>
                  <a:lnTo>
                    <a:pt x="1034" y="994"/>
                  </a:lnTo>
                  <a:lnTo>
                    <a:pt x="1024" y="972"/>
                  </a:lnTo>
                  <a:lnTo>
                    <a:pt x="1022" y="948"/>
                  </a:lnTo>
                  <a:lnTo>
                    <a:pt x="1022" y="924"/>
                  </a:lnTo>
                  <a:lnTo>
                    <a:pt x="1020" y="899"/>
                  </a:lnTo>
                  <a:lnTo>
                    <a:pt x="1013" y="886"/>
                  </a:lnTo>
                  <a:lnTo>
                    <a:pt x="1006" y="874"/>
                  </a:lnTo>
                  <a:lnTo>
                    <a:pt x="998" y="862"/>
                  </a:lnTo>
                  <a:lnTo>
                    <a:pt x="990" y="850"/>
                  </a:lnTo>
                  <a:lnTo>
                    <a:pt x="977" y="822"/>
                  </a:lnTo>
                  <a:lnTo>
                    <a:pt x="970" y="795"/>
                  </a:lnTo>
                  <a:lnTo>
                    <a:pt x="973" y="767"/>
                  </a:lnTo>
                  <a:lnTo>
                    <a:pt x="986" y="738"/>
                  </a:lnTo>
                  <a:lnTo>
                    <a:pt x="991" y="728"/>
                  </a:lnTo>
                  <a:lnTo>
                    <a:pt x="997" y="718"/>
                  </a:lnTo>
                  <a:lnTo>
                    <a:pt x="1001" y="707"/>
                  </a:lnTo>
                  <a:lnTo>
                    <a:pt x="1003" y="696"/>
                  </a:lnTo>
                  <a:lnTo>
                    <a:pt x="1004" y="683"/>
                  </a:lnTo>
                  <a:lnTo>
                    <a:pt x="1004" y="672"/>
                  </a:lnTo>
                  <a:lnTo>
                    <a:pt x="1007" y="662"/>
                  </a:lnTo>
                  <a:lnTo>
                    <a:pt x="1017" y="652"/>
                  </a:lnTo>
                  <a:lnTo>
                    <a:pt x="1023" y="640"/>
                  </a:lnTo>
                  <a:lnTo>
                    <a:pt x="1030" y="625"/>
                  </a:lnTo>
                  <a:lnTo>
                    <a:pt x="1039" y="613"/>
                  </a:lnTo>
                  <a:lnTo>
                    <a:pt x="1052" y="612"/>
                  </a:lnTo>
                  <a:lnTo>
                    <a:pt x="1061" y="624"/>
                  </a:lnTo>
                  <a:lnTo>
                    <a:pt x="1064" y="638"/>
                  </a:lnTo>
                  <a:lnTo>
                    <a:pt x="1070" y="651"/>
                  </a:lnTo>
                  <a:lnTo>
                    <a:pt x="1088" y="656"/>
                  </a:lnTo>
                  <a:lnTo>
                    <a:pt x="1101" y="659"/>
                  </a:lnTo>
                  <a:lnTo>
                    <a:pt x="1114" y="661"/>
                  </a:lnTo>
                  <a:lnTo>
                    <a:pt x="1127" y="661"/>
                  </a:lnTo>
                  <a:lnTo>
                    <a:pt x="1139" y="657"/>
                  </a:lnTo>
                  <a:lnTo>
                    <a:pt x="1149" y="650"/>
                  </a:lnTo>
                  <a:lnTo>
                    <a:pt x="1159" y="642"/>
                  </a:lnTo>
                  <a:lnTo>
                    <a:pt x="1170" y="637"/>
                  </a:lnTo>
                  <a:lnTo>
                    <a:pt x="1182" y="638"/>
                  </a:lnTo>
                  <a:lnTo>
                    <a:pt x="1184" y="638"/>
                  </a:lnTo>
                  <a:lnTo>
                    <a:pt x="1186" y="639"/>
                  </a:lnTo>
                  <a:lnTo>
                    <a:pt x="1188" y="641"/>
                  </a:lnTo>
                  <a:lnTo>
                    <a:pt x="1189" y="642"/>
                  </a:lnTo>
                  <a:lnTo>
                    <a:pt x="1197" y="653"/>
                  </a:lnTo>
                  <a:lnTo>
                    <a:pt x="1205" y="665"/>
                  </a:lnTo>
                  <a:lnTo>
                    <a:pt x="1215" y="673"/>
                  </a:lnTo>
                  <a:lnTo>
                    <a:pt x="1228" y="673"/>
                  </a:lnTo>
                  <a:lnTo>
                    <a:pt x="1234" y="669"/>
                  </a:lnTo>
                  <a:lnTo>
                    <a:pt x="1238" y="664"/>
                  </a:lnTo>
                  <a:lnTo>
                    <a:pt x="1242" y="657"/>
                  </a:lnTo>
                  <a:lnTo>
                    <a:pt x="1247" y="652"/>
                  </a:lnTo>
                  <a:lnTo>
                    <a:pt x="1252" y="650"/>
                  </a:lnTo>
                  <a:lnTo>
                    <a:pt x="1258" y="649"/>
                  </a:lnTo>
                  <a:lnTo>
                    <a:pt x="1264" y="648"/>
                  </a:lnTo>
                  <a:lnTo>
                    <a:pt x="1269" y="642"/>
                  </a:lnTo>
                  <a:lnTo>
                    <a:pt x="1276" y="628"/>
                  </a:lnTo>
                  <a:lnTo>
                    <a:pt x="1280" y="613"/>
                  </a:lnTo>
                  <a:lnTo>
                    <a:pt x="1282" y="596"/>
                  </a:lnTo>
                  <a:lnTo>
                    <a:pt x="1282" y="581"/>
                  </a:lnTo>
                  <a:lnTo>
                    <a:pt x="1283" y="556"/>
                  </a:lnTo>
                  <a:lnTo>
                    <a:pt x="1285" y="531"/>
                  </a:lnTo>
                  <a:lnTo>
                    <a:pt x="1289" y="507"/>
                  </a:lnTo>
                  <a:lnTo>
                    <a:pt x="1298" y="484"/>
                  </a:lnTo>
                  <a:lnTo>
                    <a:pt x="1308" y="471"/>
                  </a:lnTo>
                  <a:lnTo>
                    <a:pt x="1323" y="461"/>
                  </a:lnTo>
                  <a:lnTo>
                    <a:pt x="1340" y="456"/>
                  </a:lnTo>
                  <a:lnTo>
                    <a:pt x="1356" y="455"/>
                  </a:lnTo>
                  <a:lnTo>
                    <a:pt x="1366" y="457"/>
                  </a:lnTo>
                  <a:lnTo>
                    <a:pt x="1376" y="460"/>
                  </a:lnTo>
                  <a:lnTo>
                    <a:pt x="1385" y="464"/>
                  </a:lnTo>
                  <a:lnTo>
                    <a:pt x="1393" y="471"/>
                  </a:lnTo>
                  <a:lnTo>
                    <a:pt x="1405" y="484"/>
                  </a:lnTo>
                  <a:lnTo>
                    <a:pt x="1422" y="487"/>
                  </a:lnTo>
                  <a:lnTo>
                    <a:pt x="1441" y="484"/>
                  </a:lnTo>
                  <a:lnTo>
                    <a:pt x="1457" y="479"/>
                  </a:lnTo>
                  <a:lnTo>
                    <a:pt x="1465" y="474"/>
                  </a:lnTo>
                  <a:lnTo>
                    <a:pt x="1469" y="468"/>
                  </a:lnTo>
                  <a:lnTo>
                    <a:pt x="1471" y="462"/>
                  </a:lnTo>
                  <a:lnTo>
                    <a:pt x="1476" y="455"/>
                  </a:lnTo>
                  <a:lnTo>
                    <a:pt x="1482" y="450"/>
                  </a:lnTo>
                  <a:lnTo>
                    <a:pt x="1489" y="446"/>
                  </a:lnTo>
                  <a:lnTo>
                    <a:pt x="1497" y="443"/>
                  </a:lnTo>
                  <a:lnTo>
                    <a:pt x="1505" y="440"/>
                  </a:lnTo>
                  <a:lnTo>
                    <a:pt x="1512" y="433"/>
                  </a:lnTo>
                  <a:lnTo>
                    <a:pt x="1516" y="424"/>
                  </a:lnTo>
                  <a:lnTo>
                    <a:pt x="1516" y="41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21" name="Freeform 49"/>
            <p:cNvSpPr>
              <a:spLocks/>
            </p:cNvSpPr>
            <p:nvPr/>
          </p:nvSpPr>
          <p:spPr bwMode="auto">
            <a:xfrm>
              <a:off x="3373113" y="2589526"/>
              <a:ext cx="70485" cy="95250"/>
            </a:xfrm>
            <a:custGeom>
              <a:avLst/>
              <a:gdLst>
                <a:gd name="T0" fmla="*/ 247 w 251"/>
                <a:gd name="T1" fmla="*/ 277 h 342"/>
                <a:gd name="T2" fmla="*/ 233 w 251"/>
                <a:gd name="T3" fmla="*/ 247 h 342"/>
                <a:gd name="T4" fmla="*/ 236 w 251"/>
                <a:gd name="T5" fmla="*/ 223 h 342"/>
                <a:gd name="T6" fmla="*/ 238 w 251"/>
                <a:gd name="T7" fmla="*/ 198 h 342"/>
                <a:gd name="T8" fmla="*/ 233 w 251"/>
                <a:gd name="T9" fmla="*/ 179 h 342"/>
                <a:gd name="T10" fmla="*/ 231 w 251"/>
                <a:gd name="T11" fmla="*/ 174 h 342"/>
                <a:gd name="T12" fmla="*/ 222 w 251"/>
                <a:gd name="T13" fmla="*/ 160 h 342"/>
                <a:gd name="T14" fmla="*/ 195 w 251"/>
                <a:gd name="T15" fmla="*/ 144 h 342"/>
                <a:gd name="T16" fmla="*/ 177 w 251"/>
                <a:gd name="T17" fmla="*/ 127 h 342"/>
                <a:gd name="T18" fmla="*/ 183 w 251"/>
                <a:gd name="T19" fmla="*/ 120 h 342"/>
                <a:gd name="T20" fmla="*/ 178 w 251"/>
                <a:gd name="T21" fmla="*/ 113 h 342"/>
                <a:gd name="T22" fmla="*/ 186 w 251"/>
                <a:gd name="T23" fmla="*/ 102 h 342"/>
                <a:gd name="T24" fmla="*/ 183 w 251"/>
                <a:gd name="T25" fmla="*/ 89 h 342"/>
                <a:gd name="T26" fmla="*/ 182 w 251"/>
                <a:gd name="T27" fmla="*/ 86 h 342"/>
                <a:gd name="T28" fmla="*/ 178 w 251"/>
                <a:gd name="T29" fmla="*/ 78 h 342"/>
                <a:gd name="T30" fmla="*/ 171 w 251"/>
                <a:gd name="T31" fmla="*/ 65 h 342"/>
                <a:gd name="T32" fmla="*/ 160 w 251"/>
                <a:gd name="T33" fmla="*/ 51 h 342"/>
                <a:gd name="T34" fmla="*/ 150 w 251"/>
                <a:gd name="T35" fmla="*/ 30 h 342"/>
                <a:gd name="T36" fmla="*/ 150 w 251"/>
                <a:gd name="T37" fmla="*/ 26 h 342"/>
                <a:gd name="T38" fmla="*/ 148 w 251"/>
                <a:gd name="T39" fmla="*/ 13 h 342"/>
                <a:gd name="T40" fmla="*/ 137 w 251"/>
                <a:gd name="T41" fmla="*/ 4 h 342"/>
                <a:gd name="T42" fmla="*/ 133 w 251"/>
                <a:gd name="T43" fmla="*/ 0 h 342"/>
                <a:gd name="T44" fmla="*/ 123 w 251"/>
                <a:gd name="T45" fmla="*/ 11 h 342"/>
                <a:gd name="T46" fmla="*/ 114 w 251"/>
                <a:gd name="T47" fmla="*/ 27 h 342"/>
                <a:gd name="T48" fmla="*/ 114 w 251"/>
                <a:gd name="T49" fmla="*/ 43 h 342"/>
                <a:gd name="T50" fmla="*/ 109 w 251"/>
                <a:gd name="T51" fmla="*/ 57 h 342"/>
                <a:gd name="T52" fmla="*/ 97 w 251"/>
                <a:gd name="T53" fmla="*/ 62 h 342"/>
                <a:gd name="T54" fmla="*/ 90 w 251"/>
                <a:gd name="T55" fmla="*/ 72 h 342"/>
                <a:gd name="T56" fmla="*/ 78 w 251"/>
                <a:gd name="T57" fmla="*/ 90 h 342"/>
                <a:gd name="T58" fmla="*/ 55 w 251"/>
                <a:gd name="T59" fmla="*/ 122 h 342"/>
                <a:gd name="T60" fmla="*/ 53 w 251"/>
                <a:gd name="T61" fmla="*/ 127 h 342"/>
                <a:gd name="T62" fmla="*/ 39 w 251"/>
                <a:gd name="T63" fmla="*/ 143 h 342"/>
                <a:gd name="T64" fmla="*/ 13 w 251"/>
                <a:gd name="T65" fmla="*/ 153 h 342"/>
                <a:gd name="T66" fmla="*/ 3 w 251"/>
                <a:gd name="T67" fmla="*/ 195 h 342"/>
                <a:gd name="T68" fmla="*/ 7 w 251"/>
                <a:gd name="T69" fmla="*/ 202 h 342"/>
                <a:gd name="T70" fmla="*/ 0 w 251"/>
                <a:gd name="T71" fmla="*/ 216 h 342"/>
                <a:gd name="T72" fmla="*/ 10 w 251"/>
                <a:gd name="T73" fmla="*/ 226 h 342"/>
                <a:gd name="T74" fmla="*/ 14 w 251"/>
                <a:gd name="T75" fmla="*/ 232 h 342"/>
                <a:gd name="T76" fmla="*/ 14 w 251"/>
                <a:gd name="T77" fmla="*/ 233 h 342"/>
                <a:gd name="T78" fmla="*/ 14 w 251"/>
                <a:gd name="T79" fmla="*/ 257 h 342"/>
                <a:gd name="T80" fmla="*/ 25 w 251"/>
                <a:gd name="T81" fmla="*/ 281 h 342"/>
                <a:gd name="T82" fmla="*/ 31 w 251"/>
                <a:gd name="T83" fmla="*/ 286 h 342"/>
                <a:gd name="T84" fmla="*/ 89 w 251"/>
                <a:gd name="T85" fmla="*/ 312 h 342"/>
                <a:gd name="T86" fmla="*/ 119 w 251"/>
                <a:gd name="T87" fmla="*/ 316 h 342"/>
                <a:gd name="T88" fmla="*/ 142 w 251"/>
                <a:gd name="T89" fmla="*/ 320 h 342"/>
                <a:gd name="T90" fmla="*/ 177 w 251"/>
                <a:gd name="T91" fmla="*/ 339 h 342"/>
                <a:gd name="T92" fmla="*/ 195 w 251"/>
                <a:gd name="T93" fmla="*/ 329 h 342"/>
                <a:gd name="T94" fmla="*/ 218 w 251"/>
                <a:gd name="T95" fmla="*/ 321 h 342"/>
                <a:gd name="T96" fmla="*/ 240 w 251"/>
                <a:gd name="T97" fmla="*/ 314 h 342"/>
                <a:gd name="T98" fmla="*/ 250 w 251"/>
                <a:gd name="T99" fmla="*/ 291 h 342"/>
                <a:gd name="T100" fmla="*/ 251 w 251"/>
                <a:gd name="T101" fmla="*/ 28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1" h="342">
                  <a:moveTo>
                    <a:pt x="251" y="289"/>
                  </a:moveTo>
                  <a:lnTo>
                    <a:pt x="250" y="288"/>
                  </a:lnTo>
                  <a:lnTo>
                    <a:pt x="247" y="277"/>
                  </a:lnTo>
                  <a:lnTo>
                    <a:pt x="242" y="267"/>
                  </a:lnTo>
                  <a:lnTo>
                    <a:pt x="236" y="257"/>
                  </a:lnTo>
                  <a:lnTo>
                    <a:pt x="233" y="247"/>
                  </a:lnTo>
                  <a:lnTo>
                    <a:pt x="234" y="239"/>
                  </a:lnTo>
                  <a:lnTo>
                    <a:pt x="235" y="231"/>
                  </a:lnTo>
                  <a:lnTo>
                    <a:pt x="236" y="223"/>
                  </a:lnTo>
                  <a:lnTo>
                    <a:pt x="238" y="216"/>
                  </a:lnTo>
                  <a:lnTo>
                    <a:pt x="238" y="207"/>
                  </a:lnTo>
                  <a:lnTo>
                    <a:pt x="238" y="198"/>
                  </a:lnTo>
                  <a:lnTo>
                    <a:pt x="236" y="189"/>
                  </a:lnTo>
                  <a:lnTo>
                    <a:pt x="234" y="180"/>
                  </a:lnTo>
                  <a:lnTo>
                    <a:pt x="233" y="179"/>
                  </a:lnTo>
                  <a:lnTo>
                    <a:pt x="233" y="177"/>
                  </a:lnTo>
                  <a:lnTo>
                    <a:pt x="232" y="175"/>
                  </a:lnTo>
                  <a:lnTo>
                    <a:pt x="231" y="174"/>
                  </a:lnTo>
                  <a:lnTo>
                    <a:pt x="228" y="169"/>
                  </a:lnTo>
                  <a:lnTo>
                    <a:pt x="225" y="165"/>
                  </a:lnTo>
                  <a:lnTo>
                    <a:pt x="222" y="160"/>
                  </a:lnTo>
                  <a:lnTo>
                    <a:pt x="218" y="156"/>
                  </a:lnTo>
                  <a:lnTo>
                    <a:pt x="207" y="149"/>
                  </a:lnTo>
                  <a:lnTo>
                    <a:pt x="195" y="144"/>
                  </a:lnTo>
                  <a:lnTo>
                    <a:pt x="183" y="139"/>
                  </a:lnTo>
                  <a:lnTo>
                    <a:pt x="175" y="129"/>
                  </a:lnTo>
                  <a:lnTo>
                    <a:pt x="177" y="127"/>
                  </a:lnTo>
                  <a:lnTo>
                    <a:pt x="179" y="125"/>
                  </a:lnTo>
                  <a:lnTo>
                    <a:pt x="181" y="123"/>
                  </a:lnTo>
                  <a:lnTo>
                    <a:pt x="183" y="120"/>
                  </a:lnTo>
                  <a:lnTo>
                    <a:pt x="182" y="119"/>
                  </a:lnTo>
                  <a:lnTo>
                    <a:pt x="181" y="116"/>
                  </a:lnTo>
                  <a:lnTo>
                    <a:pt x="178" y="113"/>
                  </a:lnTo>
                  <a:lnTo>
                    <a:pt x="176" y="111"/>
                  </a:lnTo>
                  <a:lnTo>
                    <a:pt x="182" y="107"/>
                  </a:lnTo>
                  <a:lnTo>
                    <a:pt x="186" y="102"/>
                  </a:lnTo>
                  <a:lnTo>
                    <a:pt x="187" y="96"/>
                  </a:lnTo>
                  <a:lnTo>
                    <a:pt x="183" y="89"/>
                  </a:lnTo>
                  <a:lnTo>
                    <a:pt x="183" y="89"/>
                  </a:lnTo>
                  <a:lnTo>
                    <a:pt x="183" y="88"/>
                  </a:lnTo>
                  <a:lnTo>
                    <a:pt x="182" y="87"/>
                  </a:lnTo>
                  <a:lnTo>
                    <a:pt x="182" y="86"/>
                  </a:lnTo>
                  <a:lnTo>
                    <a:pt x="181" y="83"/>
                  </a:lnTo>
                  <a:lnTo>
                    <a:pt x="180" y="80"/>
                  </a:lnTo>
                  <a:lnTo>
                    <a:pt x="178" y="78"/>
                  </a:lnTo>
                  <a:lnTo>
                    <a:pt x="177" y="75"/>
                  </a:lnTo>
                  <a:lnTo>
                    <a:pt x="174" y="70"/>
                  </a:lnTo>
                  <a:lnTo>
                    <a:pt x="171" y="65"/>
                  </a:lnTo>
                  <a:lnTo>
                    <a:pt x="169" y="60"/>
                  </a:lnTo>
                  <a:lnTo>
                    <a:pt x="167" y="55"/>
                  </a:lnTo>
                  <a:lnTo>
                    <a:pt x="160" y="51"/>
                  </a:lnTo>
                  <a:lnTo>
                    <a:pt x="155" y="45"/>
                  </a:lnTo>
                  <a:lnTo>
                    <a:pt x="152" y="38"/>
                  </a:lnTo>
                  <a:lnTo>
                    <a:pt x="150" y="30"/>
                  </a:lnTo>
                  <a:lnTo>
                    <a:pt x="150" y="29"/>
                  </a:lnTo>
                  <a:lnTo>
                    <a:pt x="150" y="27"/>
                  </a:lnTo>
                  <a:lnTo>
                    <a:pt x="150" y="26"/>
                  </a:lnTo>
                  <a:lnTo>
                    <a:pt x="150" y="24"/>
                  </a:lnTo>
                  <a:lnTo>
                    <a:pt x="150" y="18"/>
                  </a:lnTo>
                  <a:lnTo>
                    <a:pt x="148" y="13"/>
                  </a:lnTo>
                  <a:lnTo>
                    <a:pt x="144" y="9"/>
                  </a:lnTo>
                  <a:lnTo>
                    <a:pt x="139" y="5"/>
                  </a:lnTo>
                  <a:lnTo>
                    <a:pt x="137" y="4"/>
                  </a:lnTo>
                  <a:lnTo>
                    <a:pt x="136" y="2"/>
                  </a:lnTo>
                  <a:lnTo>
                    <a:pt x="135" y="1"/>
                  </a:lnTo>
                  <a:lnTo>
                    <a:pt x="133" y="0"/>
                  </a:lnTo>
                  <a:lnTo>
                    <a:pt x="130" y="4"/>
                  </a:lnTo>
                  <a:lnTo>
                    <a:pt x="127" y="8"/>
                  </a:lnTo>
                  <a:lnTo>
                    <a:pt x="123" y="11"/>
                  </a:lnTo>
                  <a:lnTo>
                    <a:pt x="119" y="15"/>
                  </a:lnTo>
                  <a:lnTo>
                    <a:pt x="114" y="21"/>
                  </a:lnTo>
                  <a:lnTo>
                    <a:pt x="114" y="27"/>
                  </a:lnTo>
                  <a:lnTo>
                    <a:pt x="114" y="33"/>
                  </a:lnTo>
                  <a:lnTo>
                    <a:pt x="107" y="39"/>
                  </a:lnTo>
                  <a:lnTo>
                    <a:pt x="114" y="43"/>
                  </a:lnTo>
                  <a:lnTo>
                    <a:pt x="117" y="47"/>
                  </a:lnTo>
                  <a:lnTo>
                    <a:pt x="115" y="53"/>
                  </a:lnTo>
                  <a:lnTo>
                    <a:pt x="109" y="57"/>
                  </a:lnTo>
                  <a:lnTo>
                    <a:pt x="105" y="58"/>
                  </a:lnTo>
                  <a:lnTo>
                    <a:pt x="101" y="59"/>
                  </a:lnTo>
                  <a:lnTo>
                    <a:pt x="97" y="62"/>
                  </a:lnTo>
                  <a:lnTo>
                    <a:pt x="95" y="65"/>
                  </a:lnTo>
                  <a:lnTo>
                    <a:pt x="92" y="69"/>
                  </a:lnTo>
                  <a:lnTo>
                    <a:pt x="90" y="72"/>
                  </a:lnTo>
                  <a:lnTo>
                    <a:pt x="88" y="76"/>
                  </a:lnTo>
                  <a:lnTo>
                    <a:pt x="85" y="80"/>
                  </a:lnTo>
                  <a:lnTo>
                    <a:pt x="78" y="90"/>
                  </a:lnTo>
                  <a:lnTo>
                    <a:pt x="69" y="100"/>
                  </a:lnTo>
                  <a:lnTo>
                    <a:pt x="61" y="111"/>
                  </a:lnTo>
                  <a:lnTo>
                    <a:pt x="55" y="122"/>
                  </a:lnTo>
                  <a:lnTo>
                    <a:pt x="54" y="124"/>
                  </a:lnTo>
                  <a:lnTo>
                    <a:pt x="54" y="125"/>
                  </a:lnTo>
                  <a:lnTo>
                    <a:pt x="53" y="127"/>
                  </a:lnTo>
                  <a:lnTo>
                    <a:pt x="52" y="128"/>
                  </a:lnTo>
                  <a:lnTo>
                    <a:pt x="47" y="140"/>
                  </a:lnTo>
                  <a:lnTo>
                    <a:pt x="39" y="143"/>
                  </a:lnTo>
                  <a:lnTo>
                    <a:pt x="28" y="142"/>
                  </a:lnTo>
                  <a:lnTo>
                    <a:pt x="16" y="139"/>
                  </a:lnTo>
                  <a:lnTo>
                    <a:pt x="13" y="153"/>
                  </a:lnTo>
                  <a:lnTo>
                    <a:pt x="6" y="168"/>
                  </a:lnTo>
                  <a:lnTo>
                    <a:pt x="1" y="182"/>
                  </a:lnTo>
                  <a:lnTo>
                    <a:pt x="3" y="195"/>
                  </a:lnTo>
                  <a:lnTo>
                    <a:pt x="6" y="197"/>
                  </a:lnTo>
                  <a:lnTo>
                    <a:pt x="7" y="200"/>
                  </a:lnTo>
                  <a:lnTo>
                    <a:pt x="7" y="202"/>
                  </a:lnTo>
                  <a:lnTo>
                    <a:pt x="7" y="204"/>
                  </a:lnTo>
                  <a:lnTo>
                    <a:pt x="2" y="210"/>
                  </a:lnTo>
                  <a:lnTo>
                    <a:pt x="0" y="216"/>
                  </a:lnTo>
                  <a:lnTo>
                    <a:pt x="1" y="222"/>
                  </a:lnTo>
                  <a:lnTo>
                    <a:pt x="7" y="225"/>
                  </a:lnTo>
                  <a:lnTo>
                    <a:pt x="10" y="226"/>
                  </a:lnTo>
                  <a:lnTo>
                    <a:pt x="13" y="227"/>
                  </a:lnTo>
                  <a:lnTo>
                    <a:pt x="14" y="229"/>
                  </a:lnTo>
                  <a:lnTo>
                    <a:pt x="14" y="232"/>
                  </a:lnTo>
                  <a:lnTo>
                    <a:pt x="14" y="232"/>
                  </a:lnTo>
                  <a:lnTo>
                    <a:pt x="14" y="233"/>
                  </a:lnTo>
                  <a:lnTo>
                    <a:pt x="14" y="233"/>
                  </a:lnTo>
                  <a:lnTo>
                    <a:pt x="14" y="234"/>
                  </a:lnTo>
                  <a:lnTo>
                    <a:pt x="13" y="245"/>
                  </a:lnTo>
                  <a:lnTo>
                    <a:pt x="14" y="257"/>
                  </a:lnTo>
                  <a:lnTo>
                    <a:pt x="18" y="269"/>
                  </a:lnTo>
                  <a:lnTo>
                    <a:pt x="23" y="278"/>
                  </a:lnTo>
                  <a:lnTo>
                    <a:pt x="25" y="281"/>
                  </a:lnTo>
                  <a:lnTo>
                    <a:pt x="27" y="283"/>
                  </a:lnTo>
                  <a:lnTo>
                    <a:pt x="29" y="284"/>
                  </a:lnTo>
                  <a:lnTo>
                    <a:pt x="31" y="286"/>
                  </a:lnTo>
                  <a:lnTo>
                    <a:pt x="46" y="300"/>
                  </a:lnTo>
                  <a:lnTo>
                    <a:pt x="67" y="308"/>
                  </a:lnTo>
                  <a:lnTo>
                    <a:pt x="89" y="312"/>
                  </a:lnTo>
                  <a:lnTo>
                    <a:pt x="110" y="315"/>
                  </a:lnTo>
                  <a:lnTo>
                    <a:pt x="115" y="315"/>
                  </a:lnTo>
                  <a:lnTo>
                    <a:pt x="119" y="316"/>
                  </a:lnTo>
                  <a:lnTo>
                    <a:pt x="124" y="317"/>
                  </a:lnTo>
                  <a:lnTo>
                    <a:pt x="129" y="317"/>
                  </a:lnTo>
                  <a:lnTo>
                    <a:pt x="142" y="320"/>
                  </a:lnTo>
                  <a:lnTo>
                    <a:pt x="155" y="325"/>
                  </a:lnTo>
                  <a:lnTo>
                    <a:pt x="166" y="331"/>
                  </a:lnTo>
                  <a:lnTo>
                    <a:pt x="177" y="339"/>
                  </a:lnTo>
                  <a:lnTo>
                    <a:pt x="185" y="342"/>
                  </a:lnTo>
                  <a:lnTo>
                    <a:pt x="190" y="337"/>
                  </a:lnTo>
                  <a:lnTo>
                    <a:pt x="195" y="329"/>
                  </a:lnTo>
                  <a:lnTo>
                    <a:pt x="201" y="323"/>
                  </a:lnTo>
                  <a:lnTo>
                    <a:pt x="209" y="321"/>
                  </a:lnTo>
                  <a:lnTo>
                    <a:pt x="218" y="321"/>
                  </a:lnTo>
                  <a:lnTo>
                    <a:pt x="227" y="322"/>
                  </a:lnTo>
                  <a:lnTo>
                    <a:pt x="235" y="321"/>
                  </a:lnTo>
                  <a:lnTo>
                    <a:pt x="240" y="314"/>
                  </a:lnTo>
                  <a:lnTo>
                    <a:pt x="245" y="307"/>
                  </a:lnTo>
                  <a:lnTo>
                    <a:pt x="249" y="300"/>
                  </a:lnTo>
                  <a:lnTo>
                    <a:pt x="250" y="291"/>
                  </a:lnTo>
                  <a:lnTo>
                    <a:pt x="251" y="290"/>
                  </a:lnTo>
                  <a:lnTo>
                    <a:pt x="251" y="290"/>
                  </a:lnTo>
                  <a:lnTo>
                    <a:pt x="251" y="289"/>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22" name="Freeform 50"/>
            <p:cNvSpPr>
              <a:spLocks/>
            </p:cNvSpPr>
            <p:nvPr/>
          </p:nvSpPr>
          <p:spPr bwMode="auto">
            <a:xfrm>
              <a:off x="3373113" y="2589526"/>
              <a:ext cx="70485" cy="95250"/>
            </a:xfrm>
            <a:custGeom>
              <a:avLst/>
              <a:gdLst>
                <a:gd name="T0" fmla="*/ 247 w 251"/>
                <a:gd name="T1" fmla="*/ 277 h 342"/>
                <a:gd name="T2" fmla="*/ 233 w 251"/>
                <a:gd name="T3" fmla="*/ 247 h 342"/>
                <a:gd name="T4" fmla="*/ 236 w 251"/>
                <a:gd name="T5" fmla="*/ 223 h 342"/>
                <a:gd name="T6" fmla="*/ 238 w 251"/>
                <a:gd name="T7" fmla="*/ 198 h 342"/>
                <a:gd name="T8" fmla="*/ 233 w 251"/>
                <a:gd name="T9" fmla="*/ 179 h 342"/>
                <a:gd name="T10" fmla="*/ 231 w 251"/>
                <a:gd name="T11" fmla="*/ 174 h 342"/>
                <a:gd name="T12" fmla="*/ 222 w 251"/>
                <a:gd name="T13" fmla="*/ 160 h 342"/>
                <a:gd name="T14" fmla="*/ 195 w 251"/>
                <a:gd name="T15" fmla="*/ 144 h 342"/>
                <a:gd name="T16" fmla="*/ 177 w 251"/>
                <a:gd name="T17" fmla="*/ 127 h 342"/>
                <a:gd name="T18" fmla="*/ 183 w 251"/>
                <a:gd name="T19" fmla="*/ 120 h 342"/>
                <a:gd name="T20" fmla="*/ 178 w 251"/>
                <a:gd name="T21" fmla="*/ 113 h 342"/>
                <a:gd name="T22" fmla="*/ 186 w 251"/>
                <a:gd name="T23" fmla="*/ 102 h 342"/>
                <a:gd name="T24" fmla="*/ 183 w 251"/>
                <a:gd name="T25" fmla="*/ 89 h 342"/>
                <a:gd name="T26" fmla="*/ 182 w 251"/>
                <a:gd name="T27" fmla="*/ 86 h 342"/>
                <a:gd name="T28" fmla="*/ 178 w 251"/>
                <a:gd name="T29" fmla="*/ 78 h 342"/>
                <a:gd name="T30" fmla="*/ 171 w 251"/>
                <a:gd name="T31" fmla="*/ 65 h 342"/>
                <a:gd name="T32" fmla="*/ 160 w 251"/>
                <a:gd name="T33" fmla="*/ 51 h 342"/>
                <a:gd name="T34" fmla="*/ 150 w 251"/>
                <a:gd name="T35" fmla="*/ 30 h 342"/>
                <a:gd name="T36" fmla="*/ 150 w 251"/>
                <a:gd name="T37" fmla="*/ 26 h 342"/>
                <a:gd name="T38" fmla="*/ 148 w 251"/>
                <a:gd name="T39" fmla="*/ 13 h 342"/>
                <a:gd name="T40" fmla="*/ 137 w 251"/>
                <a:gd name="T41" fmla="*/ 4 h 342"/>
                <a:gd name="T42" fmla="*/ 133 w 251"/>
                <a:gd name="T43" fmla="*/ 0 h 342"/>
                <a:gd name="T44" fmla="*/ 123 w 251"/>
                <a:gd name="T45" fmla="*/ 11 h 342"/>
                <a:gd name="T46" fmla="*/ 114 w 251"/>
                <a:gd name="T47" fmla="*/ 27 h 342"/>
                <a:gd name="T48" fmla="*/ 114 w 251"/>
                <a:gd name="T49" fmla="*/ 43 h 342"/>
                <a:gd name="T50" fmla="*/ 109 w 251"/>
                <a:gd name="T51" fmla="*/ 57 h 342"/>
                <a:gd name="T52" fmla="*/ 97 w 251"/>
                <a:gd name="T53" fmla="*/ 62 h 342"/>
                <a:gd name="T54" fmla="*/ 90 w 251"/>
                <a:gd name="T55" fmla="*/ 72 h 342"/>
                <a:gd name="T56" fmla="*/ 78 w 251"/>
                <a:gd name="T57" fmla="*/ 90 h 342"/>
                <a:gd name="T58" fmla="*/ 55 w 251"/>
                <a:gd name="T59" fmla="*/ 122 h 342"/>
                <a:gd name="T60" fmla="*/ 53 w 251"/>
                <a:gd name="T61" fmla="*/ 127 h 342"/>
                <a:gd name="T62" fmla="*/ 39 w 251"/>
                <a:gd name="T63" fmla="*/ 143 h 342"/>
                <a:gd name="T64" fmla="*/ 13 w 251"/>
                <a:gd name="T65" fmla="*/ 153 h 342"/>
                <a:gd name="T66" fmla="*/ 3 w 251"/>
                <a:gd name="T67" fmla="*/ 195 h 342"/>
                <a:gd name="T68" fmla="*/ 7 w 251"/>
                <a:gd name="T69" fmla="*/ 202 h 342"/>
                <a:gd name="T70" fmla="*/ 0 w 251"/>
                <a:gd name="T71" fmla="*/ 216 h 342"/>
                <a:gd name="T72" fmla="*/ 10 w 251"/>
                <a:gd name="T73" fmla="*/ 226 h 342"/>
                <a:gd name="T74" fmla="*/ 14 w 251"/>
                <a:gd name="T75" fmla="*/ 232 h 342"/>
                <a:gd name="T76" fmla="*/ 14 w 251"/>
                <a:gd name="T77" fmla="*/ 233 h 342"/>
                <a:gd name="T78" fmla="*/ 14 w 251"/>
                <a:gd name="T79" fmla="*/ 257 h 342"/>
                <a:gd name="T80" fmla="*/ 25 w 251"/>
                <a:gd name="T81" fmla="*/ 281 h 342"/>
                <a:gd name="T82" fmla="*/ 31 w 251"/>
                <a:gd name="T83" fmla="*/ 286 h 342"/>
                <a:gd name="T84" fmla="*/ 89 w 251"/>
                <a:gd name="T85" fmla="*/ 312 h 342"/>
                <a:gd name="T86" fmla="*/ 119 w 251"/>
                <a:gd name="T87" fmla="*/ 316 h 342"/>
                <a:gd name="T88" fmla="*/ 142 w 251"/>
                <a:gd name="T89" fmla="*/ 320 h 342"/>
                <a:gd name="T90" fmla="*/ 177 w 251"/>
                <a:gd name="T91" fmla="*/ 339 h 342"/>
                <a:gd name="T92" fmla="*/ 195 w 251"/>
                <a:gd name="T93" fmla="*/ 329 h 342"/>
                <a:gd name="T94" fmla="*/ 218 w 251"/>
                <a:gd name="T95" fmla="*/ 321 h 342"/>
                <a:gd name="T96" fmla="*/ 240 w 251"/>
                <a:gd name="T97" fmla="*/ 314 h 342"/>
                <a:gd name="T98" fmla="*/ 250 w 251"/>
                <a:gd name="T99" fmla="*/ 291 h 342"/>
                <a:gd name="T100" fmla="*/ 251 w 251"/>
                <a:gd name="T101" fmla="*/ 28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1" h="342">
                  <a:moveTo>
                    <a:pt x="251" y="289"/>
                  </a:moveTo>
                  <a:lnTo>
                    <a:pt x="250" y="288"/>
                  </a:lnTo>
                  <a:lnTo>
                    <a:pt x="247" y="277"/>
                  </a:lnTo>
                  <a:lnTo>
                    <a:pt x="242" y="267"/>
                  </a:lnTo>
                  <a:lnTo>
                    <a:pt x="236" y="257"/>
                  </a:lnTo>
                  <a:lnTo>
                    <a:pt x="233" y="247"/>
                  </a:lnTo>
                  <a:lnTo>
                    <a:pt x="234" y="239"/>
                  </a:lnTo>
                  <a:lnTo>
                    <a:pt x="235" y="231"/>
                  </a:lnTo>
                  <a:lnTo>
                    <a:pt x="236" y="223"/>
                  </a:lnTo>
                  <a:lnTo>
                    <a:pt x="238" y="216"/>
                  </a:lnTo>
                  <a:lnTo>
                    <a:pt x="238" y="207"/>
                  </a:lnTo>
                  <a:lnTo>
                    <a:pt x="238" y="198"/>
                  </a:lnTo>
                  <a:lnTo>
                    <a:pt x="236" y="189"/>
                  </a:lnTo>
                  <a:lnTo>
                    <a:pt x="234" y="180"/>
                  </a:lnTo>
                  <a:lnTo>
                    <a:pt x="233" y="179"/>
                  </a:lnTo>
                  <a:lnTo>
                    <a:pt x="233" y="177"/>
                  </a:lnTo>
                  <a:lnTo>
                    <a:pt x="232" y="175"/>
                  </a:lnTo>
                  <a:lnTo>
                    <a:pt x="231" y="174"/>
                  </a:lnTo>
                  <a:lnTo>
                    <a:pt x="228" y="169"/>
                  </a:lnTo>
                  <a:lnTo>
                    <a:pt x="225" y="165"/>
                  </a:lnTo>
                  <a:lnTo>
                    <a:pt x="222" y="160"/>
                  </a:lnTo>
                  <a:lnTo>
                    <a:pt x="218" y="156"/>
                  </a:lnTo>
                  <a:lnTo>
                    <a:pt x="207" y="149"/>
                  </a:lnTo>
                  <a:lnTo>
                    <a:pt x="195" y="144"/>
                  </a:lnTo>
                  <a:lnTo>
                    <a:pt x="183" y="139"/>
                  </a:lnTo>
                  <a:lnTo>
                    <a:pt x="175" y="129"/>
                  </a:lnTo>
                  <a:lnTo>
                    <a:pt x="177" y="127"/>
                  </a:lnTo>
                  <a:lnTo>
                    <a:pt x="179" y="125"/>
                  </a:lnTo>
                  <a:lnTo>
                    <a:pt x="181" y="123"/>
                  </a:lnTo>
                  <a:lnTo>
                    <a:pt x="183" y="120"/>
                  </a:lnTo>
                  <a:lnTo>
                    <a:pt x="182" y="119"/>
                  </a:lnTo>
                  <a:lnTo>
                    <a:pt x="181" y="116"/>
                  </a:lnTo>
                  <a:lnTo>
                    <a:pt x="178" y="113"/>
                  </a:lnTo>
                  <a:lnTo>
                    <a:pt x="176" y="111"/>
                  </a:lnTo>
                  <a:lnTo>
                    <a:pt x="182" y="107"/>
                  </a:lnTo>
                  <a:lnTo>
                    <a:pt x="186" y="102"/>
                  </a:lnTo>
                  <a:lnTo>
                    <a:pt x="187" y="96"/>
                  </a:lnTo>
                  <a:lnTo>
                    <a:pt x="183" y="89"/>
                  </a:lnTo>
                  <a:lnTo>
                    <a:pt x="183" y="89"/>
                  </a:lnTo>
                  <a:lnTo>
                    <a:pt x="183" y="88"/>
                  </a:lnTo>
                  <a:lnTo>
                    <a:pt x="182" y="87"/>
                  </a:lnTo>
                  <a:lnTo>
                    <a:pt x="182" y="86"/>
                  </a:lnTo>
                  <a:lnTo>
                    <a:pt x="181" y="83"/>
                  </a:lnTo>
                  <a:lnTo>
                    <a:pt x="180" y="80"/>
                  </a:lnTo>
                  <a:lnTo>
                    <a:pt x="178" y="78"/>
                  </a:lnTo>
                  <a:lnTo>
                    <a:pt x="177" y="75"/>
                  </a:lnTo>
                  <a:lnTo>
                    <a:pt x="174" y="70"/>
                  </a:lnTo>
                  <a:lnTo>
                    <a:pt x="171" y="65"/>
                  </a:lnTo>
                  <a:lnTo>
                    <a:pt x="169" y="60"/>
                  </a:lnTo>
                  <a:lnTo>
                    <a:pt x="167" y="55"/>
                  </a:lnTo>
                  <a:lnTo>
                    <a:pt x="160" y="51"/>
                  </a:lnTo>
                  <a:lnTo>
                    <a:pt x="155" y="45"/>
                  </a:lnTo>
                  <a:lnTo>
                    <a:pt x="152" y="38"/>
                  </a:lnTo>
                  <a:lnTo>
                    <a:pt x="150" y="30"/>
                  </a:lnTo>
                  <a:lnTo>
                    <a:pt x="150" y="29"/>
                  </a:lnTo>
                  <a:lnTo>
                    <a:pt x="150" y="27"/>
                  </a:lnTo>
                  <a:lnTo>
                    <a:pt x="150" y="26"/>
                  </a:lnTo>
                  <a:lnTo>
                    <a:pt x="150" y="24"/>
                  </a:lnTo>
                  <a:lnTo>
                    <a:pt x="150" y="18"/>
                  </a:lnTo>
                  <a:lnTo>
                    <a:pt x="148" y="13"/>
                  </a:lnTo>
                  <a:lnTo>
                    <a:pt x="144" y="9"/>
                  </a:lnTo>
                  <a:lnTo>
                    <a:pt x="139" y="5"/>
                  </a:lnTo>
                  <a:lnTo>
                    <a:pt x="137" y="4"/>
                  </a:lnTo>
                  <a:lnTo>
                    <a:pt x="136" y="2"/>
                  </a:lnTo>
                  <a:lnTo>
                    <a:pt x="135" y="1"/>
                  </a:lnTo>
                  <a:lnTo>
                    <a:pt x="133" y="0"/>
                  </a:lnTo>
                  <a:lnTo>
                    <a:pt x="130" y="4"/>
                  </a:lnTo>
                  <a:lnTo>
                    <a:pt x="127" y="8"/>
                  </a:lnTo>
                  <a:lnTo>
                    <a:pt x="123" y="11"/>
                  </a:lnTo>
                  <a:lnTo>
                    <a:pt x="119" y="15"/>
                  </a:lnTo>
                  <a:lnTo>
                    <a:pt x="114" y="21"/>
                  </a:lnTo>
                  <a:lnTo>
                    <a:pt x="114" y="27"/>
                  </a:lnTo>
                  <a:lnTo>
                    <a:pt x="114" y="33"/>
                  </a:lnTo>
                  <a:lnTo>
                    <a:pt x="107" y="39"/>
                  </a:lnTo>
                  <a:lnTo>
                    <a:pt x="114" y="43"/>
                  </a:lnTo>
                  <a:lnTo>
                    <a:pt x="117" y="47"/>
                  </a:lnTo>
                  <a:lnTo>
                    <a:pt x="115" y="53"/>
                  </a:lnTo>
                  <a:lnTo>
                    <a:pt x="109" y="57"/>
                  </a:lnTo>
                  <a:lnTo>
                    <a:pt x="105" y="58"/>
                  </a:lnTo>
                  <a:lnTo>
                    <a:pt x="101" y="59"/>
                  </a:lnTo>
                  <a:lnTo>
                    <a:pt x="97" y="62"/>
                  </a:lnTo>
                  <a:lnTo>
                    <a:pt x="95" y="65"/>
                  </a:lnTo>
                  <a:lnTo>
                    <a:pt x="92" y="69"/>
                  </a:lnTo>
                  <a:lnTo>
                    <a:pt x="90" y="72"/>
                  </a:lnTo>
                  <a:lnTo>
                    <a:pt x="88" y="76"/>
                  </a:lnTo>
                  <a:lnTo>
                    <a:pt x="85" y="80"/>
                  </a:lnTo>
                  <a:lnTo>
                    <a:pt x="78" y="90"/>
                  </a:lnTo>
                  <a:lnTo>
                    <a:pt x="69" y="100"/>
                  </a:lnTo>
                  <a:lnTo>
                    <a:pt x="61" y="111"/>
                  </a:lnTo>
                  <a:lnTo>
                    <a:pt x="55" y="122"/>
                  </a:lnTo>
                  <a:lnTo>
                    <a:pt x="54" y="124"/>
                  </a:lnTo>
                  <a:lnTo>
                    <a:pt x="54" y="125"/>
                  </a:lnTo>
                  <a:lnTo>
                    <a:pt x="53" y="127"/>
                  </a:lnTo>
                  <a:lnTo>
                    <a:pt x="52" y="128"/>
                  </a:lnTo>
                  <a:lnTo>
                    <a:pt x="47" y="140"/>
                  </a:lnTo>
                  <a:lnTo>
                    <a:pt x="39" y="143"/>
                  </a:lnTo>
                  <a:lnTo>
                    <a:pt x="28" y="142"/>
                  </a:lnTo>
                  <a:lnTo>
                    <a:pt x="16" y="139"/>
                  </a:lnTo>
                  <a:lnTo>
                    <a:pt x="13" y="153"/>
                  </a:lnTo>
                  <a:lnTo>
                    <a:pt x="6" y="168"/>
                  </a:lnTo>
                  <a:lnTo>
                    <a:pt x="1" y="182"/>
                  </a:lnTo>
                  <a:lnTo>
                    <a:pt x="3" y="195"/>
                  </a:lnTo>
                  <a:lnTo>
                    <a:pt x="6" y="197"/>
                  </a:lnTo>
                  <a:lnTo>
                    <a:pt x="7" y="200"/>
                  </a:lnTo>
                  <a:lnTo>
                    <a:pt x="7" y="202"/>
                  </a:lnTo>
                  <a:lnTo>
                    <a:pt x="7" y="204"/>
                  </a:lnTo>
                  <a:lnTo>
                    <a:pt x="2" y="210"/>
                  </a:lnTo>
                  <a:lnTo>
                    <a:pt x="0" y="216"/>
                  </a:lnTo>
                  <a:lnTo>
                    <a:pt x="1" y="222"/>
                  </a:lnTo>
                  <a:lnTo>
                    <a:pt x="7" y="225"/>
                  </a:lnTo>
                  <a:lnTo>
                    <a:pt x="10" y="226"/>
                  </a:lnTo>
                  <a:lnTo>
                    <a:pt x="13" y="227"/>
                  </a:lnTo>
                  <a:lnTo>
                    <a:pt x="14" y="229"/>
                  </a:lnTo>
                  <a:lnTo>
                    <a:pt x="14" y="232"/>
                  </a:lnTo>
                  <a:lnTo>
                    <a:pt x="14" y="232"/>
                  </a:lnTo>
                  <a:lnTo>
                    <a:pt x="14" y="233"/>
                  </a:lnTo>
                  <a:lnTo>
                    <a:pt x="14" y="233"/>
                  </a:lnTo>
                  <a:lnTo>
                    <a:pt x="14" y="234"/>
                  </a:lnTo>
                  <a:lnTo>
                    <a:pt x="13" y="245"/>
                  </a:lnTo>
                  <a:lnTo>
                    <a:pt x="14" y="257"/>
                  </a:lnTo>
                  <a:lnTo>
                    <a:pt x="18" y="269"/>
                  </a:lnTo>
                  <a:lnTo>
                    <a:pt x="23" y="278"/>
                  </a:lnTo>
                  <a:lnTo>
                    <a:pt x="25" y="281"/>
                  </a:lnTo>
                  <a:lnTo>
                    <a:pt x="27" y="283"/>
                  </a:lnTo>
                  <a:lnTo>
                    <a:pt x="29" y="284"/>
                  </a:lnTo>
                  <a:lnTo>
                    <a:pt x="31" y="286"/>
                  </a:lnTo>
                  <a:lnTo>
                    <a:pt x="46" y="300"/>
                  </a:lnTo>
                  <a:lnTo>
                    <a:pt x="67" y="308"/>
                  </a:lnTo>
                  <a:lnTo>
                    <a:pt x="89" y="312"/>
                  </a:lnTo>
                  <a:lnTo>
                    <a:pt x="110" y="315"/>
                  </a:lnTo>
                  <a:lnTo>
                    <a:pt x="115" y="315"/>
                  </a:lnTo>
                  <a:lnTo>
                    <a:pt x="119" y="316"/>
                  </a:lnTo>
                  <a:lnTo>
                    <a:pt x="124" y="317"/>
                  </a:lnTo>
                  <a:lnTo>
                    <a:pt x="129" y="317"/>
                  </a:lnTo>
                  <a:lnTo>
                    <a:pt x="142" y="320"/>
                  </a:lnTo>
                  <a:lnTo>
                    <a:pt x="155" y="325"/>
                  </a:lnTo>
                  <a:lnTo>
                    <a:pt x="166" y="331"/>
                  </a:lnTo>
                  <a:lnTo>
                    <a:pt x="177" y="339"/>
                  </a:lnTo>
                  <a:lnTo>
                    <a:pt x="185" y="342"/>
                  </a:lnTo>
                  <a:lnTo>
                    <a:pt x="190" y="337"/>
                  </a:lnTo>
                  <a:lnTo>
                    <a:pt x="195" y="329"/>
                  </a:lnTo>
                  <a:lnTo>
                    <a:pt x="201" y="323"/>
                  </a:lnTo>
                  <a:lnTo>
                    <a:pt x="209" y="321"/>
                  </a:lnTo>
                  <a:lnTo>
                    <a:pt x="218" y="321"/>
                  </a:lnTo>
                  <a:lnTo>
                    <a:pt x="227" y="322"/>
                  </a:lnTo>
                  <a:lnTo>
                    <a:pt x="235" y="321"/>
                  </a:lnTo>
                  <a:lnTo>
                    <a:pt x="240" y="314"/>
                  </a:lnTo>
                  <a:lnTo>
                    <a:pt x="245" y="307"/>
                  </a:lnTo>
                  <a:lnTo>
                    <a:pt x="249" y="300"/>
                  </a:lnTo>
                  <a:lnTo>
                    <a:pt x="250" y="291"/>
                  </a:lnTo>
                  <a:lnTo>
                    <a:pt x="251" y="290"/>
                  </a:lnTo>
                  <a:lnTo>
                    <a:pt x="251" y="290"/>
                  </a:lnTo>
                  <a:lnTo>
                    <a:pt x="251" y="28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3" name="Freeform 51"/>
            <p:cNvSpPr>
              <a:spLocks/>
            </p:cNvSpPr>
            <p:nvPr/>
          </p:nvSpPr>
          <p:spPr bwMode="auto">
            <a:xfrm>
              <a:off x="1993261" y="1195069"/>
              <a:ext cx="821053" cy="875664"/>
            </a:xfrm>
            <a:custGeom>
              <a:avLst/>
              <a:gdLst>
                <a:gd name="T0" fmla="*/ 2931 w 2939"/>
                <a:gd name="T1" fmla="*/ 1385 h 3135"/>
                <a:gd name="T2" fmla="*/ 2784 w 2939"/>
                <a:gd name="T3" fmla="*/ 1289 h 3135"/>
                <a:gd name="T4" fmla="*/ 2702 w 2939"/>
                <a:gd name="T5" fmla="*/ 1467 h 3135"/>
                <a:gd name="T6" fmla="*/ 2472 w 2939"/>
                <a:gd name="T7" fmla="*/ 1367 h 3135"/>
                <a:gd name="T8" fmla="*/ 2348 w 2939"/>
                <a:gd name="T9" fmla="*/ 1153 h 3135"/>
                <a:gd name="T10" fmla="*/ 2312 w 2939"/>
                <a:gd name="T11" fmla="*/ 1026 h 3135"/>
                <a:gd name="T12" fmla="*/ 2318 w 2939"/>
                <a:gd name="T13" fmla="*/ 961 h 3135"/>
                <a:gd name="T14" fmla="*/ 2351 w 2939"/>
                <a:gd name="T15" fmla="*/ 879 h 3135"/>
                <a:gd name="T16" fmla="*/ 2413 w 2939"/>
                <a:gd name="T17" fmla="*/ 801 h 3135"/>
                <a:gd name="T18" fmla="*/ 2406 w 2939"/>
                <a:gd name="T19" fmla="*/ 667 h 3135"/>
                <a:gd name="T20" fmla="*/ 2435 w 2939"/>
                <a:gd name="T21" fmla="*/ 335 h 3135"/>
                <a:gd name="T22" fmla="*/ 2226 w 2939"/>
                <a:gd name="T23" fmla="*/ 144 h 3135"/>
                <a:gd name="T24" fmla="*/ 1934 w 2939"/>
                <a:gd name="T25" fmla="*/ 45 h 3135"/>
                <a:gd name="T26" fmla="*/ 1681 w 2939"/>
                <a:gd name="T27" fmla="*/ 291 h 3135"/>
                <a:gd name="T28" fmla="*/ 1400 w 2939"/>
                <a:gd name="T29" fmla="*/ 239 h 3135"/>
                <a:gd name="T30" fmla="*/ 1282 w 2939"/>
                <a:gd name="T31" fmla="*/ 209 h 3135"/>
                <a:gd name="T32" fmla="*/ 1122 w 2939"/>
                <a:gd name="T33" fmla="*/ 257 h 3135"/>
                <a:gd name="T34" fmla="*/ 958 w 2939"/>
                <a:gd name="T35" fmla="*/ 153 h 3135"/>
                <a:gd name="T36" fmla="*/ 809 w 2939"/>
                <a:gd name="T37" fmla="*/ 88 h 3135"/>
                <a:gd name="T38" fmla="*/ 685 w 2939"/>
                <a:gd name="T39" fmla="*/ 15 h 3135"/>
                <a:gd name="T40" fmla="*/ 614 w 2939"/>
                <a:gd name="T41" fmla="*/ 68 h 3135"/>
                <a:gd name="T42" fmla="*/ 573 w 2939"/>
                <a:gd name="T43" fmla="*/ 187 h 3135"/>
                <a:gd name="T44" fmla="*/ 542 w 2939"/>
                <a:gd name="T45" fmla="*/ 297 h 3135"/>
                <a:gd name="T46" fmla="*/ 477 w 2939"/>
                <a:gd name="T47" fmla="*/ 473 h 3135"/>
                <a:gd name="T48" fmla="*/ 389 w 2939"/>
                <a:gd name="T49" fmla="*/ 575 h 3135"/>
                <a:gd name="T50" fmla="*/ 361 w 2939"/>
                <a:gd name="T51" fmla="*/ 752 h 3135"/>
                <a:gd name="T52" fmla="*/ 281 w 2939"/>
                <a:gd name="T53" fmla="*/ 823 h 3135"/>
                <a:gd name="T54" fmla="*/ 138 w 2939"/>
                <a:gd name="T55" fmla="*/ 843 h 3135"/>
                <a:gd name="T56" fmla="*/ 27 w 2939"/>
                <a:gd name="T57" fmla="*/ 965 h 3135"/>
                <a:gd name="T58" fmla="*/ 33 w 2939"/>
                <a:gd name="T59" fmla="*/ 1277 h 3135"/>
                <a:gd name="T60" fmla="*/ 109 w 2939"/>
                <a:gd name="T61" fmla="*/ 1382 h 3135"/>
                <a:gd name="T62" fmla="*/ 172 w 2939"/>
                <a:gd name="T63" fmla="*/ 1436 h 3135"/>
                <a:gd name="T64" fmla="*/ 279 w 2939"/>
                <a:gd name="T65" fmla="*/ 1575 h 3135"/>
                <a:gd name="T66" fmla="*/ 326 w 2939"/>
                <a:gd name="T67" fmla="*/ 1671 h 3135"/>
                <a:gd name="T68" fmla="*/ 393 w 2939"/>
                <a:gd name="T69" fmla="*/ 1779 h 3135"/>
                <a:gd name="T70" fmla="*/ 489 w 2939"/>
                <a:gd name="T71" fmla="*/ 1750 h 3135"/>
                <a:gd name="T72" fmla="*/ 633 w 2939"/>
                <a:gd name="T73" fmla="*/ 1744 h 3135"/>
                <a:gd name="T74" fmla="*/ 737 w 2939"/>
                <a:gd name="T75" fmla="*/ 1915 h 3135"/>
                <a:gd name="T76" fmla="*/ 763 w 2939"/>
                <a:gd name="T77" fmla="*/ 2050 h 3135"/>
                <a:gd name="T78" fmla="*/ 795 w 2939"/>
                <a:gd name="T79" fmla="*/ 2213 h 3135"/>
                <a:gd name="T80" fmla="*/ 866 w 2939"/>
                <a:gd name="T81" fmla="*/ 2307 h 3135"/>
                <a:gd name="T82" fmla="*/ 900 w 2939"/>
                <a:gd name="T83" fmla="*/ 2393 h 3135"/>
                <a:gd name="T84" fmla="*/ 918 w 2939"/>
                <a:gd name="T85" fmla="*/ 2476 h 3135"/>
                <a:gd name="T86" fmla="*/ 989 w 2939"/>
                <a:gd name="T87" fmla="*/ 2548 h 3135"/>
                <a:gd name="T88" fmla="*/ 1134 w 2939"/>
                <a:gd name="T89" fmla="*/ 2646 h 3135"/>
                <a:gd name="T90" fmla="*/ 1382 w 2939"/>
                <a:gd name="T91" fmla="*/ 2727 h 3135"/>
                <a:gd name="T92" fmla="*/ 1362 w 2939"/>
                <a:gd name="T93" fmla="*/ 2871 h 3135"/>
                <a:gd name="T94" fmla="*/ 1401 w 2939"/>
                <a:gd name="T95" fmla="*/ 2959 h 3135"/>
                <a:gd name="T96" fmla="*/ 1564 w 2939"/>
                <a:gd name="T97" fmla="*/ 2932 h 3135"/>
                <a:gd name="T98" fmla="*/ 1662 w 2939"/>
                <a:gd name="T99" fmla="*/ 3069 h 3135"/>
                <a:gd name="T100" fmla="*/ 1794 w 2939"/>
                <a:gd name="T101" fmla="*/ 3100 h 3135"/>
                <a:gd name="T102" fmla="*/ 1859 w 2939"/>
                <a:gd name="T103" fmla="*/ 2663 h 3135"/>
                <a:gd name="T104" fmla="*/ 1904 w 2939"/>
                <a:gd name="T105" fmla="*/ 2468 h 3135"/>
                <a:gd name="T106" fmla="*/ 1994 w 2939"/>
                <a:gd name="T107" fmla="*/ 2306 h 3135"/>
                <a:gd name="T108" fmla="*/ 2087 w 2939"/>
                <a:gd name="T109" fmla="*/ 2237 h 3135"/>
                <a:gd name="T110" fmla="*/ 2074 w 2939"/>
                <a:gd name="T111" fmla="*/ 2111 h 3135"/>
                <a:gd name="T112" fmla="*/ 2081 w 2939"/>
                <a:gd name="T113" fmla="*/ 1980 h 3135"/>
                <a:gd name="T114" fmla="*/ 2165 w 2939"/>
                <a:gd name="T115" fmla="*/ 1885 h 3135"/>
                <a:gd name="T116" fmla="*/ 2260 w 2939"/>
                <a:gd name="T117" fmla="*/ 1780 h 3135"/>
                <a:gd name="T118" fmla="*/ 2344 w 2939"/>
                <a:gd name="T119" fmla="*/ 1738 h 3135"/>
                <a:gd name="T120" fmla="*/ 2516 w 2939"/>
                <a:gd name="T121" fmla="*/ 1654 h 3135"/>
                <a:gd name="T122" fmla="*/ 2885 w 2939"/>
                <a:gd name="T123" fmla="*/ 1672 h 3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39" h="3135">
                  <a:moveTo>
                    <a:pt x="2939" y="1636"/>
                  </a:moveTo>
                  <a:lnTo>
                    <a:pt x="2939" y="1624"/>
                  </a:lnTo>
                  <a:lnTo>
                    <a:pt x="2939" y="1613"/>
                  </a:lnTo>
                  <a:lnTo>
                    <a:pt x="2939" y="1601"/>
                  </a:lnTo>
                  <a:lnTo>
                    <a:pt x="2939" y="1589"/>
                  </a:lnTo>
                  <a:lnTo>
                    <a:pt x="2939" y="1545"/>
                  </a:lnTo>
                  <a:lnTo>
                    <a:pt x="2938" y="1500"/>
                  </a:lnTo>
                  <a:lnTo>
                    <a:pt x="2938" y="1456"/>
                  </a:lnTo>
                  <a:lnTo>
                    <a:pt x="2938" y="1411"/>
                  </a:lnTo>
                  <a:lnTo>
                    <a:pt x="2931" y="1385"/>
                  </a:lnTo>
                  <a:lnTo>
                    <a:pt x="2914" y="1360"/>
                  </a:lnTo>
                  <a:lnTo>
                    <a:pt x="2894" y="1336"/>
                  </a:lnTo>
                  <a:lnTo>
                    <a:pt x="2877" y="1315"/>
                  </a:lnTo>
                  <a:lnTo>
                    <a:pt x="2863" y="1296"/>
                  </a:lnTo>
                  <a:lnTo>
                    <a:pt x="2849" y="1276"/>
                  </a:lnTo>
                  <a:lnTo>
                    <a:pt x="2837" y="1255"/>
                  </a:lnTo>
                  <a:lnTo>
                    <a:pt x="2826" y="1234"/>
                  </a:lnTo>
                  <a:lnTo>
                    <a:pt x="2812" y="1252"/>
                  </a:lnTo>
                  <a:lnTo>
                    <a:pt x="2798" y="1271"/>
                  </a:lnTo>
                  <a:lnTo>
                    <a:pt x="2784" y="1289"/>
                  </a:lnTo>
                  <a:lnTo>
                    <a:pt x="2770" y="1307"/>
                  </a:lnTo>
                  <a:lnTo>
                    <a:pt x="2760" y="1321"/>
                  </a:lnTo>
                  <a:lnTo>
                    <a:pt x="2747" y="1340"/>
                  </a:lnTo>
                  <a:lnTo>
                    <a:pt x="2733" y="1356"/>
                  </a:lnTo>
                  <a:lnTo>
                    <a:pt x="2718" y="1360"/>
                  </a:lnTo>
                  <a:lnTo>
                    <a:pt x="2717" y="1389"/>
                  </a:lnTo>
                  <a:lnTo>
                    <a:pt x="2717" y="1419"/>
                  </a:lnTo>
                  <a:lnTo>
                    <a:pt x="2716" y="1448"/>
                  </a:lnTo>
                  <a:lnTo>
                    <a:pt x="2715" y="1478"/>
                  </a:lnTo>
                  <a:lnTo>
                    <a:pt x="2702" y="1467"/>
                  </a:lnTo>
                  <a:lnTo>
                    <a:pt x="2688" y="1455"/>
                  </a:lnTo>
                  <a:lnTo>
                    <a:pt x="2673" y="1445"/>
                  </a:lnTo>
                  <a:lnTo>
                    <a:pt x="2658" y="1436"/>
                  </a:lnTo>
                  <a:lnTo>
                    <a:pt x="2634" y="1423"/>
                  </a:lnTo>
                  <a:lnTo>
                    <a:pt x="2607" y="1415"/>
                  </a:lnTo>
                  <a:lnTo>
                    <a:pt x="2581" y="1408"/>
                  </a:lnTo>
                  <a:lnTo>
                    <a:pt x="2554" y="1402"/>
                  </a:lnTo>
                  <a:lnTo>
                    <a:pt x="2527" y="1395"/>
                  </a:lnTo>
                  <a:lnTo>
                    <a:pt x="2498" y="1384"/>
                  </a:lnTo>
                  <a:lnTo>
                    <a:pt x="2472" y="1367"/>
                  </a:lnTo>
                  <a:lnTo>
                    <a:pt x="2456" y="1343"/>
                  </a:lnTo>
                  <a:lnTo>
                    <a:pt x="2453" y="1316"/>
                  </a:lnTo>
                  <a:lnTo>
                    <a:pt x="2453" y="1287"/>
                  </a:lnTo>
                  <a:lnTo>
                    <a:pt x="2451" y="1261"/>
                  </a:lnTo>
                  <a:lnTo>
                    <a:pt x="2441" y="1239"/>
                  </a:lnTo>
                  <a:lnTo>
                    <a:pt x="2420" y="1222"/>
                  </a:lnTo>
                  <a:lnTo>
                    <a:pt x="2394" y="1208"/>
                  </a:lnTo>
                  <a:lnTo>
                    <a:pt x="2370" y="1191"/>
                  </a:lnTo>
                  <a:lnTo>
                    <a:pt x="2355" y="1169"/>
                  </a:lnTo>
                  <a:lnTo>
                    <a:pt x="2348" y="1153"/>
                  </a:lnTo>
                  <a:lnTo>
                    <a:pt x="2340" y="1139"/>
                  </a:lnTo>
                  <a:lnTo>
                    <a:pt x="2329" y="1127"/>
                  </a:lnTo>
                  <a:lnTo>
                    <a:pt x="2317" y="1116"/>
                  </a:lnTo>
                  <a:lnTo>
                    <a:pt x="2308" y="1109"/>
                  </a:lnTo>
                  <a:lnTo>
                    <a:pt x="2300" y="1102"/>
                  </a:lnTo>
                  <a:lnTo>
                    <a:pt x="2295" y="1094"/>
                  </a:lnTo>
                  <a:lnTo>
                    <a:pt x="2293" y="1082"/>
                  </a:lnTo>
                  <a:lnTo>
                    <a:pt x="2296" y="1062"/>
                  </a:lnTo>
                  <a:lnTo>
                    <a:pt x="2302" y="1044"/>
                  </a:lnTo>
                  <a:lnTo>
                    <a:pt x="2312" y="1026"/>
                  </a:lnTo>
                  <a:lnTo>
                    <a:pt x="2323" y="1010"/>
                  </a:lnTo>
                  <a:lnTo>
                    <a:pt x="2329" y="1006"/>
                  </a:lnTo>
                  <a:lnTo>
                    <a:pt x="2336" y="1004"/>
                  </a:lnTo>
                  <a:lnTo>
                    <a:pt x="2343" y="1002"/>
                  </a:lnTo>
                  <a:lnTo>
                    <a:pt x="2347" y="998"/>
                  </a:lnTo>
                  <a:lnTo>
                    <a:pt x="2346" y="991"/>
                  </a:lnTo>
                  <a:lnTo>
                    <a:pt x="2341" y="983"/>
                  </a:lnTo>
                  <a:lnTo>
                    <a:pt x="2334" y="976"/>
                  </a:lnTo>
                  <a:lnTo>
                    <a:pt x="2328" y="971"/>
                  </a:lnTo>
                  <a:lnTo>
                    <a:pt x="2318" y="961"/>
                  </a:lnTo>
                  <a:lnTo>
                    <a:pt x="2309" y="951"/>
                  </a:lnTo>
                  <a:lnTo>
                    <a:pt x="2304" y="939"/>
                  </a:lnTo>
                  <a:lnTo>
                    <a:pt x="2304" y="923"/>
                  </a:lnTo>
                  <a:lnTo>
                    <a:pt x="2307" y="912"/>
                  </a:lnTo>
                  <a:lnTo>
                    <a:pt x="2313" y="904"/>
                  </a:lnTo>
                  <a:lnTo>
                    <a:pt x="2322" y="898"/>
                  </a:lnTo>
                  <a:lnTo>
                    <a:pt x="2331" y="891"/>
                  </a:lnTo>
                  <a:lnTo>
                    <a:pt x="2337" y="885"/>
                  </a:lnTo>
                  <a:lnTo>
                    <a:pt x="2344" y="882"/>
                  </a:lnTo>
                  <a:lnTo>
                    <a:pt x="2351" y="879"/>
                  </a:lnTo>
                  <a:lnTo>
                    <a:pt x="2356" y="874"/>
                  </a:lnTo>
                  <a:lnTo>
                    <a:pt x="2361" y="867"/>
                  </a:lnTo>
                  <a:lnTo>
                    <a:pt x="2367" y="860"/>
                  </a:lnTo>
                  <a:lnTo>
                    <a:pt x="2372" y="854"/>
                  </a:lnTo>
                  <a:lnTo>
                    <a:pt x="2378" y="848"/>
                  </a:lnTo>
                  <a:lnTo>
                    <a:pt x="2384" y="837"/>
                  </a:lnTo>
                  <a:lnTo>
                    <a:pt x="2388" y="827"/>
                  </a:lnTo>
                  <a:lnTo>
                    <a:pt x="2394" y="818"/>
                  </a:lnTo>
                  <a:lnTo>
                    <a:pt x="2405" y="812"/>
                  </a:lnTo>
                  <a:lnTo>
                    <a:pt x="2413" y="801"/>
                  </a:lnTo>
                  <a:lnTo>
                    <a:pt x="2415" y="781"/>
                  </a:lnTo>
                  <a:lnTo>
                    <a:pt x="2413" y="759"/>
                  </a:lnTo>
                  <a:lnTo>
                    <a:pt x="2412" y="743"/>
                  </a:lnTo>
                  <a:lnTo>
                    <a:pt x="2412" y="739"/>
                  </a:lnTo>
                  <a:lnTo>
                    <a:pt x="2411" y="735"/>
                  </a:lnTo>
                  <a:lnTo>
                    <a:pt x="2411" y="732"/>
                  </a:lnTo>
                  <a:lnTo>
                    <a:pt x="2411" y="728"/>
                  </a:lnTo>
                  <a:lnTo>
                    <a:pt x="2410" y="708"/>
                  </a:lnTo>
                  <a:lnTo>
                    <a:pt x="2408" y="687"/>
                  </a:lnTo>
                  <a:lnTo>
                    <a:pt x="2406" y="667"/>
                  </a:lnTo>
                  <a:lnTo>
                    <a:pt x="2403" y="647"/>
                  </a:lnTo>
                  <a:lnTo>
                    <a:pt x="2399" y="612"/>
                  </a:lnTo>
                  <a:lnTo>
                    <a:pt x="2396" y="575"/>
                  </a:lnTo>
                  <a:lnTo>
                    <a:pt x="2394" y="539"/>
                  </a:lnTo>
                  <a:lnTo>
                    <a:pt x="2397" y="503"/>
                  </a:lnTo>
                  <a:lnTo>
                    <a:pt x="2407" y="469"/>
                  </a:lnTo>
                  <a:lnTo>
                    <a:pt x="2423" y="438"/>
                  </a:lnTo>
                  <a:lnTo>
                    <a:pt x="2437" y="406"/>
                  </a:lnTo>
                  <a:lnTo>
                    <a:pt x="2445" y="371"/>
                  </a:lnTo>
                  <a:lnTo>
                    <a:pt x="2435" y="335"/>
                  </a:lnTo>
                  <a:lnTo>
                    <a:pt x="2409" y="303"/>
                  </a:lnTo>
                  <a:lnTo>
                    <a:pt x="2378" y="276"/>
                  </a:lnTo>
                  <a:lnTo>
                    <a:pt x="2350" y="253"/>
                  </a:lnTo>
                  <a:lnTo>
                    <a:pt x="2325" y="231"/>
                  </a:lnTo>
                  <a:lnTo>
                    <a:pt x="2300" y="209"/>
                  </a:lnTo>
                  <a:lnTo>
                    <a:pt x="2275" y="187"/>
                  </a:lnTo>
                  <a:lnTo>
                    <a:pt x="2249" y="165"/>
                  </a:lnTo>
                  <a:lnTo>
                    <a:pt x="2241" y="158"/>
                  </a:lnTo>
                  <a:lnTo>
                    <a:pt x="2234" y="151"/>
                  </a:lnTo>
                  <a:lnTo>
                    <a:pt x="2226" y="144"/>
                  </a:lnTo>
                  <a:lnTo>
                    <a:pt x="2218" y="137"/>
                  </a:lnTo>
                  <a:lnTo>
                    <a:pt x="2168" y="117"/>
                  </a:lnTo>
                  <a:lnTo>
                    <a:pt x="2118" y="96"/>
                  </a:lnTo>
                  <a:lnTo>
                    <a:pt x="2069" y="76"/>
                  </a:lnTo>
                  <a:lnTo>
                    <a:pt x="2019" y="55"/>
                  </a:lnTo>
                  <a:lnTo>
                    <a:pt x="2003" y="49"/>
                  </a:lnTo>
                  <a:lnTo>
                    <a:pt x="1989" y="45"/>
                  </a:lnTo>
                  <a:lnTo>
                    <a:pt x="1975" y="43"/>
                  </a:lnTo>
                  <a:lnTo>
                    <a:pt x="1958" y="44"/>
                  </a:lnTo>
                  <a:lnTo>
                    <a:pt x="1934" y="45"/>
                  </a:lnTo>
                  <a:lnTo>
                    <a:pt x="1908" y="46"/>
                  </a:lnTo>
                  <a:lnTo>
                    <a:pt x="1884" y="50"/>
                  </a:lnTo>
                  <a:lnTo>
                    <a:pt x="1861" y="59"/>
                  </a:lnTo>
                  <a:lnTo>
                    <a:pt x="1833" y="81"/>
                  </a:lnTo>
                  <a:lnTo>
                    <a:pt x="1809" y="111"/>
                  </a:lnTo>
                  <a:lnTo>
                    <a:pt x="1788" y="143"/>
                  </a:lnTo>
                  <a:lnTo>
                    <a:pt x="1767" y="174"/>
                  </a:lnTo>
                  <a:lnTo>
                    <a:pt x="1738" y="213"/>
                  </a:lnTo>
                  <a:lnTo>
                    <a:pt x="1710" y="252"/>
                  </a:lnTo>
                  <a:lnTo>
                    <a:pt x="1681" y="291"/>
                  </a:lnTo>
                  <a:lnTo>
                    <a:pt x="1652" y="329"/>
                  </a:lnTo>
                  <a:lnTo>
                    <a:pt x="1629" y="351"/>
                  </a:lnTo>
                  <a:lnTo>
                    <a:pt x="1603" y="344"/>
                  </a:lnTo>
                  <a:lnTo>
                    <a:pt x="1578" y="322"/>
                  </a:lnTo>
                  <a:lnTo>
                    <a:pt x="1556" y="301"/>
                  </a:lnTo>
                  <a:lnTo>
                    <a:pt x="1523" y="278"/>
                  </a:lnTo>
                  <a:lnTo>
                    <a:pt x="1489" y="260"/>
                  </a:lnTo>
                  <a:lnTo>
                    <a:pt x="1453" y="248"/>
                  </a:lnTo>
                  <a:lnTo>
                    <a:pt x="1415" y="241"/>
                  </a:lnTo>
                  <a:lnTo>
                    <a:pt x="1400" y="239"/>
                  </a:lnTo>
                  <a:lnTo>
                    <a:pt x="1385" y="236"/>
                  </a:lnTo>
                  <a:lnTo>
                    <a:pt x="1369" y="235"/>
                  </a:lnTo>
                  <a:lnTo>
                    <a:pt x="1355" y="236"/>
                  </a:lnTo>
                  <a:lnTo>
                    <a:pt x="1347" y="245"/>
                  </a:lnTo>
                  <a:lnTo>
                    <a:pt x="1339" y="259"/>
                  </a:lnTo>
                  <a:lnTo>
                    <a:pt x="1331" y="267"/>
                  </a:lnTo>
                  <a:lnTo>
                    <a:pt x="1320" y="261"/>
                  </a:lnTo>
                  <a:lnTo>
                    <a:pt x="1311" y="249"/>
                  </a:lnTo>
                  <a:lnTo>
                    <a:pt x="1297" y="228"/>
                  </a:lnTo>
                  <a:lnTo>
                    <a:pt x="1282" y="209"/>
                  </a:lnTo>
                  <a:lnTo>
                    <a:pt x="1274" y="202"/>
                  </a:lnTo>
                  <a:lnTo>
                    <a:pt x="1256" y="211"/>
                  </a:lnTo>
                  <a:lnTo>
                    <a:pt x="1238" y="220"/>
                  </a:lnTo>
                  <a:lnTo>
                    <a:pt x="1220" y="229"/>
                  </a:lnTo>
                  <a:lnTo>
                    <a:pt x="1202" y="238"/>
                  </a:lnTo>
                  <a:lnTo>
                    <a:pt x="1190" y="245"/>
                  </a:lnTo>
                  <a:lnTo>
                    <a:pt x="1171" y="256"/>
                  </a:lnTo>
                  <a:lnTo>
                    <a:pt x="1152" y="266"/>
                  </a:lnTo>
                  <a:lnTo>
                    <a:pt x="1140" y="267"/>
                  </a:lnTo>
                  <a:lnTo>
                    <a:pt x="1122" y="257"/>
                  </a:lnTo>
                  <a:lnTo>
                    <a:pt x="1104" y="247"/>
                  </a:lnTo>
                  <a:lnTo>
                    <a:pt x="1085" y="237"/>
                  </a:lnTo>
                  <a:lnTo>
                    <a:pt x="1067" y="227"/>
                  </a:lnTo>
                  <a:lnTo>
                    <a:pt x="1049" y="217"/>
                  </a:lnTo>
                  <a:lnTo>
                    <a:pt x="1031" y="207"/>
                  </a:lnTo>
                  <a:lnTo>
                    <a:pt x="1013" y="197"/>
                  </a:lnTo>
                  <a:lnTo>
                    <a:pt x="995" y="187"/>
                  </a:lnTo>
                  <a:lnTo>
                    <a:pt x="981" y="178"/>
                  </a:lnTo>
                  <a:lnTo>
                    <a:pt x="969" y="166"/>
                  </a:lnTo>
                  <a:lnTo>
                    <a:pt x="958" y="153"/>
                  </a:lnTo>
                  <a:lnTo>
                    <a:pt x="946" y="139"/>
                  </a:lnTo>
                  <a:lnTo>
                    <a:pt x="936" y="123"/>
                  </a:lnTo>
                  <a:lnTo>
                    <a:pt x="927" y="108"/>
                  </a:lnTo>
                  <a:lnTo>
                    <a:pt x="916" y="99"/>
                  </a:lnTo>
                  <a:lnTo>
                    <a:pt x="901" y="99"/>
                  </a:lnTo>
                  <a:lnTo>
                    <a:pt x="885" y="103"/>
                  </a:lnTo>
                  <a:lnTo>
                    <a:pt x="868" y="104"/>
                  </a:lnTo>
                  <a:lnTo>
                    <a:pt x="851" y="103"/>
                  </a:lnTo>
                  <a:lnTo>
                    <a:pt x="835" y="103"/>
                  </a:lnTo>
                  <a:lnTo>
                    <a:pt x="809" y="88"/>
                  </a:lnTo>
                  <a:lnTo>
                    <a:pt x="784" y="69"/>
                  </a:lnTo>
                  <a:lnTo>
                    <a:pt x="759" y="48"/>
                  </a:lnTo>
                  <a:lnTo>
                    <a:pt x="735" y="29"/>
                  </a:lnTo>
                  <a:lnTo>
                    <a:pt x="725" y="22"/>
                  </a:lnTo>
                  <a:lnTo>
                    <a:pt x="715" y="15"/>
                  </a:lnTo>
                  <a:lnTo>
                    <a:pt x="706" y="7"/>
                  </a:lnTo>
                  <a:lnTo>
                    <a:pt x="696" y="0"/>
                  </a:lnTo>
                  <a:lnTo>
                    <a:pt x="692" y="5"/>
                  </a:lnTo>
                  <a:lnTo>
                    <a:pt x="689" y="10"/>
                  </a:lnTo>
                  <a:lnTo>
                    <a:pt x="685" y="15"/>
                  </a:lnTo>
                  <a:lnTo>
                    <a:pt x="682" y="20"/>
                  </a:lnTo>
                  <a:lnTo>
                    <a:pt x="675" y="34"/>
                  </a:lnTo>
                  <a:lnTo>
                    <a:pt x="668" y="47"/>
                  </a:lnTo>
                  <a:lnTo>
                    <a:pt x="662" y="60"/>
                  </a:lnTo>
                  <a:lnTo>
                    <a:pt x="655" y="73"/>
                  </a:lnTo>
                  <a:lnTo>
                    <a:pt x="649" y="64"/>
                  </a:lnTo>
                  <a:lnTo>
                    <a:pt x="641" y="55"/>
                  </a:lnTo>
                  <a:lnTo>
                    <a:pt x="632" y="50"/>
                  </a:lnTo>
                  <a:lnTo>
                    <a:pt x="622" y="54"/>
                  </a:lnTo>
                  <a:lnTo>
                    <a:pt x="614" y="68"/>
                  </a:lnTo>
                  <a:lnTo>
                    <a:pt x="611" y="88"/>
                  </a:lnTo>
                  <a:lnTo>
                    <a:pt x="612" y="109"/>
                  </a:lnTo>
                  <a:lnTo>
                    <a:pt x="612" y="127"/>
                  </a:lnTo>
                  <a:lnTo>
                    <a:pt x="611" y="135"/>
                  </a:lnTo>
                  <a:lnTo>
                    <a:pt x="610" y="145"/>
                  </a:lnTo>
                  <a:lnTo>
                    <a:pt x="609" y="154"/>
                  </a:lnTo>
                  <a:lnTo>
                    <a:pt x="606" y="159"/>
                  </a:lnTo>
                  <a:lnTo>
                    <a:pt x="596" y="167"/>
                  </a:lnTo>
                  <a:lnTo>
                    <a:pt x="583" y="176"/>
                  </a:lnTo>
                  <a:lnTo>
                    <a:pt x="573" y="187"/>
                  </a:lnTo>
                  <a:lnTo>
                    <a:pt x="571" y="197"/>
                  </a:lnTo>
                  <a:lnTo>
                    <a:pt x="576" y="211"/>
                  </a:lnTo>
                  <a:lnTo>
                    <a:pt x="581" y="225"/>
                  </a:lnTo>
                  <a:lnTo>
                    <a:pt x="586" y="239"/>
                  </a:lnTo>
                  <a:lnTo>
                    <a:pt x="590" y="254"/>
                  </a:lnTo>
                  <a:lnTo>
                    <a:pt x="593" y="268"/>
                  </a:lnTo>
                  <a:lnTo>
                    <a:pt x="590" y="277"/>
                  </a:lnTo>
                  <a:lnTo>
                    <a:pt x="582" y="283"/>
                  </a:lnTo>
                  <a:lnTo>
                    <a:pt x="570" y="289"/>
                  </a:lnTo>
                  <a:lnTo>
                    <a:pt x="542" y="297"/>
                  </a:lnTo>
                  <a:lnTo>
                    <a:pt x="514" y="306"/>
                  </a:lnTo>
                  <a:lnTo>
                    <a:pt x="487" y="314"/>
                  </a:lnTo>
                  <a:lnTo>
                    <a:pt x="459" y="323"/>
                  </a:lnTo>
                  <a:lnTo>
                    <a:pt x="440" y="336"/>
                  </a:lnTo>
                  <a:lnTo>
                    <a:pt x="436" y="356"/>
                  </a:lnTo>
                  <a:lnTo>
                    <a:pt x="443" y="379"/>
                  </a:lnTo>
                  <a:lnTo>
                    <a:pt x="452" y="401"/>
                  </a:lnTo>
                  <a:lnTo>
                    <a:pt x="462" y="424"/>
                  </a:lnTo>
                  <a:lnTo>
                    <a:pt x="472" y="448"/>
                  </a:lnTo>
                  <a:lnTo>
                    <a:pt x="477" y="473"/>
                  </a:lnTo>
                  <a:lnTo>
                    <a:pt x="474" y="498"/>
                  </a:lnTo>
                  <a:lnTo>
                    <a:pt x="470" y="512"/>
                  </a:lnTo>
                  <a:lnTo>
                    <a:pt x="466" y="528"/>
                  </a:lnTo>
                  <a:lnTo>
                    <a:pt x="461" y="542"/>
                  </a:lnTo>
                  <a:lnTo>
                    <a:pt x="453" y="555"/>
                  </a:lnTo>
                  <a:lnTo>
                    <a:pt x="443" y="563"/>
                  </a:lnTo>
                  <a:lnTo>
                    <a:pt x="433" y="565"/>
                  </a:lnTo>
                  <a:lnTo>
                    <a:pt x="421" y="564"/>
                  </a:lnTo>
                  <a:lnTo>
                    <a:pt x="409" y="564"/>
                  </a:lnTo>
                  <a:lnTo>
                    <a:pt x="389" y="575"/>
                  </a:lnTo>
                  <a:lnTo>
                    <a:pt x="381" y="595"/>
                  </a:lnTo>
                  <a:lnTo>
                    <a:pt x="380" y="621"/>
                  </a:lnTo>
                  <a:lnTo>
                    <a:pt x="380" y="647"/>
                  </a:lnTo>
                  <a:lnTo>
                    <a:pt x="379" y="667"/>
                  </a:lnTo>
                  <a:lnTo>
                    <a:pt x="378" y="686"/>
                  </a:lnTo>
                  <a:lnTo>
                    <a:pt x="377" y="705"/>
                  </a:lnTo>
                  <a:lnTo>
                    <a:pt x="376" y="724"/>
                  </a:lnTo>
                  <a:lnTo>
                    <a:pt x="374" y="736"/>
                  </a:lnTo>
                  <a:lnTo>
                    <a:pt x="368" y="745"/>
                  </a:lnTo>
                  <a:lnTo>
                    <a:pt x="361" y="752"/>
                  </a:lnTo>
                  <a:lnTo>
                    <a:pt x="351" y="760"/>
                  </a:lnTo>
                  <a:lnTo>
                    <a:pt x="348" y="763"/>
                  </a:lnTo>
                  <a:lnTo>
                    <a:pt x="345" y="765"/>
                  </a:lnTo>
                  <a:lnTo>
                    <a:pt x="342" y="768"/>
                  </a:lnTo>
                  <a:lnTo>
                    <a:pt x="340" y="770"/>
                  </a:lnTo>
                  <a:lnTo>
                    <a:pt x="328" y="781"/>
                  </a:lnTo>
                  <a:lnTo>
                    <a:pt x="316" y="792"/>
                  </a:lnTo>
                  <a:lnTo>
                    <a:pt x="304" y="802"/>
                  </a:lnTo>
                  <a:lnTo>
                    <a:pt x="292" y="813"/>
                  </a:lnTo>
                  <a:lnTo>
                    <a:pt x="281" y="823"/>
                  </a:lnTo>
                  <a:lnTo>
                    <a:pt x="269" y="836"/>
                  </a:lnTo>
                  <a:lnTo>
                    <a:pt x="257" y="847"/>
                  </a:lnTo>
                  <a:lnTo>
                    <a:pt x="244" y="855"/>
                  </a:lnTo>
                  <a:lnTo>
                    <a:pt x="232" y="856"/>
                  </a:lnTo>
                  <a:lnTo>
                    <a:pt x="218" y="855"/>
                  </a:lnTo>
                  <a:lnTo>
                    <a:pt x="204" y="852"/>
                  </a:lnTo>
                  <a:lnTo>
                    <a:pt x="192" y="849"/>
                  </a:lnTo>
                  <a:lnTo>
                    <a:pt x="174" y="847"/>
                  </a:lnTo>
                  <a:lnTo>
                    <a:pt x="156" y="845"/>
                  </a:lnTo>
                  <a:lnTo>
                    <a:pt x="138" y="843"/>
                  </a:lnTo>
                  <a:lnTo>
                    <a:pt x="120" y="841"/>
                  </a:lnTo>
                  <a:lnTo>
                    <a:pt x="109" y="852"/>
                  </a:lnTo>
                  <a:lnTo>
                    <a:pt x="99" y="864"/>
                  </a:lnTo>
                  <a:lnTo>
                    <a:pt x="89" y="876"/>
                  </a:lnTo>
                  <a:lnTo>
                    <a:pt x="82" y="889"/>
                  </a:lnTo>
                  <a:lnTo>
                    <a:pt x="74" y="904"/>
                  </a:lnTo>
                  <a:lnTo>
                    <a:pt x="63" y="916"/>
                  </a:lnTo>
                  <a:lnTo>
                    <a:pt x="52" y="927"/>
                  </a:lnTo>
                  <a:lnTo>
                    <a:pt x="40" y="939"/>
                  </a:lnTo>
                  <a:lnTo>
                    <a:pt x="27" y="965"/>
                  </a:lnTo>
                  <a:lnTo>
                    <a:pt x="19" y="996"/>
                  </a:lnTo>
                  <a:lnTo>
                    <a:pt x="13" y="1029"/>
                  </a:lnTo>
                  <a:lnTo>
                    <a:pt x="9" y="1059"/>
                  </a:lnTo>
                  <a:lnTo>
                    <a:pt x="4" y="1090"/>
                  </a:lnTo>
                  <a:lnTo>
                    <a:pt x="0" y="1124"/>
                  </a:lnTo>
                  <a:lnTo>
                    <a:pt x="0" y="1157"/>
                  </a:lnTo>
                  <a:lnTo>
                    <a:pt x="7" y="1188"/>
                  </a:lnTo>
                  <a:lnTo>
                    <a:pt x="16" y="1218"/>
                  </a:lnTo>
                  <a:lnTo>
                    <a:pt x="24" y="1248"/>
                  </a:lnTo>
                  <a:lnTo>
                    <a:pt x="33" y="1277"/>
                  </a:lnTo>
                  <a:lnTo>
                    <a:pt x="44" y="1305"/>
                  </a:lnTo>
                  <a:lnTo>
                    <a:pt x="48" y="1317"/>
                  </a:lnTo>
                  <a:lnTo>
                    <a:pt x="52" y="1331"/>
                  </a:lnTo>
                  <a:lnTo>
                    <a:pt x="57" y="1345"/>
                  </a:lnTo>
                  <a:lnTo>
                    <a:pt x="63" y="1355"/>
                  </a:lnTo>
                  <a:lnTo>
                    <a:pt x="72" y="1361"/>
                  </a:lnTo>
                  <a:lnTo>
                    <a:pt x="83" y="1364"/>
                  </a:lnTo>
                  <a:lnTo>
                    <a:pt x="94" y="1368"/>
                  </a:lnTo>
                  <a:lnTo>
                    <a:pt x="103" y="1373"/>
                  </a:lnTo>
                  <a:lnTo>
                    <a:pt x="109" y="1382"/>
                  </a:lnTo>
                  <a:lnTo>
                    <a:pt x="110" y="1391"/>
                  </a:lnTo>
                  <a:lnTo>
                    <a:pt x="109" y="1400"/>
                  </a:lnTo>
                  <a:lnTo>
                    <a:pt x="110" y="1410"/>
                  </a:lnTo>
                  <a:lnTo>
                    <a:pt x="115" y="1421"/>
                  </a:lnTo>
                  <a:lnTo>
                    <a:pt x="123" y="1428"/>
                  </a:lnTo>
                  <a:lnTo>
                    <a:pt x="132" y="1432"/>
                  </a:lnTo>
                  <a:lnTo>
                    <a:pt x="143" y="1434"/>
                  </a:lnTo>
                  <a:lnTo>
                    <a:pt x="154" y="1434"/>
                  </a:lnTo>
                  <a:lnTo>
                    <a:pt x="163" y="1433"/>
                  </a:lnTo>
                  <a:lnTo>
                    <a:pt x="172" y="1436"/>
                  </a:lnTo>
                  <a:lnTo>
                    <a:pt x="180" y="1443"/>
                  </a:lnTo>
                  <a:lnTo>
                    <a:pt x="187" y="1455"/>
                  </a:lnTo>
                  <a:lnTo>
                    <a:pt x="193" y="1466"/>
                  </a:lnTo>
                  <a:lnTo>
                    <a:pt x="200" y="1475"/>
                  </a:lnTo>
                  <a:lnTo>
                    <a:pt x="212" y="1481"/>
                  </a:lnTo>
                  <a:lnTo>
                    <a:pt x="234" y="1495"/>
                  </a:lnTo>
                  <a:lnTo>
                    <a:pt x="246" y="1518"/>
                  </a:lnTo>
                  <a:lnTo>
                    <a:pt x="256" y="1544"/>
                  </a:lnTo>
                  <a:lnTo>
                    <a:pt x="270" y="1567"/>
                  </a:lnTo>
                  <a:lnTo>
                    <a:pt x="279" y="1575"/>
                  </a:lnTo>
                  <a:lnTo>
                    <a:pt x="286" y="1582"/>
                  </a:lnTo>
                  <a:lnTo>
                    <a:pt x="292" y="1590"/>
                  </a:lnTo>
                  <a:lnTo>
                    <a:pt x="298" y="1603"/>
                  </a:lnTo>
                  <a:lnTo>
                    <a:pt x="301" y="1611"/>
                  </a:lnTo>
                  <a:lnTo>
                    <a:pt x="305" y="1620"/>
                  </a:lnTo>
                  <a:lnTo>
                    <a:pt x="309" y="1628"/>
                  </a:lnTo>
                  <a:lnTo>
                    <a:pt x="313" y="1636"/>
                  </a:lnTo>
                  <a:lnTo>
                    <a:pt x="319" y="1649"/>
                  </a:lnTo>
                  <a:lnTo>
                    <a:pt x="324" y="1660"/>
                  </a:lnTo>
                  <a:lnTo>
                    <a:pt x="326" y="1671"/>
                  </a:lnTo>
                  <a:lnTo>
                    <a:pt x="327" y="1686"/>
                  </a:lnTo>
                  <a:lnTo>
                    <a:pt x="327" y="1697"/>
                  </a:lnTo>
                  <a:lnTo>
                    <a:pt x="327" y="1708"/>
                  </a:lnTo>
                  <a:lnTo>
                    <a:pt x="329" y="1718"/>
                  </a:lnTo>
                  <a:lnTo>
                    <a:pt x="336" y="1728"/>
                  </a:lnTo>
                  <a:lnTo>
                    <a:pt x="347" y="1738"/>
                  </a:lnTo>
                  <a:lnTo>
                    <a:pt x="358" y="1749"/>
                  </a:lnTo>
                  <a:lnTo>
                    <a:pt x="369" y="1760"/>
                  </a:lnTo>
                  <a:lnTo>
                    <a:pt x="381" y="1770"/>
                  </a:lnTo>
                  <a:lnTo>
                    <a:pt x="393" y="1779"/>
                  </a:lnTo>
                  <a:lnTo>
                    <a:pt x="402" y="1783"/>
                  </a:lnTo>
                  <a:lnTo>
                    <a:pt x="412" y="1785"/>
                  </a:lnTo>
                  <a:lnTo>
                    <a:pt x="425" y="1783"/>
                  </a:lnTo>
                  <a:lnTo>
                    <a:pt x="436" y="1783"/>
                  </a:lnTo>
                  <a:lnTo>
                    <a:pt x="447" y="1783"/>
                  </a:lnTo>
                  <a:lnTo>
                    <a:pt x="457" y="1782"/>
                  </a:lnTo>
                  <a:lnTo>
                    <a:pt x="467" y="1778"/>
                  </a:lnTo>
                  <a:lnTo>
                    <a:pt x="475" y="1770"/>
                  </a:lnTo>
                  <a:lnTo>
                    <a:pt x="482" y="1760"/>
                  </a:lnTo>
                  <a:lnTo>
                    <a:pt x="489" y="1750"/>
                  </a:lnTo>
                  <a:lnTo>
                    <a:pt x="496" y="1741"/>
                  </a:lnTo>
                  <a:lnTo>
                    <a:pt x="518" y="1723"/>
                  </a:lnTo>
                  <a:lnTo>
                    <a:pt x="540" y="1712"/>
                  </a:lnTo>
                  <a:lnTo>
                    <a:pt x="564" y="1708"/>
                  </a:lnTo>
                  <a:lnTo>
                    <a:pt x="590" y="1713"/>
                  </a:lnTo>
                  <a:lnTo>
                    <a:pt x="597" y="1716"/>
                  </a:lnTo>
                  <a:lnTo>
                    <a:pt x="604" y="1720"/>
                  </a:lnTo>
                  <a:lnTo>
                    <a:pt x="611" y="1724"/>
                  </a:lnTo>
                  <a:lnTo>
                    <a:pt x="617" y="1730"/>
                  </a:lnTo>
                  <a:lnTo>
                    <a:pt x="633" y="1744"/>
                  </a:lnTo>
                  <a:lnTo>
                    <a:pt x="648" y="1758"/>
                  </a:lnTo>
                  <a:lnTo>
                    <a:pt x="664" y="1772"/>
                  </a:lnTo>
                  <a:lnTo>
                    <a:pt x="680" y="1786"/>
                  </a:lnTo>
                  <a:lnTo>
                    <a:pt x="692" y="1802"/>
                  </a:lnTo>
                  <a:lnTo>
                    <a:pt x="700" y="1822"/>
                  </a:lnTo>
                  <a:lnTo>
                    <a:pt x="708" y="1843"/>
                  </a:lnTo>
                  <a:lnTo>
                    <a:pt x="715" y="1862"/>
                  </a:lnTo>
                  <a:lnTo>
                    <a:pt x="722" y="1880"/>
                  </a:lnTo>
                  <a:lnTo>
                    <a:pt x="729" y="1897"/>
                  </a:lnTo>
                  <a:lnTo>
                    <a:pt x="737" y="1915"/>
                  </a:lnTo>
                  <a:lnTo>
                    <a:pt x="746" y="1931"/>
                  </a:lnTo>
                  <a:lnTo>
                    <a:pt x="758" y="1943"/>
                  </a:lnTo>
                  <a:lnTo>
                    <a:pt x="771" y="1946"/>
                  </a:lnTo>
                  <a:lnTo>
                    <a:pt x="785" y="1944"/>
                  </a:lnTo>
                  <a:lnTo>
                    <a:pt x="801" y="1937"/>
                  </a:lnTo>
                  <a:lnTo>
                    <a:pt x="795" y="1961"/>
                  </a:lnTo>
                  <a:lnTo>
                    <a:pt x="786" y="1981"/>
                  </a:lnTo>
                  <a:lnTo>
                    <a:pt x="776" y="2002"/>
                  </a:lnTo>
                  <a:lnTo>
                    <a:pt x="767" y="2023"/>
                  </a:lnTo>
                  <a:lnTo>
                    <a:pt x="763" y="2050"/>
                  </a:lnTo>
                  <a:lnTo>
                    <a:pt x="765" y="2078"/>
                  </a:lnTo>
                  <a:lnTo>
                    <a:pt x="769" y="2106"/>
                  </a:lnTo>
                  <a:lnTo>
                    <a:pt x="773" y="2132"/>
                  </a:lnTo>
                  <a:lnTo>
                    <a:pt x="774" y="2144"/>
                  </a:lnTo>
                  <a:lnTo>
                    <a:pt x="776" y="2156"/>
                  </a:lnTo>
                  <a:lnTo>
                    <a:pt x="777" y="2168"/>
                  </a:lnTo>
                  <a:lnTo>
                    <a:pt x="779" y="2179"/>
                  </a:lnTo>
                  <a:lnTo>
                    <a:pt x="782" y="2191"/>
                  </a:lnTo>
                  <a:lnTo>
                    <a:pt x="788" y="2202"/>
                  </a:lnTo>
                  <a:lnTo>
                    <a:pt x="795" y="2213"/>
                  </a:lnTo>
                  <a:lnTo>
                    <a:pt x="800" y="2225"/>
                  </a:lnTo>
                  <a:lnTo>
                    <a:pt x="803" y="2240"/>
                  </a:lnTo>
                  <a:lnTo>
                    <a:pt x="807" y="2257"/>
                  </a:lnTo>
                  <a:lnTo>
                    <a:pt x="813" y="2271"/>
                  </a:lnTo>
                  <a:lnTo>
                    <a:pt x="824" y="2281"/>
                  </a:lnTo>
                  <a:lnTo>
                    <a:pt x="833" y="2285"/>
                  </a:lnTo>
                  <a:lnTo>
                    <a:pt x="843" y="2288"/>
                  </a:lnTo>
                  <a:lnTo>
                    <a:pt x="852" y="2290"/>
                  </a:lnTo>
                  <a:lnTo>
                    <a:pt x="862" y="2291"/>
                  </a:lnTo>
                  <a:lnTo>
                    <a:pt x="866" y="2307"/>
                  </a:lnTo>
                  <a:lnTo>
                    <a:pt x="876" y="2321"/>
                  </a:lnTo>
                  <a:lnTo>
                    <a:pt x="888" y="2335"/>
                  </a:lnTo>
                  <a:lnTo>
                    <a:pt x="894" y="2351"/>
                  </a:lnTo>
                  <a:lnTo>
                    <a:pt x="893" y="2357"/>
                  </a:lnTo>
                  <a:lnTo>
                    <a:pt x="890" y="2363"/>
                  </a:lnTo>
                  <a:lnTo>
                    <a:pt x="889" y="2369"/>
                  </a:lnTo>
                  <a:lnTo>
                    <a:pt x="894" y="2374"/>
                  </a:lnTo>
                  <a:lnTo>
                    <a:pt x="899" y="2379"/>
                  </a:lnTo>
                  <a:lnTo>
                    <a:pt x="901" y="2386"/>
                  </a:lnTo>
                  <a:lnTo>
                    <a:pt x="900" y="2393"/>
                  </a:lnTo>
                  <a:lnTo>
                    <a:pt x="898" y="2400"/>
                  </a:lnTo>
                  <a:lnTo>
                    <a:pt x="895" y="2411"/>
                  </a:lnTo>
                  <a:lnTo>
                    <a:pt x="899" y="2418"/>
                  </a:lnTo>
                  <a:lnTo>
                    <a:pt x="904" y="2425"/>
                  </a:lnTo>
                  <a:lnTo>
                    <a:pt x="909" y="2434"/>
                  </a:lnTo>
                  <a:lnTo>
                    <a:pt x="911" y="2442"/>
                  </a:lnTo>
                  <a:lnTo>
                    <a:pt x="911" y="2450"/>
                  </a:lnTo>
                  <a:lnTo>
                    <a:pt x="911" y="2458"/>
                  </a:lnTo>
                  <a:lnTo>
                    <a:pt x="912" y="2466"/>
                  </a:lnTo>
                  <a:lnTo>
                    <a:pt x="918" y="2476"/>
                  </a:lnTo>
                  <a:lnTo>
                    <a:pt x="927" y="2482"/>
                  </a:lnTo>
                  <a:lnTo>
                    <a:pt x="937" y="2488"/>
                  </a:lnTo>
                  <a:lnTo>
                    <a:pt x="946" y="2496"/>
                  </a:lnTo>
                  <a:lnTo>
                    <a:pt x="949" y="2502"/>
                  </a:lnTo>
                  <a:lnTo>
                    <a:pt x="951" y="2508"/>
                  </a:lnTo>
                  <a:lnTo>
                    <a:pt x="953" y="2513"/>
                  </a:lnTo>
                  <a:lnTo>
                    <a:pt x="958" y="2518"/>
                  </a:lnTo>
                  <a:lnTo>
                    <a:pt x="968" y="2525"/>
                  </a:lnTo>
                  <a:lnTo>
                    <a:pt x="979" y="2536"/>
                  </a:lnTo>
                  <a:lnTo>
                    <a:pt x="989" y="2548"/>
                  </a:lnTo>
                  <a:lnTo>
                    <a:pt x="999" y="2558"/>
                  </a:lnTo>
                  <a:lnTo>
                    <a:pt x="1021" y="2569"/>
                  </a:lnTo>
                  <a:lnTo>
                    <a:pt x="1046" y="2572"/>
                  </a:lnTo>
                  <a:lnTo>
                    <a:pt x="1073" y="2569"/>
                  </a:lnTo>
                  <a:lnTo>
                    <a:pt x="1099" y="2567"/>
                  </a:lnTo>
                  <a:lnTo>
                    <a:pt x="1100" y="2587"/>
                  </a:lnTo>
                  <a:lnTo>
                    <a:pt x="1100" y="2607"/>
                  </a:lnTo>
                  <a:lnTo>
                    <a:pt x="1101" y="2627"/>
                  </a:lnTo>
                  <a:lnTo>
                    <a:pt x="1101" y="2647"/>
                  </a:lnTo>
                  <a:lnTo>
                    <a:pt x="1134" y="2646"/>
                  </a:lnTo>
                  <a:lnTo>
                    <a:pt x="1168" y="2644"/>
                  </a:lnTo>
                  <a:lnTo>
                    <a:pt x="1202" y="2644"/>
                  </a:lnTo>
                  <a:lnTo>
                    <a:pt x="1234" y="2648"/>
                  </a:lnTo>
                  <a:lnTo>
                    <a:pt x="1264" y="2658"/>
                  </a:lnTo>
                  <a:lnTo>
                    <a:pt x="1295" y="2673"/>
                  </a:lnTo>
                  <a:lnTo>
                    <a:pt x="1325" y="2689"/>
                  </a:lnTo>
                  <a:lnTo>
                    <a:pt x="1354" y="2704"/>
                  </a:lnTo>
                  <a:lnTo>
                    <a:pt x="1367" y="2712"/>
                  </a:lnTo>
                  <a:lnTo>
                    <a:pt x="1376" y="2718"/>
                  </a:lnTo>
                  <a:lnTo>
                    <a:pt x="1382" y="2727"/>
                  </a:lnTo>
                  <a:lnTo>
                    <a:pt x="1389" y="2741"/>
                  </a:lnTo>
                  <a:lnTo>
                    <a:pt x="1396" y="2759"/>
                  </a:lnTo>
                  <a:lnTo>
                    <a:pt x="1404" y="2777"/>
                  </a:lnTo>
                  <a:lnTo>
                    <a:pt x="1411" y="2795"/>
                  </a:lnTo>
                  <a:lnTo>
                    <a:pt x="1418" y="2813"/>
                  </a:lnTo>
                  <a:lnTo>
                    <a:pt x="1413" y="2821"/>
                  </a:lnTo>
                  <a:lnTo>
                    <a:pt x="1399" y="2836"/>
                  </a:lnTo>
                  <a:lnTo>
                    <a:pt x="1383" y="2850"/>
                  </a:lnTo>
                  <a:lnTo>
                    <a:pt x="1374" y="2859"/>
                  </a:lnTo>
                  <a:lnTo>
                    <a:pt x="1362" y="2871"/>
                  </a:lnTo>
                  <a:lnTo>
                    <a:pt x="1355" y="2880"/>
                  </a:lnTo>
                  <a:lnTo>
                    <a:pt x="1351" y="2892"/>
                  </a:lnTo>
                  <a:lnTo>
                    <a:pt x="1350" y="2909"/>
                  </a:lnTo>
                  <a:lnTo>
                    <a:pt x="1348" y="2926"/>
                  </a:lnTo>
                  <a:lnTo>
                    <a:pt x="1346" y="2948"/>
                  </a:lnTo>
                  <a:lnTo>
                    <a:pt x="1346" y="2968"/>
                  </a:lnTo>
                  <a:lnTo>
                    <a:pt x="1350" y="2982"/>
                  </a:lnTo>
                  <a:lnTo>
                    <a:pt x="1366" y="2983"/>
                  </a:lnTo>
                  <a:lnTo>
                    <a:pt x="1384" y="2973"/>
                  </a:lnTo>
                  <a:lnTo>
                    <a:pt x="1401" y="2959"/>
                  </a:lnTo>
                  <a:lnTo>
                    <a:pt x="1415" y="2947"/>
                  </a:lnTo>
                  <a:lnTo>
                    <a:pt x="1434" y="2933"/>
                  </a:lnTo>
                  <a:lnTo>
                    <a:pt x="1453" y="2919"/>
                  </a:lnTo>
                  <a:lnTo>
                    <a:pt x="1472" y="2905"/>
                  </a:lnTo>
                  <a:lnTo>
                    <a:pt x="1491" y="2891"/>
                  </a:lnTo>
                  <a:lnTo>
                    <a:pt x="1504" y="2892"/>
                  </a:lnTo>
                  <a:lnTo>
                    <a:pt x="1524" y="2903"/>
                  </a:lnTo>
                  <a:lnTo>
                    <a:pt x="1545" y="2916"/>
                  </a:lnTo>
                  <a:lnTo>
                    <a:pt x="1558" y="2925"/>
                  </a:lnTo>
                  <a:lnTo>
                    <a:pt x="1564" y="2932"/>
                  </a:lnTo>
                  <a:lnTo>
                    <a:pt x="1567" y="2940"/>
                  </a:lnTo>
                  <a:lnTo>
                    <a:pt x="1570" y="2949"/>
                  </a:lnTo>
                  <a:lnTo>
                    <a:pt x="1572" y="2958"/>
                  </a:lnTo>
                  <a:lnTo>
                    <a:pt x="1577" y="2981"/>
                  </a:lnTo>
                  <a:lnTo>
                    <a:pt x="1583" y="3004"/>
                  </a:lnTo>
                  <a:lnTo>
                    <a:pt x="1593" y="3024"/>
                  </a:lnTo>
                  <a:lnTo>
                    <a:pt x="1609" y="3039"/>
                  </a:lnTo>
                  <a:lnTo>
                    <a:pt x="1625" y="3049"/>
                  </a:lnTo>
                  <a:lnTo>
                    <a:pt x="1644" y="3061"/>
                  </a:lnTo>
                  <a:lnTo>
                    <a:pt x="1662" y="3069"/>
                  </a:lnTo>
                  <a:lnTo>
                    <a:pt x="1679" y="3068"/>
                  </a:lnTo>
                  <a:lnTo>
                    <a:pt x="1702" y="3058"/>
                  </a:lnTo>
                  <a:lnTo>
                    <a:pt x="1724" y="3048"/>
                  </a:lnTo>
                  <a:lnTo>
                    <a:pt x="1747" y="3038"/>
                  </a:lnTo>
                  <a:lnTo>
                    <a:pt x="1770" y="3028"/>
                  </a:lnTo>
                  <a:lnTo>
                    <a:pt x="1773" y="3055"/>
                  </a:lnTo>
                  <a:lnTo>
                    <a:pt x="1777" y="3082"/>
                  </a:lnTo>
                  <a:lnTo>
                    <a:pt x="1780" y="3108"/>
                  </a:lnTo>
                  <a:lnTo>
                    <a:pt x="1784" y="3135"/>
                  </a:lnTo>
                  <a:lnTo>
                    <a:pt x="1794" y="3100"/>
                  </a:lnTo>
                  <a:lnTo>
                    <a:pt x="1804" y="3065"/>
                  </a:lnTo>
                  <a:lnTo>
                    <a:pt x="1814" y="3030"/>
                  </a:lnTo>
                  <a:lnTo>
                    <a:pt x="1824" y="2995"/>
                  </a:lnTo>
                  <a:lnTo>
                    <a:pt x="1833" y="2969"/>
                  </a:lnTo>
                  <a:lnTo>
                    <a:pt x="1842" y="2941"/>
                  </a:lnTo>
                  <a:lnTo>
                    <a:pt x="1849" y="2913"/>
                  </a:lnTo>
                  <a:lnTo>
                    <a:pt x="1853" y="2886"/>
                  </a:lnTo>
                  <a:lnTo>
                    <a:pt x="1854" y="2811"/>
                  </a:lnTo>
                  <a:lnTo>
                    <a:pt x="1856" y="2737"/>
                  </a:lnTo>
                  <a:lnTo>
                    <a:pt x="1859" y="2663"/>
                  </a:lnTo>
                  <a:lnTo>
                    <a:pt x="1862" y="2589"/>
                  </a:lnTo>
                  <a:lnTo>
                    <a:pt x="1865" y="2572"/>
                  </a:lnTo>
                  <a:lnTo>
                    <a:pt x="1869" y="2563"/>
                  </a:lnTo>
                  <a:lnTo>
                    <a:pt x="1877" y="2557"/>
                  </a:lnTo>
                  <a:lnTo>
                    <a:pt x="1891" y="2551"/>
                  </a:lnTo>
                  <a:lnTo>
                    <a:pt x="1897" y="2541"/>
                  </a:lnTo>
                  <a:lnTo>
                    <a:pt x="1900" y="2525"/>
                  </a:lnTo>
                  <a:lnTo>
                    <a:pt x="1901" y="2507"/>
                  </a:lnTo>
                  <a:lnTo>
                    <a:pt x="1902" y="2494"/>
                  </a:lnTo>
                  <a:lnTo>
                    <a:pt x="1904" y="2468"/>
                  </a:lnTo>
                  <a:lnTo>
                    <a:pt x="1906" y="2441"/>
                  </a:lnTo>
                  <a:lnTo>
                    <a:pt x="1909" y="2415"/>
                  </a:lnTo>
                  <a:lnTo>
                    <a:pt x="1911" y="2388"/>
                  </a:lnTo>
                  <a:lnTo>
                    <a:pt x="1913" y="2371"/>
                  </a:lnTo>
                  <a:lnTo>
                    <a:pt x="1916" y="2360"/>
                  </a:lnTo>
                  <a:lnTo>
                    <a:pt x="1923" y="2353"/>
                  </a:lnTo>
                  <a:lnTo>
                    <a:pt x="1937" y="2344"/>
                  </a:lnTo>
                  <a:lnTo>
                    <a:pt x="1956" y="2331"/>
                  </a:lnTo>
                  <a:lnTo>
                    <a:pt x="1975" y="2319"/>
                  </a:lnTo>
                  <a:lnTo>
                    <a:pt x="1994" y="2306"/>
                  </a:lnTo>
                  <a:lnTo>
                    <a:pt x="2012" y="2291"/>
                  </a:lnTo>
                  <a:lnTo>
                    <a:pt x="2019" y="2280"/>
                  </a:lnTo>
                  <a:lnTo>
                    <a:pt x="2022" y="2267"/>
                  </a:lnTo>
                  <a:lnTo>
                    <a:pt x="2023" y="2254"/>
                  </a:lnTo>
                  <a:lnTo>
                    <a:pt x="2025" y="2241"/>
                  </a:lnTo>
                  <a:lnTo>
                    <a:pt x="2034" y="2221"/>
                  </a:lnTo>
                  <a:lnTo>
                    <a:pt x="2047" y="2213"/>
                  </a:lnTo>
                  <a:lnTo>
                    <a:pt x="2062" y="2217"/>
                  </a:lnTo>
                  <a:lnTo>
                    <a:pt x="2075" y="2233"/>
                  </a:lnTo>
                  <a:lnTo>
                    <a:pt x="2087" y="2237"/>
                  </a:lnTo>
                  <a:lnTo>
                    <a:pt x="2096" y="2226"/>
                  </a:lnTo>
                  <a:lnTo>
                    <a:pt x="2102" y="2209"/>
                  </a:lnTo>
                  <a:lnTo>
                    <a:pt x="2104" y="2194"/>
                  </a:lnTo>
                  <a:lnTo>
                    <a:pt x="2097" y="2177"/>
                  </a:lnTo>
                  <a:lnTo>
                    <a:pt x="2081" y="2166"/>
                  </a:lnTo>
                  <a:lnTo>
                    <a:pt x="2065" y="2155"/>
                  </a:lnTo>
                  <a:lnTo>
                    <a:pt x="2059" y="2138"/>
                  </a:lnTo>
                  <a:lnTo>
                    <a:pt x="2063" y="2129"/>
                  </a:lnTo>
                  <a:lnTo>
                    <a:pt x="2069" y="2120"/>
                  </a:lnTo>
                  <a:lnTo>
                    <a:pt x="2074" y="2111"/>
                  </a:lnTo>
                  <a:lnTo>
                    <a:pt x="2077" y="2101"/>
                  </a:lnTo>
                  <a:lnTo>
                    <a:pt x="2076" y="2085"/>
                  </a:lnTo>
                  <a:lnTo>
                    <a:pt x="2069" y="2072"/>
                  </a:lnTo>
                  <a:lnTo>
                    <a:pt x="2058" y="2061"/>
                  </a:lnTo>
                  <a:lnTo>
                    <a:pt x="2047" y="2050"/>
                  </a:lnTo>
                  <a:lnTo>
                    <a:pt x="2042" y="2034"/>
                  </a:lnTo>
                  <a:lnTo>
                    <a:pt x="2062" y="2028"/>
                  </a:lnTo>
                  <a:lnTo>
                    <a:pt x="2084" y="2020"/>
                  </a:lnTo>
                  <a:lnTo>
                    <a:pt x="2084" y="1998"/>
                  </a:lnTo>
                  <a:lnTo>
                    <a:pt x="2081" y="1980"/>
                  </a:lnTo>
                  <a:lnTo>
                    <a:pt x="2083" y="1963"/>
                  </a:lnTo>
                  <a:lnTo>
                    <a:pt x="2084" y="1947"/>
                  </a:lnTo>
                  <a:lnTo>
                    <a:pt x="2079" y="1933"/>
                  </a:lnTo>
                  <a:lnTo>
                    <a:pt x="2086" y="1923"/>
                  </a:lnTo>
                  <a:lnTo>
                    <a:pt x="2109" y="1910"/>
                  </a:lnTo>
                  <a:lnTo>
                    <a:pt x="2135" y="1898"/>
                  </a:lnTo>
                  <a:lnTo>
                    <a:pt x="2152" y="1891"/>
                  </a:lnTo>
                  <a:lnTo>
                    <a:pt x="2156" y="1889"/>
                  </a:lnTo>
                  <a:lnTo>
                    <a:pt x="2161" y="1887"/>
                  </a:lnTo>
                  <a:lnTo>
                    <a:pt x="2165" y="1885"/>
                  </a:lnTo>
                  <a:lnTo>
                    <a:pt x="2170" y="1883"/>
                  </a:lnTo>
                  <a:lnTo>
                    <a:pt x="2191" y="1870"/>
                  </a:lnTo>
                  <a:lnTo>
                    <a:pt x="2204" y="1855"/>
                  </a:lnTo>
                  <a:lnTo>
                    <a:pt x="2214" y="1837"/>
                  </a:lnTo>
                  <a:lnTo>
                    <a:pt x="2228" y="1816"/>
                  </a:lnTo>
                  <a:lnTo>
                    <a:pt x="2233" y="1807"/>
                  </a:lnTo>
                  <a:lnTo>
                    <a:pt x="2237" y="1798"/>
                  </a:lnTo>
                  <a:lnTo>
                    <a:pt x="2241" y="1790"/>
                  </a:lnTo>
                  <a:lnTo>
                    <a:pt x="2250" y="1783"/>
                  </a:lnTo>
                  <a:lnTo>
                    <a:pt x="2260" y="1780"/>
                  </a:lnTo>
                  <a:lnTo>
                    <a:pt x="2272" y="1779"/>
                  </a:lnTo>
                  <a:lnTo>
                    <a:pt x="2282" y="1776"/>
                  </a:lnTo>
                  <a:lnTo>
                    <a:pt x="2286" y="1766"/>
                  </a:lnTo>
                  <a:lnTo>
                    <a:pt x="2285" y="1755"/>
                  </a:lnTo>
                  <a:lnTo>
                    <a:pt x="2289" y="1747"/>
                  </a:lnTo>
                  <a:lnTo>
                    <a:pt x="2296" y="1741"/>
                  </a:lnTo>
                  <a:lnTo>
                    <a:pt x="2306" y="1739"/>
                  </a:lnTo>
                  <a:lnTo>
                    <a:pt x="2317" y="1740"/>
                  </a:lnTo>
                  <a:lnTo>
                    <a:pt x="2331" y="1740"/>
                  </a:lnTo>
                  <a:lnTo>
                    <a:pt x="2344" y="1738"/>
                  </a:lnTo>
                  <a:lnTo>
                    <a:pt x="2354" y="1733"/>
                  </a:lnTo>
                  <a:lnTo>
                    <a:pt x="2359" y="1723"/>
                  </a:lnTo>
                  <a:lnTo>
                    <a:pt x="2360" y="1711"/>
                  </a:lnTo>
                  <a:lnTo>
                    <a:pt x="2360" y="1699"/>
                  </a:lnTo>
                  <a:lnTo>
                    <a:pt x="2364" y="1688"/>
                  </a:lnTo>
                  <a:lnTo>
                    <a:pt x="2381" y="1671"/>
                  </a:lnTo>
                  <a:lnTo>
                    <a:pt x="2408" y="1658"/>
                  </a:lnTo>
                  <a:lnTo>
                    <a:pt x="2437" y="1648"/>
                  </a:lnTo>
                  <a:lnTo>
                    <a:pt x="2459" y="1642"/>
                  </a:lnTo>
                  <a:lnTo>
                    <a:pt x="2516" y="1654"/>
                  </a:lnTo>
                  <a:lnTo>
                    <a:pt x="2572" y="1666"/>
                  </a:lnTo>
                  <a:lnTo>
                    <a:pt x="2628" y="1678"/>
                  </a:lnTo>
                  <a:lnTo>
                    <a:pt x="2685" y="1689"/>
                  </a:lnTo>
                  <a:lnTo>
                    <a:pt x="2714" y="1695"/>
                  </a:lnTo>
                  <a:lnTo>
                    <a:pt x="2742" y="1699"/>
                  </a:lnTo>
                  <a:lnTo>
                    <a:pt x="2770" y="1699"/>
                  </a:lnTo>
                  <a:lnTo>
                    <a:pt x="2799" y="1694"/>
                  </a:lnTo>
                  <a:lnTo>
                    <a:pt x="2827" y="1685"/>
                  </a:lnTo>
                  <a:lnTo>
                    <a:pt x="2856" y="1678"/>
                  </a:lnTo>
                  <a:lnTo>
                    <a:pt x="2885" y="1672"/>
                  </a:lnTo>
                  <a:lnTo>
                    <a:pt x="2914" y="1669"/>
                  </a:lnTo>
                  <a:lnTo>
                    <a:pt x="2930" y="1668"/>
                  </a:lnTo>
                  <a:lnTo>
                    <a:pt x="2937" y="1664"/>
                  </a:lnTo>
                  <a:lnTo>
                    <a:pt x="2939" y="1654"/>
                  </a:lnTo>
                  <a:lnTo>
                    <a:pt x="2939" y="1636"/>
                  </a:lnTo>
                  <a:close/>
                </a:path>
              </a:pathLst>
            </a:custGeom>
            <a:solidFill>
              <a:srgbClr val="B687B2"/>
            </a:solidFill>
            <a:ln>
              <a:noFill/>
            </a:ln>
            <a:extLst/>
          </p:spPr>
          <p:txBody>
            <a:bodyPr rot="0" vert="horz" wrap="square" lIns="91440" tIns="45720" rIns="91440" bIns="45720" anchor="t" anchorCtr="0" upright="1">
              <a:noAutofit/>
            </a:bodyPr>
            <a:lstStyle/>
            <a:p>
              <a:endParaRPr lang="es-MX" dirty="0"/>
            </a:p>
          </p:txBody>
        </p:sp>
        <p:sp>
          <p:nvSpPr>
            <p:cNvPr id="124" name="Freeform 52"/>
            <p:cNvSpPr>
              <a:spLocks/>
            </p:cNvSpPr>
            <p:nvPr/>
          </p:nvSpPr>
          <p:spPr bwMode="auto">
            <a:xfrm>
              <a:off x="1993261" y="1195069"/>
              <a:ext cx="821053" cy="875664"/>
            </a:xfrm>
            <a:custGeom>
              <a:avLst/>
              <a:gdLst>
                <a:gd name="T0" fmla="*/ 2931 w 2939"/>
                <a:gd name="T1" fmla="*/ 1385 h 3135"/>
                <a:gd name="T2" fmla="*/ 2784 w 2939"/>
                <a:gd name="T3" fmla="*/ 1289 h 3135"/>
                <a:gd name="T4" fmla="*/ 2702 w 2939"/>
                <a:gd name="T5" fmla="*/ 1467 h 3135"/>
                <a:gd name="T6" fmla="*/ 2472 w 2939"/>
                <a:gd name="T7" fmla="*/ 1367 h 3135"/>
                <a:gd name="T8" fmla="*/ 2348 w 2939"/>
                <a:gd name="T9" fmla="*/ 1153 h 3135"/>
                <a:gd name="T10" fmla="*/ 2312 w 2939"/>
                <a:gd name="T11" fmla="*/ 1026 h 3135"/>
                <a:gd name="T12" fmla="*/ 2318 w 2939"/>
                <a:gd name="T13" fmla="*/ 961 h 3135"/>
                <a:gd name="T14" fmla="*/ 2351 w 2939"/>
                <a:gd name="T15" fmla="*/ 879 h 3135"/>
                <a:gd name="T16" fmla="*/ 2413 w 2939"/>
                <a:gd name="T17" fmla="*/ 801 h 3135"/>
                <a:gd name="T18" fmla="*/ 2406 w 2939"/>
                <a:gd name="T19" fmla="*/ 667 h 3135"/>
                <a:gd name="T20" fmla="*/ 2435 w 2939"/>
                <a:gd name="T21" fmla="*/ 335 h 3135"/>
                <a:gd name="T22" fmla="*/ 2226 w 2939"/>
                <a:gd name="T23" fmla="*/ 144 h 3135"/>
                <a:gd name="T24" fmla="*/ 1934 w 2939"/>
                <a:gd name="T25" fmla="*/ 45 h 3135"/>
                <a:gd name="T26" fmla="*/ 1681 w 2939"/>
                <a:gd name="T27" fmla="*/ 291 h 3135"/>
                <a:gd name="T28" fmla="*/ 1400 w 2939"/>
                <a:gd name="T29" fmla="*/ 239 h 3135"/>
                <a:gd name="T30" fmla="*/ 1282 w 2939"/>
                <a:gd name="T31" fmla="*/ 209 h 3135"/>
                <a:gd name="T32" fmla="*/ 1122 w 2939"/>
                <a:gd name="T33" fmla="*/ 257 h 3135"/>
                <a:gd name="T34" fmla="*/ 958 w 2939"/>
                <a:gd name="T35" fmla="*/ 153 h 3135"/>
                <a:gd name="T36" fmla="*/ 809 w 2939"/>
                <a:gd name="T37" fmla="*/ 88 h 3135"/>
                <a:gd name="T38" fmla="*/ 685 w 2939"/>
                <a:gd name="T39" fmla="*/ 15 h 3135"/>
                <a:gd name="T40" fmla="*/ 614 w 2939"/>
                <a:gd name="T41" fmla="*/ 68 h 3135"/>
                <a:gd name="T42" fmla="*/ 573 w 2939"/>
                <a:gd name="T43" fmla="*/ 187 h 3135"/>
                <a:gd name="T44" fmla="*/ 542 w 2939"/>
                <a:gd name="T45" fmla="*/ 297 h 3135"/>
                <a:gd name="T46" fmla="*/ 477 w 2939"/>
                <a:gd name="T47" fmla="*/ 473 h 3135"/>
                <a:gd name="T48" fmla="*/ 389 w 2939"/>
                <a:gd name="T49" fmla="*/ 575 h 3135"/>
                <a:gd name="T50" fmla="*/ 361 w 2939"/>
                <a:gd name="T51" fmla="*/ 752 h 3135"/>
                <a:gd name="T52" fmla="*/ 281 w 2939"/>
                <a:gd name="T53" fmla="*/ 823 h 3135"/>
                <a:gd name="T54" fmla="*/ 138 w 2939"/>
                <a:gd name="T55" fmla="*/ 843 h 3135"/>
                <a:gd name="T56" fmla="*/ 27 w 2939"/>
                <a:gd name="T57" fmla="*/ 965 h 3135"/>
                <a:gd name="T58" fmla="*/ 33 w 2939"/>
                <a:gd name="T59" fmla="*/ 1277 h 3135"/>
                <a:gd name="T60" fmla="*/ 109 w 2939"/>
                <a:gd name="T61" fmla="*/ 1382 h 3135"/>
                <a:gd name="T62" fmla="*/ 172 w 2939"/>
                <a:gd name="T63" fmla="*/ 1436 h 3135"/>
                <a:gd name="T64" fmla="*/ 279 w 2939"/>
                <a:gd name="T65" fmla="*/ 1575 h 3135"/>
                <a:gd name="T66" fmla="*/ 326 w 2939"/>
                <a:gd name="T67" fmla="*/ 1671 h 3135"/>
                <a:gd name="T68" fmla="*/ 393 w 2939"/>
                <a:gd name="T69" fmla="*/ 1779 h 3135"/>
                <a:gd name="T70" fmla="*/ 489 w 2939"/>
                <a:gd name="T71" fmla="*/ 1750 h 3135"/>
                <a:gd name="T72" fmla="*/ 633 w 2939"/>
                <a:gd name="T73" fmla="*/ 1744 h 3135"/>
                <a:gd name="T74" fmla="*/ 737 w 2939"/>
                <a:gd name="T75" fmla="*/ 1915 h 3135"/>
                <a:gd name="T76" fmla="*/ 763 w 2939"/>
                <a:gd name="T77" fmla="*/ 2050 h 3135"/>
                <a:gd name="T78" fmla="*/ 795 w 2939"/>
                <a:gd name="T79" fmla="*/ 2213 h 3135"/>
                <a:gd name="T80" fmla="*/ 866 w 2939"/>
                <a:gd name="T81" fmla="*/ 2307 h 3135"/>
                <a:gd name="T82" fmla="*/ 900 w 2939"/>
                <a:gd name="T83" fmla="*/ 2393 h 3135"/>
                <a:gd name="T84" fmla="*/ 918 w 2939"/>
                <a:gd name="T85" fmla="*/ 2476 h 3135"/>
                <a:gd name="T86" fmla="*/ 989 w 2939"/>
                <a:gd name="T87" fmla="*/ 2548 h 3135"/>
                <a:gd name="T88" fmla="*/ 1134 w 2939"/>
                <a:gd name="T89" fmla="*/ 2646 h 3135"/>
                <a:gd name="T90" fmla="*/ 1382 w 2939"/>
                <a:gd name="T91" fmla="*/ 2727 h 3135"/>
                <a:gd name="T92" fmla="*/ 1362 w 2939"/>
                <a:gd name="T93" fmla="*/ 2871 h 3135"/>
                <a:gd name="T94" fmla="*/ 1401 w 2939"/>
                <a:gd name="T95" fmla="*/ 2959 h 3135"/>
                <a:gd name="T96" fmla="*/ 1564 w 2939"/>
                <a:gd name="T97" fmla="*/ 2932 h 3135"/>
                <a:gd name="T98" fmla="*/ 1662 w 2939"/>
                <a:gd name="T99" fmla="*/ 3069 h 3135"/>
                <a:gd name="T100" fmla="*/ 1794 w 2939"/>
                <a:gd name="T101" fmla="*/ 3100 h 3135"/>
                <a:gd name="T102" fmla="*/ 1859 w 2939"/>
                <a:gd name="T103" fmla="*/ 2663 h 3135"/>
                <a:gd name="T104" fmla="*/ 1904 w 2939"/>
                <a:gd name="T105" fmla="*/ 2468 h 3135"/>
                <a:gd name="T106" fmla="*/ 1994 w 2939"/>
                <a:gd name="T107" fmla="*/ 2306 h 3135"/>
                <a:gd name="T108" fmla="*/ 2087 w 2939"/>
                <a:gd name="T109" fmla="*/ 2237 h 3135"/>
                <a:gd name="T110" fmla="*/ 2074 w 2939"/>
                <a:gd name="T111" fmla="*/ 2111 h 3135"/>
                <a:gd name="T112" fmla="*/ 2081 w 2939"/>
                <a:gd name="T113" fmla="*/ 1980 h 3135"/>
                <a:gd name="T114" fmla="*/ 2165 w 2939"/>
                <a:gd name="T115" fmla="*/ 1885 h 3135"/>
                <a:gd name="T116" fmla="*/ 2260 w 2939"/>
                <a:gd name="T117" fmla="*/ 1780 h 3135"/>
                <a:gd name="T118" fmla="*/ 2344 w 2939"/>
                <a:gd name="T119" fmla="*/ 1738 h 3135"/>
                <a:gd name="T120" fmla="*/ 2516 w 2939"/>
                <a:gd name="T121" fmla="*/ 1654 h 3135"/>
                <a:gd name="T122" fmla="*/ 2885 w 2939"/>
                <a:gd name="T123" fmla="*/ 1672 h 3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39" h="3135">
                  <a:moveTo>
                    <a:pt x="2939" y="1636"/>
                  </a:moveTo>
                  <a:lnTo>
                    <a:pt x="2939" y="1624"/>
                  </a:lnTo>
                  <a:lnTo>
                    <a:pt x="2939" y="1613"/>
                  </a:lnTo>
                  <a:lnTo>
                    <a:pt x="2939" y="1601"/>
                  </a:lnTo>
                  <a:lnTo>
                    <a:pt x="2939" y="1589"/>
                  </a:lnTo>
                  <a:lnTo>
                    <a:pt x="2939" y="1545"/>
                  </a:lnTo>
                  <a:lnTo>
                    <a:pt x="2938" y="1500"/>
                  </a:lnTo>
                  <a:lnTo>
                    <a:pt x="2938" y="1456"/>
                  </a:lnTo>
                  <a:lnTo>
                    <a:pt x="2938" y="1411"/>
                  </a:lnTo>
                  <a:lnTo>
                    <a:pt x="2931" y="1385"/>
                  </a:lnTo>
                  <a:lnTo>
                    <a:pt x="2914" y="1360"/>
                  </a:lnTo>
                  <a:lnTo>
                    <a:pt x="2894" y="1336"/>
                  </a:lnTo>
                  <a:lnTo>
                    <a:pt x="2877" y="1315"/>
                  </a:lnTo>
                  <a:lnTo>
                    <a:pt x="2863" y="1296"/>
                  </a:lnTo>
                  <a:lnTo>
                    <a:pt x="2849" y="1276"/>
                  </a:lnTo>
                  <a:lnTo>
                    <a:pt x="2837" y="1255"/>
                  </a:lnTo>
                  <a:lnTo>
                    <a:pt x="2826" y="1234"/>
                  </a:lnTo>
                  <a:lnTo>
                    <a:pt x="2812" y="1252"/>
                  </a:lnTo>
                  <a:lnTo>
                    <a:pt x="2798" y="1271"/>
                  </a:lnTo>
                  <a:lnTo>
                    <a:pt x="2784" y="1289"/>
                  </a:lnTo>
                  <a:lnTo>
                    <a:pt x="2770" y="1307"/>
                  </a:lnTo>
                  <a:lnTo>
                    <a:pt x="2760" y="1321"/>
                  </a:lnTo>
                  <a:lnTo>
                    <a:pt x="2747" y="1340"/>
                  </a:lnTo>
                  <a:lnTo>
                    <a:pt x="2733" y="1356"/>
                  </a:lnTo>
                  <a:lnTo>
                    <a:pt x="2718" y="1360"/>
                  </a:lnTo>
                  <a:lnTo>
                    <a:pt x="2717" y="1389"/>
                  </a:lnTo>
                  <a:lnTo>
                    <a:pt x="2717" y="1419"/>
                  </a:lnTo>
                  <a:lnTo>
                    <a:pt x="2716" y="1448"/>
                  </a:lnTo>
                  <a:lnTo>
                    <a:pt x="2715" y="1478"/>
                  </a:lnTo>
                  <a:lnTo>
                    <a:pt x="2702" y="1467"/>
                  </a:lnTo>
                  <a:lnTo>
                    <a:pt x="2688" y="1455"/>
                  </a:lnTo>
                  <a:lnTo>
                    <a:pt x="2673" y="1445"/>
                  </a:lnTo>
                  <a:lnTo>
                    <a:pt x="2658" y="1436"/>
                  </a:lnTo>
                  <a:lnTo>
                    <a:pt x="2634" y="1423"/>
                  </a:lnTo>
                  <a:lnTo>
                    <a:pt x="2607" y="1415"/>
                  </a:lnTo>
                  <a:lnTo>
                    <a:pt x="2581" y="1408"/>
                  </a:lnTo>
                  <a:lnTo>
                    <a:pt x="2554" y="1402"/>
                  </a:lnTo>
                  <a:lnTo>
                    <a:pt x="2527" y="1395"/>
                  </a:lnTo>
                  <a:lnTo>
                    <a:pt x="2498" y="1384"/>
                  </a:lnTo>
                  <a:lnTo>
                    <a:pt x="2472" y="1367"/>
                  </a:lnTo>
                  <a:lnTo>
                    <a:pt x="2456" y="1343"/>
                  </a:lnTo>
                  <a:lnTo>
                    <a:pt x="2453" y="1316"/>
                  </a:lnTo>
                  <a:lnTo>
                    <a:pt x="2453" y="1287"/>
                  </a:lnTo>
                  <a:lnTo>
                    <a:pt x="2451" y="1261"/>
                  </a:lnTo>
                  <a:lnTo>
                    <a:pt x="2441" y="1239"/>
                  </a:lnTo>
                  <a:lnTo>
                    <a:pt x="2420" y="1222"/>
                  </a:lnTo>
                  <a:lnTo>
                    <a:pt x="2394" y="1208"/>
                  </a:lnTo>
                  <a:lnTo>
                    <a:pt x="2370" y="1191"/>
                  </a:lnTo>
                  <a:lnTo>
                    <a:pt x="2355" y="1169"/>
                  </a:lnTo>
                  <a:lnTo>
                    <a:pt x="2348" y="1153"/>
                  </a:lnTo>
                  <a:lnTo>
                    <a:pt x="2340" y="1139"/>
                  </a:lnTo>
                  <a:lnTo>
                    <a:pt x="2329" y="1127"/>
                  </a:lnTo>
                  <a:lnTo>
                    <a:pt x="2317" y="1116"/>
                  </a:lnTo>
                  <a:lnTo>
                    <a:pt x="2308" y="1109"/>
                  </a:lnTo>
                  <a:lnTo>
                    <a:pt x="2300" y="1102"/>
                  </a:lnTo>
                  <a:lnTo>
                    <a:pt x="2295" y="1094"/>
                  </a:lnTo>
                  <a:lnTo>
                    <a:pt x="2293" y="1082"/>
                  </a:lnTo>
                  <a:lnTo>
                    <a:pt x="2296" y="1062"/>
                  </a:lnTo>
                  <a:lnTo>
                    <a:pt x="2302" y="1044"/>
                  </a:lnTo>
                  <a:lnTo>
                    <a:pt x="2312" y="1026"/>
                  </a:lnTo>
                  <a:lnTo>
                    <a:pt x="2323" y="1010"/>
                  </a:lnTo>
                  <a:lnTo>
                    <a:pt x="2329" y="1006"/>
                  </a:lnTo>
                  <a:lnTo>
                    <a:pt x="2336" y="1004"/>
                  </a:lnTo>
                  <a:lnTo>
                    <a:pt x="2343" y="1002"/>
                  </a:lnTo>
                  <a:lnTo>
                    <a:pt x="2347" y="998"/>
                  </a:lnTo>
                  <a:lnTo>
                    <a:pt x="2346" y="991"/>
                  </a:lnTo>
                  <a:lnTo>
                    <a:pt x="2341" y="983"/>
                  </a:lnTo>
                  <a:lnTo>
                    <a:pt x="2334" y="976"/>
                  </a:lnTo>
                  <a:lnTo>
                    <a:pt x="2328" y="971"/>
                  </a:lnTo>
                  <a:lnTo>
                    <a:pt x="2318" y="961"/>
                  </a:lnTo>
                  <a:lnTo>
                    <a:pt x="2309" y="951"/>
                  </a:lnTo>
                  <a:lnTo>
                    <a:pt x="2304" y="939"/>
                  </a:lnTo>
                  <a:lnTo>
                    <a:pt x="2304" y="923"/>
                  </a:lnTo>
                  <a:lnTo>
                    <a:pt x="2307" y="912"/>
                  </a:lnTo>
                  <a:lnTo>
                    <a:pt x="2313" y="904"/>
                  </a:lnTo>
                  <a:lnTo>
                    <a:pt x="2322" y="898"/>
                  </a:lnTo>
                  <a:lnTo>
                    <a:pt x="2331" y="891"/>
                  </a:lnTo>
                  <a:lnTo>
                    <a:pt x="2337" y="885"/>
                  </a:lnTo>
                  <a:lnTo>
                    <a:pt x="2344" y="882"/>
                  </a:lnTo>
                  <a:lnTo>
                    <a:pt x="2351" y="879"/>
                  </a:lnTo>
                  <a:lnTo>
                    <a:pt x="2356" y="874"/>
                  </a:lnTo>
                  <a:lnTo>
                    <a:pt x="2361" y="867"/>
                  </a:lnTo>
                  <a:lnTo>
                    <a:pt x="2367" y="860"/>
                  </a:lnTo>
                  <a:lnTo>
                    <a:pt x="2372" y="854"/>
                  </a:lnTo>
                  <a:lnTo>
                    <a:pt x="2378" y="848"/>
                  </a:lnTo>
                  <a:lnTo>
                    <a:pt x="2384" y="837"/>
                  </a:lnTo>
                  <a:lnTo>
                    <a:pt x="2388" y="827"/>
                  </a:lnTo>
                  <a:lnTo>
                    <a:pt x="2394" y="818"/>
                  </a:lnTo>
                  <a:lnTo>
                    <a:pt x="2405" y="812"/>
                  </a:lnTo>
                  <a:lnTo>
                    <a:pt x="2413" y="801"/>
                  </a:lnTo>
                  <a:lnTo>
                    <a:pt x="2415" y="781"/>
                  </a:lnTo>
                  <a:lnTo>
                    <a:pt x="2413" y="759"/>
                  </a:lnTo>
                  <a:lnTo>
                    <a:pt x="2412" y="743"/>
                  </a:lnTo>
                  <a:lnTo>
                    <a:pt x="2412" y="739"/>
                  </a:lnTo>
                  <a:lnTo>
                    <a:pt x="2411" y="735"/>
                  </a:lnTo>
                  <a:lnTo>
                    <a:pt x="2411" y="732"/>
                  </a:lnTo>
                  <a:lnTo>
                    <a:pt x="2411" y="728"/>
                  </a:lnTo>
                  <a:lnTo>
                    <a:pt x="2410" y="708"/>
                  </a:lnTo>
                  <a:lnTo>
                    <a:pt x="2408" y="687"/>
                  </a:lnTo>
                  <a:lnTo>
                    <a:pt x="2406" y="667"/>
                  </a:lnTo>
                  <a:lnTo>
                    <a:pt x="2403" y="647"/>
                  </a:lnTo>
                  <a:lnTo>
                    <a:pt x="2399" y="612"/>
                  </a:lnTo>
                  <a:lnTo>
                    <a:pt x="2396" y="575"/>
                  </a:lnTo>
                  <a:lnTo>
                    <a:pt x="2394" y="539"/>
                  </a:lnTo>
                  <a:lnTo>
                    <a:pt x="2397" y="503"/>
                  </a:lnTo>
                  <a:lnTo>
                    <a:pt x="2407" y="469"/>
                  </a:lnTo>
                  <a:lnTo>
                    <a:pt x="2423" y="438"/>
                  </a:lnTo>
                  <a:lnTo>
                    <a:pt x="2437" y="406"/>
                  </a:lnTo>
                  <a:lnTo>
                    <a:pt x="2445" y="371"/>
                  </a:lnTo>
                  <a:lnTo>
                    <a:pt x="2435" y="335"/>
                  </a:lnTo>
                  <a:lnTo>
                    <a:pt x="2409" y="303"/>
                  </a:lnTo>
                  <a:lnTo>
                    <a:pt x="2378" y="276"/>
                  </a:lnTo>
                  <a:lnTo>
                    <a:pt x="2350" y="253"/>
                  </a:lnTo>
                  <a:lnTo>
                    <a:pt x="2325" y="231"/>
                  </a:lnTo>
                  <a:lnTo>
                    <a:pt x="2300" y="209"/>
                  </a:lnTo>
                  <a:lnTo>
                    <a:pt x="2275" y="187"/>
                  </a:lnTo>
                  <a:lnTo>
                    <a:pt x="2249" y="165"/>
                  </a:lnTo>
                  <a:lnTo>
                    <a:pt x="2241" y="158"/>
                  </a:lnTo>
                  <a:lnTo>
                    <a:pt x="2234" y="151"/>
                  </a:lnTo>
                  <a:lnTo>
                    <a:pt x="2226" y="144"/>
                  </a:lnTo>
                  <a:lnTo>
                    <a:pt x="2218" y="137"/>
                  </a:lnTo>
                  <a:lnTo>
                    <a:pt x="2168" y="117"/>
                  </a:lnTo>
                  <a:lnTo>
                    <a:pt x="2118" y="96"/>
                  </a:lnTo>
                  <a:lnTo>
                    <a:pt x="2069" y="76"/>
                  </a:lnTo>
                  <a:lnTo>
                    <a:pt x="2019" y="55"/>
                  </a:lnTo>
                  <a:lnTo>
                    <a:pt x="2003" y="49"/>
                  </a:lnTo>
                  <a:lnTo>
                    <a:pt x="1989" y="45"/>
                  </a:lnTo>
                  <a:lnTo>
                    <a:pt x="1975" y="43"/>
                  </a:lnTo>
                  <a:lnTo>
                    <a:pt x="1958" y="44"/>
                  </a:lnTo>
                  <a:lnTo>
                    <a:pt x="1934" y="45"/>
                  </a:lnTo>
                  <a:lnTo>
                    <a:pt x="1908" y="46"/>
                  </a:lnTo>
                  <a:lnTo>
                    <a:pt x="1884" y="50"/>
                  </a:lnTo>
                  <a:lnTo>
                    <a:pt x="1861" y="59"/>
                  </a:lnTo>
                  <a:lnTo>
                    <a:pt x="1833" y="81"/>
                  </a:lnTo>
                  <a:lnTo>
                    <a:pt x="1809" y="111"/>
                  </a:lnTo>
                  <a:lnTo>
                    <a:pt x="1788" y="143"/>
                  </a:lnTo>
                  <a:lnTo>
                    <a:pt x="1767" y="174"/>
                  </a:lnTo>
                  <a:lnTo>
                    <a:pt x="1738" y="213"/>
                  </a:lnTo>
                  <a:lnTo>
                    <a:pt x="1710" y="252"/>
                  </a:lnTo>
                  <a:lnTo>
                    <a:pt x="1681" y="291"/>
                  </a:lnTo>
                  <a:lnTo>
                    <a:pt x="1652" y="329"/>
                  </a:lnTo>
                  <a:lnTo>
                    <a:pt x="1629" y="351"/>
                  </a:lnTo>
                  <a:lnTo>
                    <a:pt x="1603" y="344"/>
                  </a:lnTo>
                  <a:lnTo>
                    <a:pt x="1578" y="322"/>
                  </a:lnTo>
                  <a:lnTo>
                    <a:pt x="1556" y="301"/>
                  </a:lnTo>
                  <a:lnTo>
                    <a:pt x="1523" y="278"/>
                  </a:lnTo>
                  <a:lnTo>
                    <a:pt x="1489" y="260"/>
                  </a:lnTo>
                  <a:lnTo>
                    <a:pt x="1453" y="248"/>
                  </a:lnTo>
                  <a:lnTo>
                    <a:pt x="1415" y="241"/>
                  </a:lnTo>
                  <a:lnTo>
                    <a:pt x="1400" y="239"/>
                  </a:lnTo>
                  <a:lnTo>
                    <a:pt x="1385" y="236"/>
                  </a:lnTo>
                  <a:lnTo>
                    <a:pt x="1369" y="235"/>
                  </a:lnTo>
                  <a:lnTo>
                    <a:pt x="1355" y="236"/>
                  </a:lnTo>
                  <a:lnTo>
                    <a:pt x="1347" y="245"/>
                  </a:lnTo>
                  <a:lnTo>
                    <a:pt x="1339" y="259"/>
                  </a:lnTo>
                  <a:lnTo>
                    <a:pt x="1331" y="267"/>
                  </a:lnTo>
                  <a:lnTo>
                    <a:pt x="1320" y="261"/>
                  </a:lnTo>
                  <a:lnTo>
                    <a:pt x="1311" y="249"/>
                  </a:lnTo>
                  <a:lnTo>
                    <a:pt x="1297" y="228"/>
                  </a:lnTo>
                  <a:lnTo>
                    <a:pt x="1282" y="209"/>
                  </a:lnTo>
                  <a:lnTo>
                    <a:pt x="1274" y="202"/>
                  </a:lnTo>
                  <a:lnTo>
                    <a:pt x="1256" y="211"/>
                  </a:lnTo>
                  <a:lnTo>
                    <a:pt x="1238" y="220"/>
                  </a:lnTo>
                  <a:lnTo>
                    <a:pt x="1220" y="229"/>
                  </a:lnTo>
                  <a:lnTo>
                    <a:pt x="1202" y="238"/>
                  </a:lnTo>
                  <a:lnTo>
                    <a:pt x="1190" y="245"/>
                  </a:lnTo>
                  <a:lnTo>
                    <a:pt x="1171" y="256"/>
                  </a:lnTo>
                  <a:lnTo>
                    <a:pt x="1152" y="266"/>
                  </a:lnTo>
                  <a:lnTo>
                    <a:pt x="1140" y="267"/>
                  </a:lnTo>
                  <a:lnTo>
                    <a:pt x="1122" y="257"/>
                  </a:lnTo>
                  <a:lnTo>
                    <a:pt x="1104" y="247"/>
                  </a:lnTo>
                  <a:lnTo>
                    <a:pt x="1085" y="237"/>
                  </a:lnTo>
                  <a:lnTo>
                    <a:pt x="1067" y="227"/>
                  </a:lnTo>
                  <a:lnTo>
                    <a:pt x="1049" y="217"/>
                  </a:lnTo>
                  <a:lnTo>
                    <a:pt x="1031" y="207"/>
                  </a:lnTo>
                  <a:lnTo>
                    <a:pt x="1013" y="197"/>
                  </a:lnTo>
                  <a:lnTo>
                    <a:pt x="995" y="187"/>
                  </a:lnTo>
                  <a:lnTo>
                    <a:pt x="981" y="178"/>
                  </a:lnTo>
                  <a:lnTo>
                    <a:pt x="969" y="166"/>
                  </a:lnTo>
                  <a:lnTo>
                    <a:pt x="958" y="153"/>
                  </a:lnTo>
                  <a:lnTo>
                    <a:pt x="946" y="139"/>
                  </a:lnTo>
                  <a:lnTo>
                    <a:pt x="936" y="123"/>
                  </a:lnTo>
                  <a:lnTo>
                    <a:pt x="927" y="108"/>
                  </a:lnTo>
                  <a:lnTo>
                    <a:pt x="916" y="99"/>
                  </a:lnTo>
                  <a:lnTo>
                    <a:pt x="901" y="99"/>
                  </a:lnTo>
                  <a:lnTo>
                    <a:pt x="885" y="103"/>
                  </a:lnTo>
                  <a:lnTo>
                    <a:pt x="868" y="104"/>
                  </a:lnTo>
                  <a:lnTo>
                    <a:pt x="851" y="103"/>
                  </a:lnTo>
                  <a:lnTo>
                    <a:pt x="835" y="103"/>
                  </a:lnTo>
                  <a:lnTo>
                    <a:pt x="809" y="88"/>
                  </a:lnTo>
                  <a:lnTo>
                    <a:pt x="784" y="69"/>
                  </a:lnTo>
                  <a:lnTo>
                    <a:pt x="759" y="48"/>
                  </a:lnTo>
                  <a:lnTo>
                    <a:pt x="735" y="29"/>
                  </a:lnTo>
                  <a:lnTo>
                    <a:pt x="725" y="22"/>
                  </a:lnTo>
                  <a:lnTo>
                    <a:pt x="715" y="15"/>
                  </a:lnTo>
                  <a:lnTo>
                    <a:pt x="706" y="7"/>
                  </a:lnTo>
                  <a:lnTo>
                    <a:pt x="696" y="0"/>
                  </a:lnTo>
                  <a:lnTo>
                    <a:pt x="692" y="5"/>
                  </a:lnTo>
                  <a:lnTo>
                    <a:pt x="689" y="10"/>
                  </a:lnTo>
                  <a:lnTo>
                    <a:pt x="685" y="15"/>
                  </a:lnTo>
                  <a:lnTo>
                    <a:pt x="682" y="20"/>
                  </a:lnTo>
                  <a:lnTo>
                    <a:pt x="675" y="34"/>
                  </a:lnTo>
                  <a:lnTo>
                    <a:pt x="668" y="47"/>
                  </a:lnTo>
                  <a:lnTo>
                    <a:pt x="662" y="60"/>
                  </a:lnTo>
                  <a:lnTo>
                    <a:pt x="655" y="73"/>
                  </a:lnTo>
                  <a:lnTo>
                    <a:pt x="649" y="64"/>
                  </a:lnTo>
                  <a:lnTo>
                    <a:pt x="641" y="55"/>
                  </a:lnTo>
                  <a:lnTo>
                    <a:pt x="632" y="50"/>
                  </a:lnTo>
                  <a:lnTo>
                    <a:pt x="622" y="54"/>
                  </a:lnTo>
                  <a:lnTo>
                    <a:pt x="614" y="68"/>
                  </a:lnTo>
                  <a:lnTo>
                    <a:pt x="611" y="88"/>
                  </a:lnTo>
                  <a:lnTo>
                    <a:pt x="612" y="109"/>
                  </a:lnTo>
                  <a:lnTo>
                    <a:pt x="612" y="127"/>
                  </a:lnTo>
                  <a:lnTo>
                    <a:pt x="611" y="135"/>
                  </a:lnTo>
                  <a:lnTo>
                    <a:pt x="610" y="145"/>
                  </a:lnTo>
                  <a:lnTo>
                    <a:pt x="609" y="154"/>
                  </a:lnTo>
                  <a:lnTo>
                    <a:pt x="606" y="159"/>
                  </a:lnTo>
                  <a:lnTo>
                    <a:pt x="596" y="167"/>
                  </a:lnTo>
                  <a:lnTo>
                    <a:pt x="583" y="176"/>
                  </a:lnTo>
                  <a:lnTo>
                    <a:pt x="573" y="187"/>
                  </a:lnTo>
                  <a:lnTo>
                    <a:pt x="571" y="197"/>
                  </a:lnTo>
                  <a:lnTo>
                    <a:pt x="576" y="211"/>
                  </a:lnTo>
                  <a:lnTo>
                    <a:pt x="581" y="225"/>
                  </a:lnTo>
                  <a:lnTo>
                    <a:pt x="586" y="239"/>
                  </a:lnTo>
                  <a:lnTo>
                    <a:pt x="590" y="254"/>
                  </a:lnTo>
                  <a:lnTo>
                    <a:pt x="593" y="268"/>
                  </a:lnTo>
                  <a:lnTo>
                    <a:pt x="590" y="277"/>
                  </a:lnTo>
                  <a:lnTo>
                    <a:pt x="582" y="283"/>
                  </a:lnTo>
                  <a:lnTo>
                    <a:pt x="570" y="289"/>
                  </a:lnTo>
                  <a:lnTo>
                    <a:pt x="542" y="297"/>
                  </a:lnTo>
                  <a:lnTo>
                    <a:pt x="514" y="306"/>
                  </a:lnTo>
                  <a:lnTo>
                    <a:pt x="487" y="314"/>
                  </a:lnTo>
                  <a:lnTo>
                    <a:pt x="459" y="323"/>
                  </a:lnTo>
                  <a:lnTo>
                    <a:pt x="440" y="336"/>
                  </a:lnTo>
                  <a:lnTo>
                    <a:pt x="436" y="356"/>
                  </a:lnTo>
                  <a:lnTo>
                    <a:pt x="443" y="379"/>
                  </a:lnTo>
                  <a:lnTo>
                    <a:pt x="452" y="401"/>
                  </a:lnTo>
                  <a:lnTo>
                    <a:pt x="462" y="424"/>
                  </a:lnTo>
                  <a:lnTo>
                    <a:pt x="472" y="448"/>
                  </a:lnTo>
                  <a:lnTo>
                    <a:pt x="477" y="473"/>
                  </a:lnTo>
                  <a:lnTo>
                    <a:pt x="474" y="498"/>
                  </a:lnTo>
                  <a:lnTo>
                    <a:pt x="470" y="512"/>
                  </a:lnTo>
                  <a:lnTo>
                    <a:pt x="466" y="528"/>
                  </a:lnTo>
                  <a:lnTo>
                    <a:pt x="461" y="542"/>
                  </a:lnTo>
                  <a:lnTo>
                    <a:pt x="453" y="555"/>
                  </a:lnTo>
                  <a:lnTo>
                    <a:pt x="443" y="563"/>
                  </a:lnTo>
                  <a:lnTo>
                    <a:pt x="433" y="565"/>
                  </a:lnTo>
                  <a:lnTo>
                    <a:pt x="421" y="564"/>
                  </a:lnTo>
                  <a:lnTo>
                    <a:pt x="409" y="564"/>
                  </a:lnTo>
                  <a:lnTo>
                    <a:pt x="389" y="575"/>
                  </a:lnTo>
                  <a:lnTo>
                    <a:pt x="381" y="595"/>
                  </a:lnTo>
                  <a:lnTo>
                    <a:pt x="380" y="621"/>
                  </a:lnTo>
                  <a:lnTo>
                    <a:pt x="380" y="647"/>
                  </a:lnTo>
                  <a:lnTo>
                    <a:pt x="379" y="667"/>
                  </a:lnTo>
                  <a:lnTo>
                    <a:pt x="378" y="686"/>
                  </a:lnTo>
                  <a:lnTo>
                    <a:pt x="377" y="705"/>
                  </a:lnTo>
                  <a:lnTo>
                    <a:pt x="376" y="724"/>
                  </a:lnTo>
                  <a:lnTo>
                    <a:pt x="374" y="736"/>
                  </a:lnTo>
                  <a:lnTo>
                    <a:pt x="368" y="745"/>
                  </a:lnTo>
                  <a:lnTo>
                    <a:pt x="361" y="752"/>
                  </a:lnTo>
                  <a:lnTo>
                    <a:pt x="351" y="760"/>
                  </a:lnTo>
                  <a:lnTo>
                    <a:pt x="348" y="763"/>
                  </a:lnTo>
                  <a:lnTo>
                    <a:pt x="345" y="765"/>
                  </a:lnTo>
                  <a:lnTo>
                    <a:pt x="342" y="768"/>
                  </a:lnTo>
                  <a:lnTo>
                    <a:pt x="340" y="770"/>
                  </a:lnTo>
                  <a:lnTo>
                    <a:pt x="328" y="781"/>
                  </a:lnTo>
                  <a:lnTo>
                    <a:pt x="316" y="792"/>
                  </a:lnTo>
                  <a:lnTo>
                    <a:pt x="304" y="802"/>
                  </a:lnTo>
                  <a:lnTo>
                    <a:pt x="292" y="813"/>
                  </a:lnTo>
                  <a:lnTo>
                    <a:pt x="281" y="823"/>
                  </a:lnTo>
                  <a:lnTo>
                    <a:pt x="269" y="836"/>
                  </a:lnTo>
                  <a:lnTo>
                    <a:pt x="257" y="847"/>
                  </a:lnTo>
                  <a:lnTo>
                    <a:pt x="244" y="855"/>
                  </a:lnTo>
                  <a:lnTo>
                    <a:pt x="232" y="856"/>
                  </a:lnTo>
                  <a:lnTo>
                    <a:pt x="218" y="855"/>
                  </a:lnTo>
                  <a:lnTo>
                    <a:pt x="204" y="852"/>
                  </a:lnTo>
                  <a:lnTo>
                    <a:pt x="192" y="849"/>
                  </a:lnTo>
                  <a:lnTo>
                    <a:pt x="174" y="847"/>
                  </a:lnTo>
                  <a:lnTo>
                    <a:pt x="156" y="845"/>
                  </a:lnTo>
                  <a:lnTo>
                    <a:pt x="138" y="843"/>
                  </a:lnTo>
                  <a:lnTo>
                    <a:pt x="120" y="841"/>
                  </a:lnTo>
                  <a:lnTo>
                    <a:pt x="109" y="852"/>
                  </a:lnTo>
                  <a:lnTo>
                    <a:pt x="99" y="864"/>
                  </a:lnTo>
                  <a:lnTo>
                    <a:pt x="89" y="876"/>
                  </a:lnTo>
                  <a:lnTo>
                    <a:pt x="82" y="889"/>
                  </a:lnTo>
                  <a:lnTo>
                    <a:pt x="74" y="904"/>
                  </a:lnTo>
                  <a:lnTo>
                    <a:pt x="63" y="916"/>
                  </a:lnTo>
                  <a:lnTo>
                    <a:pt x="52" y="927"/>
                  </a:lnTo>
                  <a:lnTo>
                    <a:pt x="40" y="939"/>
                  </a:lnTo>
                  <a:lnTo>
                    <a:pt x="27" y="965"/>
                  </a:lnTo>
                  <a:lnTo>
                    <a:pt x="19" y="996"/>
                  </a:lnTo>
                  <a:lnTo>
                    <a:pt x="13" y="1029"/>
                  </a:lnTo>
                  <a:lnTo>
                    <a:pt x="9" y="1059"/>
                  </a:lnTo>
                  <a:lnTo>
                    <a:pt x="4" y="1090"/>
                  </a:lnTo>
                  <a:lnTo>
                    <a:pt x="0" y="1124"/>
                  </a:lnTo>
                  <a:lnTo>
                    <a:pt x="0" y="1157"/>
                  </a:lnTo>
                  <a:lnTo>
                    <a:pt x="7" y="1188"/>
                  </a:lnTo>
                  <a:lnTo>
                    <a:pt x="16" y="1218"/>
                  </a:lnTo>
                  <a:lnTo>
                    <a:pt x="24" y="1248"/>
                  </a:lnTo>
                  <a:lnTo>
                    <a:pt x="33" y="1277"/>
                  </a:lnTo>
                  <a:lnTo>
                    <a:pt x="44" y="1305"/>
                  </a:lnTo>
                  <a:lnTo>
                    <a:pt x="48" y="1317"/>
                  </a:lnTo>
                  <a:lnTo>
                    <a:pt x="52" y="1331"/>
                  </a:lnTo>
                  <a:lnTo>
                    <a:pt x="57" y="1345"/>
                  </a:lnTo>
                  <a:lnTo>
                    <a:pt x="63" y="1355"/>
                  </a:lnTo>
                  <a:lnTo>
                    <a:pt x="72" y="1361"/>
                  </a:lnTo>
                  <a:lnTo>
                    <a:pt x="83" y="1364"/>
                  </a:lnTo>
                  <a:lnTo>
                    <a:pt x="94" y="1368"/>
                  </a:lnTo>
                  <a:lnTo>
                    <a:pt x="103" y="1373"/>
                  </a:lnTo>
                  <a:lnTo>
                    <a:pt x="109" y="1382"/>
                  </a:lnTo>
                  <a:lnTo>
                    <a:pt x="110" y="1391"/>
                  </a:lnTo>
                  <a:lnTo>
                    <a:pt x="109" y="1400"/>
                  </a:lnTo>
                  <a:lnTo>
                    <a:pt x="110" y="1410"/>
                  </a:lnTo>
                  <a:lnTo>
                    <a:pt x="115" y="1421"/>
                  </a:lnTo>
                  <a:lnTo>
                    <a:pt x="123" y="1428"/>
                  </a:lnTo>
                  <a:lnTo>
                    <a:pt x="132" y="1432"/>
                  </a:lnTo>
                  <a:lnTo>
                    <a:pt x="143" y="1434"/>
                  </a:lnTo>
                  <a:lnTo>
                    <a:pt x="154" y="1434"/>
                  </a:lnTo>
                  <a:lnTo>
                    <a:pt x="163" y="1433"/>
                  </a:lnTo>
                  <a:lnTo>
                    <a:pt x="172" y="1436"/>
                  </a:lnTo>
                  <a:lnTo>
                    <a:pt x="180" y="1443"/>
                  </a:lnTo>
                  <a:lnTo>
                    <a:pt x="187" y="1455"/>
                  </a:lnTo>
                  <a:lnTo>
                    <a:pt x="193" y="1466"/>
                  </a:lnTo>
                  <a:lnTo>
                    <a:pt x="200" y="1475"/>
                  </a:lnTo>
                  <a:lnTo>
                    <a:pt x="212" y="1481"/>
                  </a:lnTo>
                  <a:lnTo>
                    <a:pt x="234" y="1495"/>
                  </a:lnTo>
                  <a:lnTo>
                    <a:pt x="246" y="1518"/>
                  </a:lnTo>
                  <a:lnTo>
                    <a:pt x="256" y="1544"/>
                  </a:lnTo>
                  <a:lnTo>
                    <a:pt x="270" y="1567"/>
                  </a:lnTo>
                  <a:lnTo>
                    <a:pt x="279" y="1575"/>
                  </a:lnTo>
                  <a:lnTo>
                    <a:pt x="286" y="1582"/>
                  </a:lnTo>
                  <a:lnTo>
                    <a:pt x="292" y="1590"/>
                  </a:lnTo>
                  <a:lnTo>
                    <a:pt x="298" y="1603"/>
                  </a:lnTo>
                  <a:lnTo>
                    <a:pt x="301" y="1611"/>
                  </a:lnTo>
                  <a:lnTo>
                    <a:pt x="305" y="1620"/>
                  </a:lnTo>
                  <a:lnTo>
                    <a:pt x="309" y="1628"/>
                  </a:lnTo>
                  <a:lnTo>
                    <a:pt x="313" y="1636"/>
                  </a:lnTo>
                  <a:lnTo>
                    <a:pt x="319" y="1649"/>
                  </a:lnTo>
                  <a:lnTo>
                    <a:pt x="324" y="1660"/>
                  </a:lnTo>
                  <a:lnTo>
                    <a:pt x="326" y="1671"/>
                  </a:lnTo>
                  <a:lnTo>
                    <a:pt x="327" y="1686"/>
                  </a:lnTo>
                  <a:lnTo>
                    <a:pt x="327" y="1697"/>
                  </a:lnTo>
                  <a:lnTo>
                    <a:pt x="327" y="1708"/>
                  </a:lnTo>
                  <a:lnTo>
                    <a:pt x="329" y="1718"/>
                  </a:lnTo>
                  <a:lnTo>
                    <a:pt x="336" y="1728"/>
                  </a:lnTo>
                  <a:lnTo>
                    <a:pt x="347" y="1738"/>
                  </a:lnTo>
                  <a:lnTo>
                    <a:pt x="358" y="1749"/>
                  </a:lnTo>
                  <a:lnTo>
                    <a:pt x="369" y="1760"/>
                  </a:lnTo>
                  <a:lnTo>
                    <a:pt x="381" y="1770"/>
                  </a:lnTo>
                  <a:lnTo>
                    <a:pt x="393" y="1779"/>
                  </a:lnTo>
                  <a:lnTo>
                    <a:pt x="402" y="1783"/>
                  </a:lnTo>
                  <a:lnTo>
                    <a:pt x="412" y="1785"/>
                  </a:lnTo>
                  <a:lnTo>
                    <a:pt x="425" y="1783"/>
                  </a:lnTo>
                  <a:lnTo>
                    <a:pt x="436" y="1783"/>
                  </a:lnTo>
                  <a:lnTo>
                    <a:pt x="447" y="1783"/>
                  </a:lnTo>
                  <a:lnTo>
                    <a:pt x="457" y="1782"/>
                  </a:lnTo>
                  <a:lnTo>
                    <a:pt x="467" y="1778"/>
                  </a:lnTo>
                  <a:lnTo>
                    <a:pt x="475" y="1770"/>
                  </a:lnTo>
                  <a:lnTo>
                    <a:pt x="482" y="1760"/>
                  </a:lnTo>
                  <a:lnTo>
                    <a:pt x="489" y="1750"/>
                  </a:lnTo>
                  <a:lnTo>
                    <a:pt x="496" y="1741"/>
                  </a:lnTo>
                  <a:lnTo>
                    <a:pt x="518" y="1723"/>
                  </a:lnTo>
                  <a:lnTo>
                    <a:pt x="540" y="1712"/>
                  </a:lnTo>
                  <a:lnTo>
                    <a:pt x="564" y="1708"/>
                  </a:lnTo>
                  <a:lnTo>
                    <a:pt x="590" y="1713"/>
                  </a:lnTo>
                  <a:lnTo>
                    <a:pt x="597" y="1716"/>
                  </a:lnTo>
                  <a:lnTo>
                    <a:pt x="604" y="1720"/>
                  </a:lnTo>
                  <a:lnTo>
                    <a:pt x="611" y="1724"/>
                  </a:lnTo>
                  <a:lnTo>
                    <a:pt x="617" y="1730"/>
                  </a:lnTo>
                  <a:lnTo>
                    <a:pt x="633" y="1744"/>
                  </a:lnTo>
                  <a:lnTo>
                    <a:pt x="648" y="1758"/>
                  </a:lnTo>
                  <a:lnTo>
                    <a:pt x="664" y="1772"/>
                  </a:lnTo>
                  <a:lnTo>
                    <a:pt x="680" y="1786"/>
                  </a:lnTo>
                  <a:lnTo>
                    <a:pt x="692" y="1802"/>
                  </a:lnTo>
                  <a:lnTo>
                    <a:pt x="700" y="1822"/>
                  </a:lnTo>
                  <a:lnTo>
                    <a:pt x="708" y="1843"/>
                  </a:lnTo>
                  <a:lnTo>
                    <a:pt x="715" y="1862"/>
                  </a:lnTo>
                  <a:lnTo>
                    <a:pt x="722" y="1880"/>
                  </a:lnTo>
                  <a:lnTo>
                    <a:pt x="729" y="1897"/>
                  </a:lnTo>
                  <a:lnTo>
                    <a:pt x="737" y="1915"/>
                  </a:lnTo>
                  <a:lnTo>
                    <a:pt x="746" y="1931"/>
                  </a:lnTo>
                  <a:lnTo>
                    <a:pt x="758" y="1943"/>
                  </a:lnTo>
                  <a:lnTo>
                    <a:pt x="771" y="1946"/>
                  </a:lnTo>
                  <a:lnTo>
                    <a:pt x="785" y="1944"/>
                  </a:lnTo>
                  <a:lnTo>
                    <a:pt x="801" y="1937"/>
                  </a:lnTo>
                  <a:lnTo>
                    <a:pt x="795" y="1961"/>
                  </a:lnTo>
                  <a:lnTo>
                    <a:pt x="786" y="1981"/>
                  </a:lnTo>
                  <a:lnTo>
                    <a:pt x="776" y="2002"/>
                  </a:lnTo>
                  <a:lnTo>
                    <a:pt x="767" y="2023"/>
                  </a:lnTo>
                  <a:lnTo>
                    <a:pt x="763" y="2050"/>
                  </a:lnTo>
                  <a:lnTo>
                    <a:pt x="765" y="2078"/>
                  </a:lnTo>
                  <a:lnTo>
                    <a:pt x="769" y="2106"/>
                  </a:lnTo>
                  <a:lnTo>
                    <a:pt x="773" y="2132"/>
                  </a:lnTo>
                  <a:lnTo>
                    <a:pt x="774" y="2144"/>
                  </a:lnTo>
                  <a:lnTo>
                    <a:pt x="776" y="2156"/>
                  </a:lnTo>
                  <a:lnTo>
                    <a:pt x="777" y="2168"/>
                  </a:lnTo>
                  <a:lnTo>
                    <a:pt x="779" y="2179"/>
                  </a:lnTo>
                  <a:lnTo>
                    <a:pt x="782" y="2191"/>
                  </a:lnTo>
                  <a:lnTo>
                    <a:pt x="788" y="2202"/>
                  </a:lnTo>
                  <a:lnTo>
                    <a:pt x="795" y="2213"/>
                  </a:lnTo>
                  <a:lnTo>
                    <a:pt x="800" y="2225"/>
                  </a:lnTo>
                  <a:lnTo>
                    <a:pt x="803" y="2240"/>
                  </a:lnTo>
                  <a:lnTo>
                    <a:pt x="807" y="2257"/>
                  </a:lnTo>
                  <a:lnTo>
                    <a:pt x="813" y="2271"/>
                  </a:lnTo>
                  <a:lnTo>
                    <a:pt x="824" y="2281"/>
                  </a:lnTo>
                  <a:lnTo>
                    <a:pt x="833" y="2285"/>
                  </a:lnTo>
                  <a:lnTo>
                    <a:pt x="843" y="2288"/>
                  </a:lnTo>
                  <a:lnTo>
                    <a:pt x="852" y="2290"/>
                  </a:lnTo>
                  <a:lnTo>
                    <a:pt x="862" y="2291"/>
                  </a:lnTo>
                  <a:lnTo>
                    <a:pt x="866" y="2307"/>
                  </a:lnTo>
                  <a:lnTo>
                    <a:pt x="876" y="2321"/>
                  </a:lnTo>
                  <a:lnTo>
                    <a:pt x="888" y="2335"/>
                  </a:lnTo>
                  <a:lnTo>
                    <a:pt x="894" y="2351"/>
                  </a:lnTo>
                  <a:lnTo>
                    <a:pt x="893" y="2357"/>
                  </a:lnTo>
                  <a:lnTo>
                    <a:pt x="890" y="2363"/>
                  </a:lnTo>
                  <a:lnTo>
                    <a:pt x="889" y="2369"/>
                  </a:lnTo>
                  <a:lnTo>
                    <a:pt x="894" y="2374"/>
                  </a:lnTo>
                  <a:lnTo>
                    <a:pt x="899" y="2379"/>
                  </a:lnTo>
                  <a:lnTo>
                    <a:pt x="901" y="2386"/>
                  </a:lnTo>
                  <a:lnTo>
                    <a:pt x="900" y="2393"/>
                  </a:lnTo>
                  <a:lnTo>
                    <a:pt x="898" y="2400"/>
                  </a:lnTo>
                  <a:lnTo>
                    <a:pt x="895" y="2411"/>
                  </a:lnTo>
                  <a:lnTo>
                    <a:pt x="899" y="2418"/>
                  </a:lnTo>
                  <a:lnTo>
                    <a:pt x="904" y="2425"/>
                  </a:lnTo>
                  <a:lnTo>
                    <a:pt x="909" y="2434"/>
                  </a:lnTo>
                  <a:lnTo>
                    <a:pt x="911" y="2442"/>
                  </a:lnTo>
                  <a:lnTo>
                    <a:pt x="911" y="2450"/>
                  </a:lnTo>
                  <a:lnTo>
                    <a:pt x="911" y="2458"/>
                  </a:lnTo>
                  <a:lnTo>
                    <a:pt x="912" y="2466"/>
                  </a:lnTo>
                  <a:lnTo>
                    <a:pt x="918" y="2476"/>
                  </a:lnTo>
                  <a:lnTo>
                    <a:pt x="927" y="2482"/>
                  </a:lnTo>
                  <a:lnTo>
                    <a:pt x="937" y="2488"/>
                  </a:lnTo>
                  <a:lnTo>
                    <a:pt x="946" y="2496"/>
                  </a:lnTo>
                  <a:lnTo>
                    <a:pt x="949" y="2502"/>
                  </a:lnTo>
                  <a:lnTo>
                    <a:pt x="951" y="2508"/>
                  </a:lnTo>
                  <a:lnTo>
                    <a:pt x="953" y="2513"/>
                  </a:lnTo>
                  <a:lnTo>
                    <a:pt x="958" y="2518"/>
                  </a:lnTo>
                  <a:lnTo>
                    <a:pt x="968" y="2525"/>
                  </a:lnTo>
                  <a:lnTo>
                    <a:pt x="979" y="2536"/>
                  </a:lnTo>
                  <a:lnTo>
                    <a:pt x="989" y="2548"/>
                  </a:lnTo>
                  <a:lnTo>
                    <a:pt x="999" y="2558"/>
                  </a:lnTo>
                  <a:lnTo>
                    <a:pt x="1021" y="2569"/>
                  </a:lnTo>
                  <a:lnTo>
                    <a:pt x="1046" y="2572"/>
                  </a:lnTo>
                  <a:lnTo>
                    <a:pt x="1073" y="2569"/>
                  </a:lnTo>
                  <a:lnTo>
                    <a:pt x="1099" y="2567"/>
                  </a:lnTo>
                  <a:lnTo>
                    <a:pt x="1100" y="2587"/>
                  </a:lnTo>
                  <a:lnTo>
                    <a:pt x="1100" y="2607"/>
                  </a:lnTo>
                  <a:lnTo>
                    <a:pt x="1101" y="2627"/>
                  </a:lnTo>
                  <a:lnTo>
                    <a:pt x="1101" y="2647"/>
                  </a:lnTo>
                  <a:lnTo>
                    <a:pt x="1134" y="2646"/>
                  </a:lnTo>
                  <a:lnTo>
                    <a:pt x="1168" y="2644"/>
                  </a:lnTo>
                  <a:lnTo>
                    <a:pt x="1202" y="2644"/>
                  </a:lnTo>
                  <a:lnTo>
                    <a:pt x="1234" y="2648"/>
                  </a:lnTo>
                  <a:lnTo>
                    <a:pt x="1264" y="2658"/>
                  </a:lnTo>
                  <a:lnTo>
                    <a:pt x="1295" y="2673"/>
                  </a:lnTo>
                  <a:lnTo>
                    <a:pt x="1325" y="2689"/>
                  </a:lnTo>
                  <a:lnTo>
                    <a:pt x="1354" y="2704"/>
                  </a:lnTo>
                  <a:lnTo>
                    <a:pt x="1367" y="2712"/>
                  </a:lnTo>
                  <a:lnTo>
                    <a:pt x="1376" y="2718"/>
                  </a:lnTo>
                  <a:lnTo>
                    <a:pt x="1382" y="2727"/>
                  </a:lnTo>
                  <a:lnTo>
                    <a:pt x="1389" y="2741"/>
                  </a:lnTo>
                  <a:lnTo>
                    <a:pt x="1396" y="2759"/>
                  </a:lnTo>
                  <a:lnTo>
                    <a:pt x="1404" y="2777"/>
                  </a:lnTo>
                  <a:lnTo>
                    <a:pt x="1411" y="2795"/>
                  </a:lnTo>
                  <a:lnTo>
                    <a:pt x="1418" y="2813"/>
                  </a:lnTo>
                  <a:lnTo>
                    <a:pt x="1413" y="2821"/>
                  </a:lnTo>
                  <a:lnTo>
                    <a:pt x="1399" y="2836"/>
                  </a:lnTo>
                  <a:lnTo>
                    <a:pt x="1383" y="2850"/>
                  </a:lnTo>
                  <a:lnTo>
                    <a:pt x="1374" y="2859"/>
                  </a:lnTo>
                  <a:lnTo>
                    <a:pt x="1362" y="2871"/>
                  </a:lnTo>
                  <a:lnTo>
                    <a:pt x="1355" y="2880"/>
                  </a:lnTo>
                  <a:lnTo>
                    <a:pt x="1351" y="2892"/>
                  </a:lnTo>
                  <a:lnTo>
                    <a:pt x="1350" y="2909"/>
                  </a:lnTo>
                  <a:lnTo>
                    <a:pt x="1348" y="2926"/>
                  </a:lnTo>
                  <a:lnTo>
                    <a:pt x="1346" y="2948"/>
                  </a:lnTo>
                  <a:lnTo>
                    <a:pt x="1346" y="2968"/>
                  </a:lnTo>
                  <a:lnTo>
                    <a:pt x="1350" y="2982"/>
                  </a:lnTo>
                  <a:lnTo>
                    <a:pt x="1366" y="2983"/>
                  </a:lnTo>
                  <a:lnTo>
                    <a:pt x="1384" y="2973"/>
                  </a:lnTo>
                  <a:lnTo>
                    <a:pt x="1401" y="2959"/>
                  </a:lnTo>
                  <a:lnTo>
                    <a:pt x="1415" y="2947"/>
                  </a:lnTo>
                  <a:lnTo>
                    <a:pt x="1434" y="2933"/>
                  </a:lnTo>
                  <a:lnTo>
                    <a:pt x="1453" y="2919"/>
                  </a:lnTo>
                  <a:lnTo>
                    <a:pt x="1472" y="2905"/>
                  </a:lnTo>
                  <a:lnTo>
                    <a:pt x="1491" y="2891"/>
                  </a:lnTo>
                  <a:lnTo>
                    <a:pt x="1504" y="2892"/>
                  </a:lnTo>
                  <a:lnTo>
                    <a:pt x="1524" y="2903"/>
                  </a:lnTo>
                  <a:lnTo>
                    <a:pt x="1545" y="2916"/>
                  </a:lnTo>
                  <a:lnTo>
                    <a:pt x="1558" y="2925"/>
                  </a:lnTo>
                  <a:lnTo>
                    <a:pt x="1564" y="2932"/>
                  </a:lnTo>
                  <a:lnTo>
                    <a:pt x="1567" y="2940"/>
                  </a:lnTo>
                  <a:lnTo>
                    <a:pt x="1570" y="2949"/>
                  </a:lnTo>
                  <a:lnTo>
                    <a:pt x="1572" y="2958"/>
                  </a:lnTo>
                  <a:lnTo>
                    <a:pt x="1577" y="2981"/>
                  </a:lnTo>
                  <a:lnTo>
                    <a:pt x="1583" y="3004"/>
                  </a:lnTo>
                  <a:lnTo>
                    <a:pt x="1593" y="3024"/>
                  </a:lnTo>
                  <a:lnTo>
                    <a:pt x="1609" y="3039"/>
                  </a:lnTo>
                  <a:lnTo>
                    <a:pt x="1625" y="3049"/>
                  </a:lnTo>
                  <a:lnTo>
                    <a:pt x="1644" y="3061"/>
                  </a:lnTo>
                  <a:lnTo>
                    <a:pt x="1662" y="3069"/>
                  </a:lnTo>
                  <a:lnTo>
                    <a:pt x="1679" y="3068"/>
                  </a:lnTo>
                  <a:lnTo>
                    <a:pt x="1702" y="3058"/>
                  </a:lnTo>
                  <a:lnTo>
                    <a:pt x="1724" y="3048"/>
                  </a:lnTo>
                  <a:lnTo>
                    <a:pt x="1747" y="3038"/>
                  </a:lnTo>
                  <a:lnTo>
                    <a:pt x="1770" y="3028"/>
                  </a:lnTo>
                  <a:lnTo>
                    <a:pt x="1773" y="3055"/>
                  </a:lnTo>
                  <a:lnTo>
                    <a:pt x="1777" y="3082"/>
                  </a:lnTo>
                  <a:lnTo>
                    <a:pt x="1780" y="3108"/>
                  </a:lnTo>
                  <a:lnTo>
                    <a:pt x="1784" y="3135"/>
                  </a:lnTo>
                  <a:lnTo>
                    <a:pt x="1794" y="3100"/>
                  </a:lnTo>
                  <a:lnTo>
                    <a:pt x="1804" y="3065"/>
                  </a:lnTo>
                  <a:lnTo>
                    <a:pt x="1814" y="3030"/>
                  </a:lnTo>
                  <a:lnTo>
                    <a:pt x="1824" y="2995"/>
                  </a:lnTo>
                  <a:lnTo>
                    <a:pt x="1833" y="2969"/>
                  </a:lnTo>
                  <a:lnTo>
                    <a:pt x="1842" y="2941"/>
                  </a:lnTo>
                  <a:lnTo>
                    <a:pt x="1849" y="2913"/>
                  </a:lnTo>
                  <a:lnTo>
                    <a:pt x="1853" y="2886"/>
                  </a:lnTo>
                  <a:lnTo>
                    <a:pt x="1854" y="2811"/>
                  </a:lnTo>
                  <a:lnTo>
                    <a:pt x="1856" y="2737"/>
                  </a:lnTo>
                  <a:lnTo>
                    <a:pt x="1859" y="2663"/>
                  </a:lnTo>
                  <a:lnTo>
                    <a:pt x="1862" y="2589"/>
                  </a:lnTo>
                  <a:lnTo>
                    <a:pt x="1865" y="2572"/>
                  </a:lnTo>
                  <a:lnTo>
                    <a:pt x="1869" y="2563"/>
                  </a:lnTo>
                  <a:lnTo>
                    <a:pt x="1877" y="2557"/>
                  </a:lnTo>
                  <a:lnTo>
                    <a:pt x="1891" y="2551"/>
                  </a:lnTo>
                  <a:lnTo>
                    <a:pt x="1897" y="2541"/>
                  </a:lnTo>
                  <a:lnTo>
                    <a:pt x="1900" y="2525"/>
                  </a:lnTo>
                  <a:lnTo>
                    <a:pt x="1901" y="2507"/>
                  </a:lnTo>
                  <a:lnTo>
                    <a:pt x="1902" y="2494"/>
                  </a:lnTo>
                  <a:lnTo>
                    <a:pt x="1904" y="2468"/>
                  </a:lnTo>
                  <a:lnTo>
                    <a:pt x="1906" y="2441"/>
                  </a:lnTo>
                  <a:lnTo>
                    <a:pt x="1909" y="2415"/>
                  </a:lnTo>
                  <a:lnTo>
                    <a:pt x="1911" y="2388"/>
                  </a:lnTo>
                  <a:lnTo>
                    <a:pt x="1913" y="2371"/>
                  </a:lnTo>
                  <a:lnTo>
                    <a:pt x="1916" y="2360"/>
                  </a:lnTo>
                  <a:lnTo>
                    <a:pt x="1923" y="2353"/>
                  </a:lnTo>
                  <a:lnTo>
                    <a:pt x="1937" y="2344"/>
                  </a:lnTo>
                  <a:lnTo>
                    <a:pt x="1956" y="2331"/>
                  </a:lnTo>
                  <a:lnTo>
                    <a:pt x="1975" y="2319"/>
                  </a:lnTo>
                  <a:lnTo>
                    <a:pt x="1994" y="2306"/>
                  </a:lnTo>
                  <a:lnTo>
                    <a:pt x="2012" y="2291"/>
                  </a:lnTo>
                  <a:lnTo>
                    <a:pt x="2019" y="2280"/>
                  </a:lnTo>
                  <a:lnTo>
                    <a:pt x="2022" y="2267"/>
                  </a:lnTo>
                  <a:lnTo>
                    <a:pt x="2023" y="2254"/>
                  </a:lnTo>
                  <a:lnTo>
                    <a:pt x="2025" y="2241"/>
                  </a:lnTo>
                  <a:lnTo>
                    <a:pt x="2034" y="2221"/>
                  </a:lnTo>
                  <a:lnTo>
                    <a:pt x="2047" y="2213"/>
                  </a:lnTo>
                  <a:lnTo>
                    <a:pt x="2062" y="2217"/>
                  </a:lnTo>
                  <a:lnTo>
                    <a:pt x="2075" y="2233"/>
                  </a:lnTo>
                  <a:lnTo>
                    <a:pt x="2087" y="2237"/>
                  </a:lnTo>
                  <a:lnTo>
                    <a:pt x="2096" y="2226"/>
                  </a:lnTo>
                  <a:lnTo>
                    <a:pt x="2102" y="2209"/>
                  </a:lnTo>
                  <a:lnTo>
                    <a:pt x="2104" y="2194"/>
                  </a:lnTo>
                  <a:lnTo>
                    <a:pt x="2097" y="2177"/>
                  </a:lnTo>
                  <a:lnTo>
                    <a:pt x="2081" y="2166"/>
                  </a:lnTo>
                  <a:lnTo>
                    <a:pt x="2065" y="2155"/>
                  </a:lnTo>
                  <a:lnTo>
                    <a:pt x="2059" y="2138"/>
                  </a:lnTo>
                  <a:lnTo>
                    <a:pt x="2063" y="2129"/>
                  </a:lnTo>
                  <a:lnTo>
                    <a:pt x="2069" y="2120"/>
                  </a:lnTo>
                  <a:lnTo>
                    <a:pt x="2074" y="2111"/>
                  </a:lnTo>
                  <a:lnTo>
                    <a:pt x="2077" y="2101"/>
                  </a:lnTo>
                  <a:lnTo>
                    <a:pt x="2076" y="2085"/>
                  </a:lnTo>
                  <a:lnTo>
                    <a:pt x="2069" y="2072"/>
                  </a:lnTo>
                  <a:lnTo>
                    <a:pt x="2058" y="2061"/>
                  </a:lnTo>
                  <a:lnTo>
                    <a:pt x="2047" y="2050"/>
                  </a:lnTo>
                  <a:lnTo>
                    <a:pt x="2042" y="2034"/>
                  </a:lnTo>
                  <a:lnTo>
                    <a:pt x="2062" y="2028"/>
                  </a:lnTo>
                  <a:lnTo>
                    <a:pt x="2084" y="2020"/>
                  </a:lnTo>
                  <a:lnTo>
                    <a:pt x="2084" y="1998"/>
                  </a:lnTo>
                  <a:lnTo>
                    <a:pt x="2081" y="1980"/>
                  </a:lnTo>
                  <a:lnTo>
                    <a:pt x="2083" y="1963"/>
                  </a:lnTo>
                  <a:lnTo>
                    <a:pt x="2084" y="1947"/>
                  </a:lnTo>
                  <a:lnTo>
                    <a:pt x="2079" y="1933"/>
                  </a:lnTo>
                  <a:lnTo>
                    <a:pt x="2086" y="1923"/>
                  </a:lnTo>
                  <a:lnTo>
                    <a:pt x="2109" y="1910"/>
                  </a:lnTo>
                  <a:lnTo>
                    <a:pt x="2135" y="1898"/>
                  </a:lnTo>
                  <a:lnTo>
                    <a:pt x="2152" y="1891"/>
                  </a:lnTo>
                  <a:lnTo>
                    <a:pt x="2156" y="1889"/>
                  </a:lnTo>
                  <a:lnTo>
                    <a:pt x="2161" y="1887"/>
                  </a:lnTo>
                  <a:lnTo>
                    <a:pt x="2165" y="1885"/>
                  </a:lnTo>
                  <a:lnTo>
                    <a:pt x="2170" y="1883"/>
                  </a:lnTo>
                  <a:lnTo>
                    <a:pt x="2191" y="1870"/>
                  </a:lnTo>
                  <a:lnTo>
                    <a:pt x="2204" y="1855"/>
                  </a:lnTo>
                  <a:lnTo>
                    <a:pt x="2214" y="1837"/>
                  </a:lnTo>
                  <a:lnTo>
                    <a:pt x="2228" y="1816"/>
                  </a:lnTo>
                  <a:lnTo>
                    <a:pt x="2233" y="1807"/>
                  </a:lnTo>
                  <a:lnTo>
                    <a:pt x="2237" y="1798"/>
                  </a:lnTo>
                  <a:lnTo>
                    <a:pt x="2241" y="1790"/>
                  </a:lnTo>
                  <a:lnTo>
                    <a:pt x="2250" y="1783"/>
                  </a:lnTo>
                  <a:lnTo>
                    <a:pt x="2260" y="1780"/>
                  </a:lnTo>
                  <a:lnTo>
                    <a:pt x="2272" y="1779"/>
                  </a:lnTo>
                  <a:lnTo>
                    <a:pt x="2282" y="1776"/>
                  </a:lnTo>
                  <a:lnTo>
                    <a:pt x="2286" y="1766"/>
                  </a:lnTo>
                  <a:lnTo>
                    <a:pt x="2285" y="1755"/>
                  </a:lnTo>
                  <a:lnTo>
                    <a:pt x="2289" y="1747"/>
                  </a:lnTo>
                  <a:lnTo>
                    <a:pt x="2296" y="1741"/>
                  </a:lnTo>
                  <a:lnTo>
                    <a:pt x="2306" y="1739"/>
                  </a:lnTo>
                  <a:lnTo>
                    <a:pt x="2317" y="1740"/>
                  </a:lnTo>
                  <a:lnTo>
                    <a:pt x="2331" y="1740"/>
                  </a:lnTo>
                  <a:lnTo>
                    <a:pt x="2344" y="1738"/>
                  </a:lnTo>
                  <a:lnTo>
                    <a:pt x="2354" y="1733"/>
                  </a:lnTo>
                  <a:lnTo>
                    <a:pt x="2359" y="1723"/>
                  </a:lnTo>
                  <a:lnTo>
                    <a:pt x="2360" y="1711"/>
                  </a:lnTo>
                  <a:lnTo>
                    <a:pt x="2360" y="1699"/>
                  </a:lnTo>
                  <a:lnTo>
                    <a:pt x="2364" y="1688"/>
                  </a:lnTo>
                  <a:lnTo>
                    <a:pt x="2381" y="1671"/>
                  </a:lnTo>
                  <a:lnTo>
                    <a:pt x="2408" y="1658"/>
                  </a:lnTo>
                  <a:lnTo>
                    <a:pt x="2437" y="1648"/>
                  </a:lnTo>
                  <a:lnTo>
                    <a:pt x="2459" y="1642"/>
                  </a:lnTo>
                  <a:lnTo>
                    <a:pt x="2516" y="1654"/>
                  </a:lnTo>
                  <a:lnTo>
                    <a:pt x="2572" y="1666"/>
                  </a:lnTo>
                  <a:lnTo>
                    <a:pt x="2628" y="1678"/>
                  </a:lnTo>
                  <a:lnTo>
                    <a:pt x="2685" y="1689"/>
                  </a:lnTo>
                  <a:lnTo>
                    <a:pt x="2714" y="1695"/>
                  </a:lnTo>
                  <a:lnTo>
                    <a:pt x="2742" y="1699"/>
                  </a:lnTo>
                  <a:lnTo>
                    <a:pt x="2770" y="1699"/>
                  </a:lnTo>
                  <a:lnTo>
                    <a:pt x="2799" y="1694"/>
                  </a:lnTo>
                  <a:lnTo>
                    <a:pt x="2827" y="1685"/>
                  </a:lnTo>
                  <a:lnTo>
                    <a:pt x="2856" y="1678"/>
                  </a:lnTo>
                  <a:lnTo>
                    <a:pt x="2885" y="1672"/>
                  </a:lnTo>
                  <a:lnTo>
                    <a:pt x="2914" y="1669"/>
                  </a:lnTo>
                  <a:lnTo>
                    <a:pt x="2930" y="1668"/>
                  </a:lnTo>
                  <a:lnTo>
                    <a:pt x="2937" y="1664"/>
                  </a:lnTo>
                  <a:lnTo>
                    <a:pt x="2939" y="1654"/>
                  </a:lnTo>
                  <a:lnTo>
                    <a:pt x="2939" y="163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5" name="Freeform 53"/>
            <p:cNvSpPr>
              <a:spLocks noEditPoints="1"/>
            </p:cNvSpPr>
            <p:nvPr/>
          </p:nvSpPr>
          <p:spPr bwMode="auto">
            <a:xfrm>
              <a:off x="633728" y="2595242"/>
              <a:ext cx="2005324" cy="226060"/>
            </a:xfrm>
            <a:custGeom>
              <a:avLst/>
              <a:gdLst>
                <a:gd name="T0" fmla="*/ 2523 w 7178"/>
                <a:gd name="T1" fmla="*/ 143 h 808"/>
                <a:gd name="T2" fmla="*/ 2514 w 7178"/>
                <a:gd name="T3" fmla="*/ 175 h 808"/>
                <a:gd name="T4" fmla="*/ 2527 w 7178"/>
                <a:gd name="T5" fmla="*/ 161 h 808"/>
                <a:gd name="T6" fmla="*/ 7175 w 7178"/>
                <a:gd name="T7" fmla="*/ 363 h 808"/>
                <a:gd name="T8" fmla="*/ 7148 w 7178"/>
                <a:gd name="T9" fmla="*/ 297 h 808"/>
                <a:gd name="T10" fmla="*/ 7164 w 7178"/>
                <a:gd name="T11" fmla="*/ 217 h 808"/>
                <a:gd name="T12" fmla="*/ 7162 w 7178"/>
                <a:gd name="T13" fmla="*/ 173 h 808"/>
                <a:gd name="T14" fmla="*/ 7166 w 7178"/>
                <a:gd name="T15" fmla="*/ 148 h 808"/>
                <a:gd name="T16" fmla="*/ 7140 w 7178"/>
                <a:gd name="T17" fmla="*/ 132 h 808"/>
                <a:gd name="T18" fmla="*/ 7123 w 7178"/>
                <a:gd name="T19" fmla="*/ 100 h 808"/>
                <a:gd name="T20" fmla="*/ 7089 w 7178"/>
                <a:gd name="T21" fmla="*/ 62 h 808"/>
                <a:gd name="T22" fmla="*/ 7054 w 7178"/>
                <a:gd name="T23" fmla="*/ 33 h 808"/>
                <a:gd name="T24" fmla="*/ 7000 w 7178"/>
                <a:gd name="T25" fmla="*/ 74 h 808"/>
                <a:gd name="T26" fmla="*/ 6963 w 7178"/>
                <a:gd name="T27" fmla="*/ 91 h 808"/>
                <a:gd name="T28" fmla="*/ 6916 w 7178"/>
                <a:gd name="T29" fmla="*/ 79 h 808"/>
                <a:gd name="T30" fmla="*/ 6865 w 7178"/>
                <a:gd name="T31" fmla="*/ 52 h 808"/>
                <a:gd name="T32" fmla="*/ 6817 w 7178"/>
                <a:gd name="T33" fmla="*/ 20 h 808"/>
                <a:gd name="T34" fmla="*/ 6814 w 7178"/>
                <a:gd name="T35" fmla="*/ 8 h 808"/>
                <a:gd name="T36" fmla="*/ 6804 w 7178"/>
                <a:gd name="T37" fmla="*/ 8 h 808"/>
                <a:gd name="T38" fmla="*/ 6769 w 7178"/>
                <a:gd name="T39" fmla="*/ 43 h 808"/>
                <a:gd name="T40" fmla="*/ 6750 w 7178"/>
                <a:gd name="T41" fmla="*/ 93 h 808"/>
                <a:gd name="T42" fmla="*/ 6721 w 7178"/>
                <a:gd name="T43" fmla="*/ 126 h 808"/>
                <a:gd name="T44" fmla="*/ 6685 w 7178"/>
                <a:gd name="T45" fmla="*/ 145 h 808"/>
                <a:gd name="T46" fmla="*/ 6647 w 7178"/>
                <a:gd name="T47" fmla="*/ 167 h 808"/>
                <a:gd name="T48" fmla="*/ 6620 w 7178"/>
                <a:gd name="T49" fmla="*/ 173 h 808"/>
                <a:gd name="T50" fmla="*/ 6590 w 7178"/>
                <a:gd name="T51" fmla="*/ 173 h 808"/>
                <a:gd name="T52" fmla="*/ 6567 w 7178"/>
                <a:gd name="T53" fmla="*/ 174 h 808"/>
                <a:gd name="T54" fmla="*/ 6553 w 7178"/>
                <a:gd name="T55" fmla="*/ 189 h 808"/>
                <a:gd name="T56" fmla="*/ 6545 w 7178"/>
                <a:gd name="T57" fmla="*/ 206 h 808"/>
                <a:gd name="T58" fmla="*/ 6513 w 7178"/>
                <a:gd name="T59" fmla="*/ 190 h 808"/>
                <a:gd name="T60" fmla="*/ 6488 w 7178"/>
                <a:gd name="T61" fmla="*/ 228 h 808"/>
                <a:gd name="T62" fmla="*/ 6527 w 7178"/>
                <a:gd name="T63" fmla="*/ 272 h 808"/>
                <a:gd name="T64" fmla="*/ 6576 w 7178"/>
                <a:gd name="T65" fmla="*/ 298 h 808"/>
                <a:gd name="T66" fmla="*/ 6599 w 7178"/>
                <a:gd name="T67" fmla="*/ 297 h 808"/>
                <a:gd name="T68" fmla="*/ 6622 w 7178"/>
                <a:gd name="T69" fmla="*/ 284 h 808"/>
                <a:gd name="T70" fmla="*/ 6638 w 7178"/>
                <a:gd name="T71" fmla="*/ 293 h 808"/>
                <a:gd name="T72" fmla="*/ 6638 w 7178"/>
                <a:gd name="T73" fmla="*/ 323 h 808"/>
                <a:gd name="T74" fmla="*/ 6674 w 7178"/>
                <a:gd name="T75" fmla="*/ 357 h 808"/>
                <a:gd name="T76" fmla="*/ 6859 w 7178"/>
                <a:gd name="T77" fmla="*/ 442 h 808"/>
                <a:gd name="T78" fmla="*/ 7017 w 7178"/>
                <a:gd name="T79" fmla="*/ 560 h 808"/>
                <a:gd name="T80" fmla="*/ 7038 w 7178"/>
                <a:gd name="T81" fmla="*/ 529 h 808"/>
                <a:gd name="T82" fmla="*/ 7059 w 7178"/>
                <a:gd name="T83" fmla="*/ 502 h 808"/>
                <a:gd name="T84" fmla="*/ 7086 w 7178"/>
                <a:gd name="T85" fmla="*/ 482 h 808"/>
                <a:gd name="T86" fmla="*/ 7092 w 7178"/>
                <a:gd name="T87" fmla="*/ 453 h 808"/>
                <a:gd name="T88" fmla="*/ 7090 w 7178"/>
                <a:gd name="T89" fmla="*/ 440 h 808"/>
                <a:gd name="T90" fmla="*/ 7104 w 7178"/>
                <a:gd name="T91" fmla="*/ 435 h 808"/>
                <a:gd name="T92" fmla="*/ 7127 w 7178"/>
                <a:gd name="T93" fmla="*/ 426 h 808"/>
                <a:gd name="T94" fmla="*/ 7148 w 7178"/>
                <a:gd name="T95" fmla="*/ 413 h 808"/>
                <a:gd name="T96" fmla="*/ 7151 w 7178"/>
                <a:gd name="T97" fmla="*/ 402 h 808"/>
                <a:gd name="T98" fmla="*/ 7165 w 7178"/>
                <a:gd name="T99" fmla="*/ 393 h 808"/>
                <a:gd name="T100" fmla="*/ 7175 w 7178"/>
                <a:gd name="T101" fmla="*/ 363 h 808"/>
                <a:gd name="T102" fmla="*/ 2436 w 7178"/>
                <a:gd name="T103" fmla="*/ 463 h 808"/>
                <a:gd name="T104" fmla="*/ 2375 w 7178"/>
                <a:gd name="T105" fmla="*/ 481 h 808"/>
                <a:gd name="T106" fmla="*/ 2394 w 7178"/>
                <a:gd name="T107" fmla="*/ 525 h 808"/>
                <a:gd name="T108" fmla="*/ 2433 w 7178"/>
                <a:gd name="T109" fmla="*/ 541 h 808"/>
                <a:gd name="T110" fmla="*/ 2465 w 7178"/>
                <a:gd name="T111" fmla="*/ 517 h 808"/>
                <a:gd name="T112" fmla="*/ 0 w 7178"/>
                <a:gd name="T113" fmla="*/ 796 h 808"/>
                <a:gd name="T114" fmla="*/ 37 w 7178"/>
                <a:gd name="T115" fmla="*/ 806 h 808"/>
                <a:gd name="T116" fmla="*/ 49 w 7178"/>
                <a:gd name="T117" fmla="*/ 79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78" h="808">
                  <a:moveTo>
                    <a:pt x="2532" y="131"/>
                  </a:moveTo>
                  <a:lnTo>
                    <a:pt x="2526" y="127"/>
                  </a:lnTo>
                  <a:lnTo>
                    <a:pt x="2526" y="136"/>
                  </a:lnTo>
                  <a:lnTo>
                    <a:pt x="2523" y="143"/>
                  </a:lnTo>
                  <a:lnTo>
                    <a:pt x="2515" y="157"/>
                  </a:lnTo>
                  <a:lnTo>
                    <a:pt x="2512" y="163"/>
                  </a:lnTo>
                  <a:lnTo>
                    <a:pt x="2512" y="170"/>
                  </a:lnTo>
                  <a:lnTo>
                    <a:pt x="2514" y="175"/>
                  </a:lnTo>
                  <a:lnTo>
                    <a:pt x="2516" y="177"/>
                  </a:lnTo>
                  <a:lnTo>
                    <a:pt x="2517" y="175"/>
                  </a:lnTo>
                  <a:lnTo>
                    <a:pt x="2520" y="168"/>
                  </a:lnTo>
                  <a:lnTo>
                    <a:pt x="2527" y="161"/>
                  </a:lnTo>
                  <a:lnTo>
                    <a:pt x="2543" y="149"/>
                  </a:lnTo>
                  <a:lnTo>
                    <a:pt x="2536" y="136"/>
                  </a:lnTo>
                  <a:lnTo>
                    <a:pt x="2532" y="131"/>
                  </a:lnTo>
                  <a:close/>
                  <a:moveTo>
                    <a:pt x="7175" y="363"/>
                  </a:moveTo>
                  <a:lnTo>
                    <a:pt x="7169" y="346"/>
                  </a:lnTo>
                  <a:lnTo>
                    <a:pt x="7161" y="330"/>
                  </a:lnTo>
                  <a:lnTo>
                    <a:pt x="7151" y="315"/>
                  </a:lnTo>
                  <a:lnTo>
                    <a:pt x="7148" y="297"/>
                  </a:lnTo>
                  <a:lnTo>
                    <a:pt x="7154" y="273"/>
                  </a:lnTo>
                  <a:lnTo>
                    <a:pt x="7163" y="248"/>
                  </a:lnTo>
                  <a:lnTo>
                    <a:pt x="7167" y="229"/>
                  </a:lnTo>
                  <a:lnTo>
                    <a:pt x="7164" y="217"/>
                  </a:lnTo>
                  <a:lnTo>
                    <a:pt x="7162" y="204"/>
                  </a:lnTo>
                  <a:lnTo>
                    <a:pt x="7159" y="191"/>
                  </a:lnTo>
                  <a:lnTo>
                    <a:pt x="7159" y="180"/>
                  </a:lnTo>
                  <a:lnTo>
                    <a:pt x="7162" y="173"/>
                  </a:lnTo>
                  <a:lnTo>
                    <a:pt x="7165" y="166"/>
                  </a:lnTo>
                  <a:lnTo>
                    <a:pt x="7169" y="160"/>
                  </a:lnTo>
                  <a:lnTo>
                    <a:pt x="7169" y="152"/>
                  </a:lnTo>
                  <a:lnTo>
                    <a:pt x="7166" y="148"/>
                  </a:lnTo>
                  <a:lnTo>
                    <a:pt x="7159" y="144"/>
                  </a:lnTo>
                  <a:lnTo>
                    <a:pt x="7151" y="140"/>
                  </a:lnTo>
                  <a:lnTo>
                    <a:pt x="7146" y="137"/>
                  </a:lnTo>
                  <a:lnTo>
                    <a:pt x="7140" y="132"/>
                  </a:lnTo>
                  <a:lnTo>
                    <a:pt x="7136" y="126"/>
                  </a:lnTo>
                  <a:lnTo>
                    <a:pt x="7133" y="120"/>
                  </a:lnTo>
                  <a:lnTo>
                    <a:pt x="7131" y="111"/>
                  </a:lnTo>
                  <a:lnTo>
                    <a:pt x="7123" y="100"/>
                  </a:lnTo>
                  <a:lnTo>
                    <a:pt x="7111" y="93"/>
                  </a:lnTo>
                  <a:lnTo>
                    <a:pt x="7100" y="87"/>
                  </a:lnTo>
                  <a:lnTo>
                    <a:pt x="7093" y="75"/>
                  </a:lnTo>
                  <a:lnTo>
                    <a:pt x="7089" y="62"/>
                  </a:lnTo>
                  <a:lnTo>
                    <a:pt x="7084" y="47"/>
                  </a:lnTo>
                  <a:lnTo>
                    <a:pt x="7078" y="34"/>
                  </a:lnTo>
                  <a:lnTo>
                    <a:pt x="7070" y="24"/>
                  </a:lnTo>
                  <a:lnTo>
                    <a:pt x="7054" y="33"/>
                  </a:lnTo>
                  <a:lnTo>
                    <a:pt x="7040" y="48"/>
                  </a:lnTo>
                  <a:lnTo>
                    <a:pt x="7026" y="64"/>
                  </a:lnTo>
                  <a:lnTo>
                    <a:pt x="7009" y="74"/>
                  </a:lnTo>
                  <a:lnTo>
                    <a:pt x="7000" y="74"/>
                  </a:lnTo>
                  <a:lnTo>
                    <a:pt x="6991" y="74"/>
                  </a:lnTo>
                  <a:lnTo>
                    <a:pt x="6982" y="75"/>
                  </a:lnTo>
                  <a:lnTo>
                    <a:pt x="6973" y="77"/>
                  </a:lnTo>
                  <a:lnTo>
                    <a:pt x="6963" y="91"/>
                  </a:lnTo>
                  <a:lnTo>
                    <a:pt x="6952" y="94"/>
                  </a:lnTo>
                  <a:lnTo>
                    <a:pt x="6941" y="89"/>
                  </a:lnTo>
                  <a:lnTo>
                    <a:pt x="6927" y="83"/>
                  </a:lnTo>
                  <a:lnTo>
                    <a:pt x="6916" y="79"/>
                  </a:lnTo>
                  <a:lnTo>
                    <a:pt x="6903" y="74"/>
                  </a:lnTo>
                  <a:lnTo>
                    <a:pt x="6891" y="68"/>
                  </a:lnTo>
                  <a:lnTo>
                    <a:pt x="6881" y="62"/>
                  </a:lnTo>
                  <a:lnTo>
                    <a:pt x="6865" y="52"/>
                  </a:lnTo>
                  <a:lnTo>
                    <a:pt x="6848" y="43"/>
                  </a:lnTo>
                  <a:lnTo>
                    <a:pt x="6831" y="34"/>
                  </a:lnTo>
                  <a:lnTo>
                    <a:pt x="6815" y="24"/>
                  </a:lnTo>
                  <a:lnTo>
                    <a:pt x="6817" y="20"/>
                  </a:lnTo>
                  <a:lnTo>
                    <a:pt x="6816" y="18"/>
                  </a:lnTo>
                  <a:lnTo>
                    <a:pt x="6815" y="15"/>
                  </a:lnTo>
                  <a:lnTo>
                    <a:pt x="6815" y="11"/>
                  </a:lnTo>
                  <a:lnTo>
                    <a:pt x="6814" y="8"/>
                  </a:lnTo>
                  <a:lnTo>
                    <a:pt x="6813" y="6"/>
                  </a:lnTo>
                  <a:lnTo>
                    <a:pt x="6812" y="3"/>
                  </a:lnTo>
                  <a:lnTo>
                    <a:pt x="6811" y="0"/>
                  </a:lnTo>
                  <a:lnTo>
                    <a:pt x="6804" y="8"/>
                  </a:lnTo>
                  <a:lnTo>
                    <a:pt x="6796" y="16"/>
                  </a:lnTo>
                  <a:lnTo>
                    <a:pt x="6789" y="24"/>
                  </a:lnTo>
                  <a:lnTo>
                    <a:pt x="6781" y="32"/>
                  </a:lnTo>
                  <a:lnTo>
                    <a:pt x="6769" y="43"/>
                  </a:lnTo>
                  <a:lnTo>
                    <a:pt x="6761" y="53"/>
                  </a:lnTo>
                  <a:lnTo>
                    <a:pt x="6756" y="65"/>
                  </a:lnTo>
                  <a:lnTo>
                    <a:pt x="6754" y="81"/>
                  </a:lnTo>
                  <a:lnTo>
                    <a:pt x="6750" y="93"/>
                  </a:lnTo>
                  <a:lnTo>
                    <a:pt x="6743" y="99"/>
                  </a:lnTo>
                  <a:lnTo>
                    <a:pt x="6733" y="103"/>
                  </a:lnTo>
                  <a:lnTo>
                    <a:pt x="6726" y="112"/>
                  </a:lnTo>
                  <a:lnTo>
                    <a:pt x="6721" y="126"/>
                  </a:lnTo>
                  <a:lnTo>
                    <a:pt x="6717" y="138"/>
                  </a:lnTo>
                  <a:lnTo>
                    <a:pt x="6711" y="145"/>
                  </a:lnTo>
                  <a:lnTo>
                    <a:pt x="6699" y="146"/>
                  </a:lnTo>
                  <a:lnTo>
                    <a:pt x="6685" y="145"/>
                  </a:lnTo>
                  <a:lnTo>
                    <a:pt x="6674" y="149"/>
                  </a:lnTo>
                  <a:lnTo>
                    <a:pt x="6663" y="156"/>
                  </a:lnTo>
                  <a:lnTo>
                    <a:pt x="6652" y="164"/>
                  </a:lnTo>
                  <a:lnTo>
                    <a:pt x="6647" y="167"/>
                  </a:lnTo>
                  <a:lnTo>
                    <a:pt x="6641" y="169"/>
                  </a:lnTo>
                  <a:lnTo>
                    <a:pt x="6634" y="170"/>
                  </a:lnTo>
                  <a:lnTo>
                    <a:pt x="6628" y="171"/>
                  </a:lnTo>
                  <a:lnTo>
                    <a:pt x="6620" y="173"/>
                  </a:lnTo>
                  <a:lnTo>
                    <a:pt x="6612" y="176"/>
                  </a:lnTo>
                  <a:lnTo>
                    <a:pt x="6603" y="178"/>
                  </a:lnTo>
                  <a:lnTo>
                    <a:pt x="6596" y="178"/>
                  </a:lnTo>
                  <a:lnTo>
                    <a:pt x="6590" y="173"/>
                  </a:lnTo>
                  <a:lnTo>
                    <a:pt x="6586" y="168"/>
                  </a:lnTo>
                  <a:lnTo>
                    <a:pt x="6580" y="167"/>
                  </a:lnTo>
                  <a:lnTo>
                    <a:pt x="6572" y="171"/>
                  </a:lnTo>
                  <a:lnTo>
                    <a:pt x="6567" y="174"/>
                  </a:lnTo>
                  <a:lnTo>
                    <a:pt x="6562" y="177"/>
                  </a:lnTo>
                  <a:lnTo>
                    <a:pt x="6557" y="181"/>
                  </a:lnTo>
                  <a:lnTo>
                    <a:pt x="6554" y="184"/>
                  </a:lnTo>
                  <a:lnTo>
                    <a:pt x="6553" y="189"/>
                  </a:lnTo>
                  <a:lnTo>
                    <a:pt x="6553" y="194"/>
                  </a:lnTo>
                  <a:lnTo>
                    <a:pt x="6553" y="199"/>
                  </a:lnTo>
                  <a:lnTo>
                    <a:pt x="6551" y="203"/>
                  </a:lnTo>
                  <a:lnTo>
                    <a:pt x="6545" y="206"/>
                  </a:lnTo>
                  <a:lnTo>
                    <a:pt x="6540" y="202"/>
                  </a:lnTo>
                  <a:lnTo>
                    <a:pt x="6535" y="196"/>
                  </a:lnTo>
                  <a:lnTo>
                    <a:pt x="6530" y="192"/>
                  </a:lnTo>
                  <a:lnTo>
                    <a:pt x="6513" y="190"/>
                  </a:lnTo>
                  <a:lnTo>
                    <a:pt x="6507" y="193"/>
                  </a:lnTo>
                  <a:lnTo>
                    <a:pt x="6503" y="202"/>
                  </a:lnTo>
                  <a:lnTo>
                    <a:pt x="6497" y="217"/>
                  </a:lnTo>
                  <a:lnTo>
                    <a:pt x="6488" y="228"/>
                  </a:lnTo>
                  <a:lnTo>
                    <a:pt x="6478" y="235"/>
                  </a:lnTo>
                  <a:lnTo>
                    <a:pt x="6471" y="244"/>
                  </a:lnTo>
                  <a:lnTo>
                    <a:pt x="6471" y="259"/>
                  </a:lnTo>
                  <a:lnTo>
                    <a:pt x="6527" y="272"/>
                  </a:lnTo>
                  <a:lnTo>
                    <a:pt x="6538" y="280"/>
                  </a:lnTo>
                  <a:lnTo>
                    <a:pt x="6560" y="289"/>
                  </a:lnTo>
                  <a:lnTo>
                    <a:pt x="6568" y="304"/>
                  </a:lnTo>
                  <a:lnTo>
                    <a:pt x="6576" y="298"/>
                  </a:lnTo>
                  <a:lnTo>
                    <a:pt x="6583" y="288"/>
                  </a:lnTo>
                  <a:lnTo>
                    <a:pt x="6589" y="292"/>
                  </a:lnTo>
                  <a:lnTo>
                    <a:pt x="6594" y="298"/>
                  </a:lnTo>
                  <a:lnTo>
                    <a:pt x="6599" y="297"/>
                  </a:lnTo>
                  <a:lnTo>
                    <a:pt x="6597" y="287"/>
                  </a:lnTo>
                  <a:lnTo>
                    <a:pt x="6602" y="282"/>
                  </a:lnTo>
                  <a:lnTo>
                    <a:pt x="6613" y="280"/>
                  </a:lnTo>
                  <a:lnTo>
                    <a:pt x="6622" y="284"/>
                  </a:lnTo>
                  <a:lnTo>
                    <a:pt x="6621" y="296"/>
                  </a:lnTo>
                  <a:lnTo>
                    <a:pt x="6624" y="298"/>
                  </a:lnTo>
                  <a:lnTo>
                    <a:pt x="6631" y="291"/>
                  </a:lnTo>
                  <a:lnTo>
                    <a:pt x="6638" y="293"/>
                  </a:lnTo>
                  <a:lnTo>
                    <a:pt x="6654" y="304"/>
                  </a:lnTo>
                  <a:lnTo>
                    <a:pt x="6657" y="315"/>
                  </a:lnTo>
                  <a:lnTo>
                    <a:pt x="6652" y="321"/>
                  </a:lnTo>
                  <a:lnTo>
                    <a:pt x="6638" y="323"/>
                  </a:lnTo>
                  <a:lnTo>
                    <a:pt x="6636" y="344"/>
                  </a:lnTo>
                  <a:lnTo>
                    <a:pt x="6647" y="348"/>
                  </a:lnTo>
                  <a:lnTo>
                    <a:pt x="6660" y="352"/>
                  </a:lnTo>
                  <a:lnTo>
                    <a:pt x="6674" y="357"/>
                  </a:lnTo>
                  <a:lnTo>
                    <a:pt x="6694" y="365"/>
                  </a:lnTo>
                  <a:lnTo>
                    <a:pt x="6732" y="378"/>
                  </a:lnTo>
                  <a:lnTo>
                    <a:pt x="6789" y="407"/>
                  </a:lnTo>
                  <a:lnTo>
                    <a:pt x="6859" y="442"/>
                  </a:lnTo>
                  <a:lnTo>
                    <a:pt x="6876" y="459"/>
                  </a:lnTo>
                  <a:lnTo>
                    <a:pt x="6977" y="531"/>
                  </a:lnTo>
                  <a:lnTo>
                    <a:pt x="7010" y="565"/>
                  </a:lnTo>
                  <a:lnTo>
                    <a:pt x="7017" y="560"/>
                  </a:lnTo>
                  <a:lnTo>
                    <a:pt x="7025" y="555"/>
                  </a:lnTo>
                  <a:lnTo>
                    <a:pt x="7032" y="547"/>
                  </a:lnTo>
                  <a:lnTo>
                    <a:pt x="7036" y="537"/>
                  </a:lnTo>
                  <a:lnTo>
                    <a:pt x="7038" y="529"/>
                  </a:lnTo>
                  <a:lnTo>
                    <a:pt x="7040" y="520"/>
                  </a:lnTo>
                  <a:lnTo>
                    <a:pt x="7044" y="513"/>
                  </a:lnTo>
                  <a:lnTo>
                    <a:pt x="7050" y="506"/>
                  </a:lnTo>
                  <a:lnTo>
                    <a:pt x="7059" y="502"/>
                  </a:lnTo>
                  <a:lnTo>
                    <a:pt x="7068" y="501"/>
                  </a:lnTo>
                  <a:lnTo>
                    <a:pt x="7076" y="498"/>
                  </a:lnTo>
                  <a:lnTo>
                    <a:pt x="7083" y="491"/>
                  </a:lnTo>
                  <a:lnTo>
                    <a:pt x="7086" y="482"/>
                  </a:lnTo>
                  <a:lnTo>
                    <a:pt x="7087" y="473"/>
                  </a:lnTo>
                  <a:lnTo>
                    <a:pt x="7088" y="464"/>
                  </a:lnTo>
                  <a:lnTo>
                    <a:pt x="7091" y="456"/>
                  </a:lnTo>
                  <a:lnTo>
                    <a:pt x="7092" y="453"/>
                  </a:lnTo>
                  <a:lnTo>
                    <a:pt x="7092" y="450"/>
                  </a:lnTo>
                  <a:lnTo>
                    <a:pt x="7091" y="447"/>
                  </a:lnTo>
                  <a:lnTo>
                    <a:pt x="7090" y="444"/>
                  </a:lnTo>
                  <a:lnTo>
                    <a:pt x="7090" y="440"/>
                  </a:lnTo>
                  <a:lnTo>
                    <a:pt x="7091" y="436"/>
                  </a:lnTo>
                  <a:lnTo>
                    <a:pt x="7093" y="433"/>
                  </a:lnTo>
                  <a:lnTo>
                    <a:pt x="7096" y="431"/>
                  </a:lnTo>
                  <a:lnTo>
                    <a:pt x="7104" y="435"/>
                  </a:lnTo>
                  <a:lnTo>
                    <a:pt x="7109" y="437"/>
                  </a:lnTo>
                  <a:lnTo>
                    <a:pt x="7115" y="436"/>
                  </a:lnTo>
                  <a:lnTo>
                    <a:pt x="7121" y="430"/>
                  </a:lnTo>
                  <a:lnTo>
                    <a:pt x="7127" y="426"/>
                  </a:lnTo>
                  <a:lnTo>
                    <a:pt x="7136" y="421"/>
                  </a:lnTo>
                  <a:lnTo>
                    <a:pt x="7144" y="418"/>
                  </a:lnTo>
                  <a:lnTo>
                    <a:pt x="7148" y="415"/>
                  </a:lnTo>
                  <a:lnTo>
                    <a:pt x="7148" y="413"/>
                  </a:lnTo>
                  <a:lnTo>
                    <a:pt x="7147" y="410"/>
                  </a:lnTo>
                  <a:lnTo>
                    <a:pt x="7146" y="407"/>
                  </a:lnTo>
                  <a:lnTo>
                    <a:pt x="7148" y="404"/>
                  </a:lnTo>
                  <a:lnTo>
                    <a:pt x="7151" y="402"/>
                  </a:lnTo>
                  <a:lnTo>
                    <a:pt x="7155" y="402"/>
                  </a:lnTo>
                  <a:lnTo>
                    <a:pt x="7159" y="402"/>
                  </a:lnTo>
                  <a:lnTo>
                    <a:pt x="7162" y="400"/>
                  </a:lnTo>
                  <a:lnTo>
                    <a:pt x="7165" y="393"/>
                  </a:lnTo>
                  <a:lnTo>
                    <a:pt x="7166" y="385"/>
                  </a:lnTo>
                  <a:lnTo>
                    <a:pt x="7170" y="380"/>
                  </a:lnTo>
                  <a:lnTo>
                    <a:pt x="7178" y="381"/>
                  </a:lnTo>
                  <a:lnTo>
                    <a:pt x="7175" y="363"/>
                  </a:lnTo>
                  <a:close/>
                  <a:moveTo>
                    <a:pt x="2451" y="496"/>
                  </a:moveTo>
                  <a:lnTo>
                    <a:pt x="2443" y="492"/>
                  </a:lnTo>
                  <a:lnTo>
                    <a:pt x="2446" y="478"/>
                  </a:lnTo>
                  <a:lnTo>
                    <a:pt x="2436" y="463"/>
                  </a:lnTo>
                  <a:lnTo>
                    <a:pt x="2421" y="452"/>
                  </a:lnTo>
                  <a:lnTo>
                    <a:pt x="2408" y="447"/>
                  </a:lnTo>
                  <a:lnTo>
                    <a:pt x="2384" y="469"/>
                  </a:lnTo>
                  <a:lnTo>
                    <a:pt x="2375" y="481"/>
                  </a:lnTo>
                  <a:lnTo>
                    <a:pt x="2369" y="497"/>
                  </a:lnTo>
                  <a:lnTo>
                    <a:pt x="2366" y="508"/>
                  </a:lnTo>
                  <a:lnTo>
                    <a:pt x="2366" y="513"/>
                  </a:lnTo>
                  <a:lnTo>
                    <a:pt x="2394" y="525"/>
                  </a:lnTo>
                  <a:lnTo>
                    <a:pt x="2403" y="530"/>
                  </a:lnTo>
                  <a:lnTo>
                    <a:pt x="2412" y="538"/>
                  </a:lnTo>
                  <a:lnTo>
                    <a:pt x="2422" y="548"/>
                  </a:lnTo>
                  <a:lnTo>
                    <a:pt x="2433" y="541"/>
                  </a:lnTo>
                  <a:lnTo>
                    <a:pt x="2445" y="541"/>
                  </a:lnTo>
                  <a:lnTo>
                    <a:pt x="2457" y="540"/>
                  </a:lnTo>
                  <a:lnTo>
                    <a:pt x="2465" y="529"/>
                  </a:lnTo>
                  <a:lnTo>
                    <a:pt x="2465" y="517"/>
                  </a:lnTo>
                  <a:lnTo>
                    <a:pt x="2460" y="505"/>
                  </a:lnTo>
                  <a:lnTo>
                    <a:pt x="2451" y="496"/>
                  </a:lnTo>
                  <a:close/>
                  <a:moveTo>
                    <a:pt x="15" y="788"/>
                  </a:moveTo>
                  <a:lnTo>
                    <a:pt x="0" y="796"/>
                  </a:lnTo>
                  <a:lnTo>
                    <a:pt x="0" y="804"/>
                  </a:lnTo>
                  <a:lnTo>
                    <a:pt x="11" y="808"/>
                  </a:lnTo>
                  <a:lnTo>
                    <a:pt x="33" y="805"/>
                  </a:lnTo>
                  <a:lnTo>
                    <a:pt x="37" y="806"/>
                  </a:lnTo>
                  <a:lnTo>
                    <a:pt x="41" y="805"/>
                  </a:lnTo>
                  <a:lnTo>
                    <a:pt x="45" y="802"/>
                  </a:lnTo>
                  <a:lnTo>
                    <a:pt x="47" y="799"/>
                  </a:lnTo>
                  <a:lnTo>
                    <a:pt x="49" y="794"/>
                  </a:lnTo>
                  <a:lnTo>
                    <a:pt x="50" y="790"/>
                  </a:lnTo>
                  <a:lnTo>
                    <a:pt x="47" y="788"/>
                  </a:lnTo>
                  <a:lnTo>
                    <a:pt x="15" y="78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26" name="Freeform 54"/>
            <p:cNvSpPr>
              <a:spLocks noEditPoints="1"/>
            </p:cNvSpPr>
            <p:nvPr/>
          </p:nvSpPr>
          <p:spPr bwMode="auto">
            <a:xfrm>
              <a:off x="633728" y="2595242"/>
              <a:ext cx="2005324" cy="226060"/>
            </a:xfrm>
            <a:custGeom>
              <a:avLst/>
              <a:gdLst>
                <a:gd name="T0" fmla="*/ 2523 w 7178"/>
                <a:gd name="T1" fmla="*/ 143 h 808"/>
                <a:gd name="T2" fmla="*/ 2514 w 7178"/>
                <a:gd name="T3" fmla="*/ 175 h 808"/>
                <a:gd name="T4" fmla="*/ 2527 w 7178"/>
                <a:gd name="T5" fmla="*/ 161 h 808"/>
                <a:gd name="T6" fmla="*/ 7175 w 7178"/>
                <a:gd name="T7" fmla="*/ 363 h 808"/>
                <a:gd name="T8" fmla="*/ 7148 w 7178"/>
                <a:gd name="T9" fmla="*/ 297 h 808"/>
                <a:gd name="T10" fmla="*/ 7164 w 7178"/>
                <a:gd name="T11" fmla="*/ 217 h 808"/>
                <a:gd name="T12" fmla="*/ 7162 w 7178"/>
                <a:gd name="T13" fmla="*/ 173 h 808"/>
                <a:gd name="T14" fmla="*/ 7166 w 7178"/>
                <a:gd name="T15" fmla="*/ 148 h 808"/>
                <a:gd name="T16" fmla="*/ 7140 w 7178"/>
                <a:gd name="T17" fmla="*/ 132 h 808"/>
                <a:gd name="T18" fmla="*/ 7123 w 7178"/>
                <a:gd name="T19" fmla="*/ 100 h 808"/>
                <a:gd name="T20" fmla="*/ 7089 w 7178"/>
                <a:gd name="T21" fmla="*/ 62 h 808"/>
                <a:gd name="T22" fmla="*/ 7054 w 7178"/>
                <a:gd name="T23" fmla="*/ 33 h 808"/>
                <a:gd name="T24" fmla="*/ 7000 w 7178"/>
                <a:gd name="T25" fmla="*/ 74 h 808"/>
                <a:gd name="T26" fmla="*/ 6963 w 7178"/>
                <a:gd name="T27" fmla="*/ 91 h 808"/>
                <a:gd name="T28" fmla="*/ 6916 w 7178"/>
                <a:gd name="T29" fmla="*/ 79 h 808"/>
                <a:gd name="T30" fmla="*/ 6865 w 7178"/>
                <a:gd name="T31" fmla="*/ 52 h 808"/>
                <a:gd name="T32" fmla="*/ 6817 w 7178"/>
                <a:gd name="T33" fmla="*/ 20 h 808"/>
                <a:gd name="T34" fmla="*/ 6814 w 7178"/>
                <a:gd name="T35" fmla="*/ 8 h 808"/>
                <a:gd name="T36" fmla="*/ 6804 w 7178"/>
                <a:gd name="T37" fmla="*/ 8 h 808"/>
                <a:gd name="T38" fmla="*/ 6769 w 7178"/>
                <a:gd name="T39" fmla="*/ 43 h 808"/>
                <a:gd name="T40" fmla="*/ 6750 w 7178"/>
                <a:gd name="T41" fmla="*/ 93 h 808"/>
                <a:gd name="T42" fmla="*/ 6721 w 7178"/>
                <a:gd name="T43" fmla="*/ 126 h 808"/>
                <a:gd name="T44" fmla="*/ 6685 w 7178"/>
                <a:gd name="T45" fmla="*/ 145 h 808"/>
                <a:gd name="T46" fmla="*/ 6647 w 7178"/>
                <a:gd name="T47" fmla="*/ 167 h 808"/>
                <a:gd name="T48" fmla="*/ 6620 w 7178"/>
                <a:gd name="T49" fmla="*/ 173 h 808"/>
                <a:gd name="T50" fmla="*/ 6590 w 7178"/>
                <a:gd name="T51" fmla="*/ 173 h 808"/>
                <a:gd name="T52" fmla="*/ 6567 w 7178"/>
                <a:gd name="T53" fmla="*/ 174 h 808"/>
                <a:gd name="T54" fmla="*/ 6553 w 7178"/>
                <a:gd name="T55" fmla="*/ 189 h 808"/>
                <a:gd name="T56" fmla="*/ 6545 w 7178"/>
                <a:gd name="T57" fmla="*/ 206 h 808"/>
                <a:gd name="T58" fmla="*/ 6513 w 7178"/>
                <a:gd name="T59" fmla="*/ 190 h 808"/>
                <a:gd name="T60" fmla="*/ 6488 w 7178"/>
                <a:gd name="T61" fmla="*/ 228 h 808"/>
                <a:gd name="T62" fmla="*/ 6527 w 7178"/>
                <a:gd name="T63" fmla="*/ 272 h 808"/>
                <a:gd name="T64" fmla="*/ 6576 w 7178"/>
                <a:gd name="T65" fmla="*/ 298 h 808"/>
                <a:gd name="T66" fmla="*/ 6599 w 7178"/>
                <a:gd name="T67" fmla="*/ 297 h 808"/>
                <a:gd name="T68" fmla="*/ 6622 w 7178"/>
                <a:gd name="T69" fmla="*/ 284 h 808"/>
                <a:gd name="T70" fmla="*/ 6638 w 7178"/>
                <a:gd name="T71" fmla="*/ 293 h 808"/>
                <a:gd name="T72" fmla="*/ 6638 w 7178"/>
                <a:gd name="T73" fmla="*/ 323 h 808"/>
                <a:gd name="T74" fmla="*/ 6674 w 7178"/>
                <a:gd name="T75" fmla="*/ 357 h 808"/>
                <a:gd name="T76" fmla="*/ 6859 w 7178"/>
                <a:gd name="T77" fmla="*/ 442 h 808"/>
                <a:gd name="T78" fmla="*/ 7017 w 7178"/>
                <a:gd name="T79" fmla="*/ 560 h 808"/>
                <a:gd name="T80" fmla="*/ 7038 w 7178"/>
                <a:gd name="T81" fmla="*/ 529 h 808"/>
                <a:gd name="T82" fmla="*/ 7059 w 7178"/>
                <a:gd name="T83" fmla="*/ 502 h 808"/>
                <a:gd name="T84" fmla="*/ 7086 w 7178"/>
                <a:gd name="T85" fmla="*/ 482 h 808"/>
                <a:gd name="T86" fmla="*/ 7092 w 7178"/>
                <a:gd name="T87" fmla="*/ 453 h 808"/>
                <a:gd name="T88" fmla="*/ 7090 w 7178"/>
                <a:gd name="T89" fmla="*/ 440 h 808"/>
                <a:gd name="T90" fmla="*/ 7104 w 7178"/>
                <a:gd name="T91" fmla="*/ 435 h 808"/>
                <a:gd name="T92" fmla="*/ 7127 w 7178"/>
                <a:gd name="T93" fmla="*/ 426 h 808"/>
                <a:gd name="T94" fmla="*/ 7148 w 7178"/>
                <a:gd name="T95" fmla="*/ 413 h 808"/>
                <a:gd name="T96" fmla="*/ 7151 w 7178"/>
                <a:gd name="T97" fmla="*/ 402 h 808"/>
                <a:gd name="T98" fmla="*/ 7165 w 7178"/>
                <a:gd name="T99" fmla="*/ 393 h 808"/>
                <a:gd name="T100" fmla="*/ 7175 w 7178"/>
                <a:gd name="T101" fmla="*/ 363 h 808"/>
                <a:gd name="T102" fmla="*/ 2436 w 7178"/>
                <a:gd name="T103" fmla="*/ 463 h 808"/>
                <a:gd name="T104" fmla="*/ 2375 w 7178"/>
                <a:gd name="T105" fmla="*/ 481 h 808"/>
                <a:gd name="T106" fmla="*/ 2394 w 7178"/>
                <a:gd name="T107" fmla="*/ 525 h 808"/>
                <a:gd name="T108" fmla="*/ 2433 w 7178"/>
                <a:gd name="T109" fmla="*/ 541 h 808"/>
                <a:gd name="T110" fmla="*/ 2465 w 7178"/>
                <a:gd name="T111" fmla="*/ 517 h 808"/>
                <a:gd name="T112" fmla="*/ 0 w 7178"/>
                <a:gd name="T113" fmla="*/ 796 h 808"/>
                <a:gd name="T114" fmla="*/ 37 w 7178"/>
                <a:gd name="T115" fmla="*/ 806 h 808"/>
                <a:gd name="T116" fmla="*/ 49 w 7178"/>
                <a:gd name="T117" fmla="*/ 79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78" h="808">
                  <a:moveTo>
                    <a:pt x="2532" y="131"/>
                  </a:moveTo>
                  <a:lnTo>
                    <a:pt x="2526" y="127"/>
                  </a:lnTo>
                  <a:lnTo>
                    <a:pt x="2526" y="136"/>
                  </a:lnTo>
                  <a:lnTo>
                    <a:pt x="2523" y="143"/>
                  </a:lnTo>
                  <a:lnTo>
                    <a:pt x="2515" y="157"/>
                  </a:lnTo>
                  <a:lnTo>
                    <a:pt x="2512" y="163"/>
                  </a:lnTo>
                  <a:lnTo>
                    <a:pt x="2512" y="170"/>
                  </a:lnTo>
                  <a:lnTo>
                    <a:pt x="2514" y="175"/>
                  </a:lnTo>
                  <a:lnTo>
                    <a:pt x="2516" y="177"/>
                  </a:lnTo>
                  <a:lnTo>
                    <a:pt x="2517" y="175"/>
                  </a:lnTo>
                  <a:lnTo>
                    <a:pt x="2520" y="168"/>
                  </a:lnTo>
                  <a:lnTo>
                    <a:pt x="2527" y="161"/>
                  </a:lnTo>
                  <a:lnTo>
                    <a:pt x="2543" y="149"/>
                  </a:lnTo>
                  <a:lnTo>
                    <a:pt x="2536" y="136"/>
                  </a:lnTo>
                  <a:lnTo>
                    <a:pt x="2532" y="131"/>
                  </a:lnTo>
                  <a:close/>
                  <a:moveTo>
                    <a:pt x="7175" y="363"/>
                  </a:moveTo>
                  <a:lnTo>
                    <a:pt x="7169" y="346"/>
                  </a:lnTo>
                  <a:lnTo>
                    <a:pt x="7161" y="330"/>
                  </a:lnTo>
                  <a:lnTo>
                    <a:pt x="7151" y="315"/>
                  </a:lnTo>
                  <a:lnTo>
                    <a:pt x="7148" y="297"/>
                  </a:lnTo>
                  <a:lnTo>
                    <a:pt x="7154" y="273"/>
                  </a:lnTo>
                  <a:lnTo>
                    <a:pt x="7163" y="248"/>
                  </a:lnTo>
                  <a:lnTo>
                    <a:pt x="7167" y="229"/>
                  </a:lnTo>
                  <a:lnTo>
                    <a:pt x="7164" y="217"/>
                  </a:lnTo>
                  <a:lnTo>
                    <a:pt x="7162" y="204"/>
                  </a:lnTo>
                  <a:lnTo>
                    <a:pt x="7159" y="191"/>
                  </a:lnTo>
                  <a:lnTo>
                    <a:pt x="7159" y="180"/>
                  </a:lnTo>
                  <a:lnTo>
                    <a:pt x="7162" y="173"/>
                  </a:lnTo>
                  <a:lnTo>
                    <a:pt x="7165" y="166"/>
                  </a:lnTo>
                  <a:lnTo>
                    <a:pt x="7169" y="160"/>
                  </a:lnTo>
                  <a:lnTo>
                    <a:pt x="7169" y="152"/>
                  </a:lnTo>
                  <a:lnTo>
                    <a:pt x="7166" y="148"/>
                  </a:lnTo>
                  <a:lnTo>
                    <a:pt x="7159" y="144"/>
                  </a:lnTo>
                  <a:lnTo>
                    <a:pt x="7151" y="140"/>
                  </a:lnTo>
                  <a:lnTo>
                    <a:pt x="7146" y="137"/>
                  </a:lnTo>
                  <a:lnTo>
                    <a:pt x="7140" y="132"/>
                  </a:lnTo>
                  <a:lnTo>
                    <a:pt x="7136" y="126"/>
                  </a:lnTo>
                  <a:lnTo>
                    <a:pt x="7133" y="120"/>
                  </a:lnTo>
                  <a:lnTo>
                    <a:pt x="7131" y="111"/>
                  </a:lnTo>
                  <a:lnTo>
                    <a:pt x="7123" y="100"/>
                  </a:lnTo>
                  <a:lnTo>
                    <a:pt x="7111" y="93"/>
                  </a:lnTo>
                  <a:lnTo>
                    <a:pt x="7100" y="87"/>
                  </a:lnTo>
                  <a:lnTo>
                    <a:pt x="7093" y="75"/>
                  </a:lnTo>
                  <a:lnTo>
                    <a:pt x="7089" y="62"/>
                  </a:lnTo>
                  <a:lnTo>
                    <a:pt x="7084" y="47"/>
                  </a:lnTo>
                  <a:lnTo>
                    <a:pt x="7078" y="34"/>
                  </a:lnTo>
                  <a:lnTo>
                    <a:pt x="7070" y="24"/>
                  </a:lnTo>
                  <a:lnTo>
                    <a:pt x="7054" y="33"/>
                  </a:lnTo>
                  <a:lnTo>
                    <a:pt x="7040" y="48"/>
                  </a:lnTo>
                  <a:lnTo>
                    <a:pt x="7026" y="64"/>
                  </a:lnTo>
                  <a:lnTo>
                    <a:pt x="7009" y="74"/>
                  </a:lnTo>
                  <a:lnTo>
                    <a:pt x="7000" y="74"/>
                  </a:lnTo>
                  <a:lnTo>
                    <a:pt x="6991" y="74"/>
                  </a:lnTo>
                  <a:lnTo>
                    <a:pt x="6982" y="75"/>
                  </a:lnTo>
                  <a:lnTo>
                    <a:pt x="6973" y="77"/>
                  </a:lnTo>
                  <a:lnTo>
                    <a:pt x="6963" y="91"/>
                  </a:lnTo>
                  <a:lnTo>
                    <a:pt x="6952" y="94"/>
                  </a:lnTo>
                  <a:lnTo>
                    <a:pt x="6941" y="89"/>
                  </a:lnTo>
                  <a:lnTo>
                    <a:pt x="6927" y="83"/>
                  </a:lnTo>
                  <a:lnTo>
                    <a:pt x="6916" y="79"/>
                  </a:lnTo>
                  <a:lnTo>
                    <a:pt x="6903" y="74"/>
                  </a:lnTo>
                  <a:lnTo>
                    <a:pt x="6891" y="68"/>
                  </a:lnTo>
                  <a:lnTo>
                    <a:pt x="6881" y="62"/>
                  </a:lnTo>
                  <a:lnTo>
                    <a:pt x="6865" y="52"/>
                  </a:lnTo>
                  <a:lnTo>
                    <a:pt x="6848" y="43"/>
                  </a:lnTo>
                  <a:lnTo>
                    <a:pt x="6831" y="34"/>
                  </a:lnTo>
                  <a:lnTo>
                    <a:pt x="6815" y="24"/>
                  </a:lnTo>
                  <a:lnTo>
                    <a:pt x="6817" y="20"/>
                  </a:lnTo>
                  <a:lnTo>
                    <a:pt x="6816" y="18"/>
                  </a:lnTo>
                  <a:lnTo>
                    <a:pt x="6815" y="15"/>
                  </a:lnTo>
                  <a:lnTo>
                    <a:pt x="6815" y="11"/>
                  </a:lnTo>
                  <a:lnTo>
                    <a:pt x="6814" y="8"/>
                  </a:lnTo>
                  <a:lnTo>
                    <a:pt x="6813" y="6"/>
                  </a:lnTo>
                  <a:lnTo>
                    <a:pt x="6812" y="3"/>
                  </a:lnTo>
                  <a:lnTo>
                    <a:pt x="6811" y="0"/>
                  </a:lnTo>
                  <a:lnTo>
                    <a:pt x="6804" y="8"/>
                  </a:lnTo>
                  <a:lnTo>
                    <a:pt x="6796" y="16"/>
                  </a:lnTo>
                  <a:lnTo>
                    <a:pt x="6789" y="24"/>
                  </a:lnTo>
                  <a:lnTo>
                    <a:pt x="6781" y="32"/>
                  </a:lnTo>
                  <a:lnTo>
                    <a:pt x="6769" y="43"/>
                  </a:lnTo>
                  <a:lnTo>
                    <a:pt x="6761" y="53"/>
                  </a:lnTo>
                  <a:lnTo>
                    <a:pt x="6756" y="65"/>
                  </a:lnTo>
                  <a:lnTo>
                    <a:pt x="6754" y="81"/>
                  </a:lnTo>
                  <a:lnTo>
                    <a:pt x="6750" y="93"/>
                  </a:lnTo>
                  <a:lnTo>
                    <a:pt x="6743" y="99"/>
                  </a:lnTo>
                  <a:lnTo>
                    <a:pt x="6733" y="103"/>
                  </a:lnTo>
                  <a:lnTo>
                    <a:pt x="6726" y="112"/>
                  </a:lnTo>
                  <a:lnTo>
                    <a:pt x="6721" y="126"/>
                  </a:lnTo>
                  <a:lnTo>
                    <a:pt x="6717" y="138"/>
                  </a:lnTo>
                  <a:lnTo>
                    <a:pt x="6711" y="145"/>
                  </a:lnTo>
                  <a:lnTo>
                    <a:pt x="6699" y="146"/>
                  </a:lnTo>
                  <a:lnTo>
                    <a:pt x="6685" y="145"/>
                  </a:lnTo>
                  <a:lnTo>
                    <a:pt x="6674" y="149"/>
                  </a:lnTo>
                  <a:lnTo>
                    <a:pt x="6663" y="156"/>
                  </a:lnTo>
                  <a:lnTo>
                    <a:pt x="6652" y="164"/>
                  </a:lnTo>
                  <a:lnTo>
                    <a:pt x="6647" y="167"/>
                  </a:lnTo>
                  <a:lnTo>
                    <a:pt x="6641" y="169"/>
                  </a:lnTo>
                  <a:lnTo>
                    <a:pt x="6634" y="170"/>
                  </a:lnTo>
                  <a:lnTo>
                    <a:pt x="6628" y="171"/>
                  </a:lnTo>
                  <a:lnTo>
                    <a:pt x="6620" y="173"/>
                  </a:lnTo>
                  <a:lnTo>
                    <a:pt x="6612" y="176"/>
                  </a:lnTo>
                  <a:lnTo>
                    <a:pt x="6603" y="178"/>
                  </a:lnTo>
                  <a:lnTo>
                    <a:pt x="6596" y="178"/>
                  </a:lnTo>
                  <a:lnTo>
                    <a:pt x="6590" y="173"/>
                  </a:lnTo>
                  <a:lnTo>
                    <a:pt x="6586" y="168"/>
                  </a:lnTo>
                  <a:lnTo>
                    <a:pt x="6580" y="167"/>
                  </a:lnTo>
                  <a:lnTo>
                    <a:pt x="6572" y="171"/>
                  </a:lnTo>
                  <a:lnTo>
                    <a:pt x="6567" y="174"/>
                  </a:lnTo>
                  <a:lnTo>
                    <a:pt x="6562" y="177"/>
                  </a:lnTo>
                  <a:lnTo>
                    <a:pt x="6557" y="181"/>
                  </a:lnTo>
                  <a:lnTo>
                    <a:pt x="6554" y="184"/>
                  </a:lnTo>
                  <a:lnTo>
                    <a:pt x="6553" y="189"/>
                  </a:lnTo>
                  <a:lnTo>
                    <a:pt x="6553" y="194"/>
                  </a:lnTo>
                  <a:lnTo>
                    <a:pt x="6553" y="199"/>
                  </a:lnTo>
                  <a:lnTo>
                    <a:pt x="6551" y="203"/>
                  </a:lnTo>
                  <a:lnTo>
                    <a:pt x="6545" y="206"/>
                  </a:lnTo>
                  <a:lnTo>
                    <a:pt x="6540" y="202"/>
                  </a:lnTo>
                  <a:lnTo>
                    <a:pt x="6535" y="196"/>
                  </a:lnTo>
                  <a:lnTo>
                    <a:pt x="6530" y="192"/>
                  </a:lnTo>
                  <a:lnTo>
                    <a:pt x="6513" y="190"/>
                  </a:lnTo>
                  <a:lnTo>
                    <a:pt x="6507" y="193"/>
                  </a:lnTo>
                  <a:lnTo>
                    <a:pt x="6503" y="202"/>
                  </a:lnTo>
                  <a:lnTo>
                    <a:pt x="6497" y="217"/>
                  </a:lnTo>
                  <a:lnTo>
                    <a:pt x="6488" y="228"/>
                  </a:lnTo>
                  <a:lnTo>
                    <a:pt x="6478" y="235"/>
                  </a:lnTo>
                  <a:lnTo>
                    <a:pt x="6471" y="244"/>
                  </a:lnTo>
                  <a:lnTo>
                    <a:pt x="6471" y="259"/>
                  </a:lnTo>
                  <a:lnTo>
                    <a:pt x="6527" y="272"/>
                  </a:lnTo>
                  <a:lnTo>
                    <a:pt x="6538" y="280"/>
                  </a:lnTo>
                  <a:lnTo>
                    <a:pt x="6560" y="289"/>
                  </a:lnTo>
                  <a:lnTo>
                    <a:pt x="6568" y="304"/>
                  </a:lnTo>
                  <a:lnTo>
                    <a:pt x="6576" y="298"/>
                  </a:lnTo>
                  <a:lnTo>
                    <a:pt x="6583" y="288"/>
                  </a:lnTo>
                  <a:lnTo>
                    <a:pt x="6589" y="292"/>
                  </a:lnTo>
                  <a:lnTo>
                    <a:pt x="6594" y="298"/>
                  </a:lnTo>
                  <a:lnTo>
                    <a:pt x="6599" y="297"/>
                  </a:lnTo>
                  <a:lnTo>
                    <a:pt x="6597" y="287"/>
                  </a:lnTo>
                  <a:lnTo>
                    <a:pt x="6602" y="282"/>
                  </a:lnTo>
                  <a:lnTo>
                    <a:pt x="6613" y="280"/>
                  </a:lnTo>
                  <a:lnTo>
                    <a:pt x="6622" y="284"/>
                  </a:lnTo>
                  <a:lnTo>
                    <a:pt x="6621" y="296"/>
                  </a:lnTo>
                  <a:lnTo>
                    <a:pt x="6624" y="298"/>
                  </a:lnTo>
                  <a:lnTo>
                    <a:pt x="6631" y="291"/>
                  </a:lnTo>
                  <a:lnTo>
                    <a:pt x="6638" y="293"/>
                  </a:lnTo>
                  <a:lnTo>
                    <a:pt x="6654" y="304"/>
                  </a:lnTo>
                  <a:lnTo>
                    <a:pt x="6657" y="315"/>
                  </a:lnTo>
                  <a:lnTo>
                    <a:pt x="6652" y="321"/>
                  </a:lnTo>
                  <a:lnTo>
                    <a:pt x="6638" y="323"/>
                  </a:lnTo>
                  <a:lnTo>
                    <a:pt x="6636" y="344"/>
                  </a:lnTo>
                  <a:lnTo>
                    <a:pt x="6647" y="348"/>
                  </a:lnTo>
                  <a:lnTo>
                    <a:pt x="6660" y="352"/>
                  </a:lnTo>
                  <a:lnTo>
                    <a:pt x="6674" y="357"/>
                  </a:lnTo>
                  <a:lnTo>
                    <a:pt x="6694" y="365"/>
                  </a:lnTo>
                  <a:lnTo>
                    <a:pt x="6732" y="378"/>
                  </a:lnTo>
                  <a:lnTo>
                    <a:pt x="6789" y="407"/>
                  </a:lnTo>
                  <a:lnTo>
                    <a:pt x="6859" y="442"/>
                  </a:lnTo>
                  <a:lnTo>
                    <a:pt x="6876" y="459"/>
                  </a:lnTo>
                  <a:lnTo>
                    <a:pt x="6977" y="531"/>
                  </a:lnTo>
                  <a:lnTo>
                    <a:pt x="7010" y="565"/>
                  </a:lnTo>
                  <a:lnTo>
                    <a:pt x="7017" y="560"/>
                  </a:lnTo>
                  <a:lnTo>
                    <a:pt x="7025" y="555"/>
                  </a:lnTo>
                  <a:lnTo>
                    <a:pt x="7032" y="547"/>
                  </a:lnTo>
                  <a:lnTo>
                    <a:pt x="7036" y="537"/>
                  </a:lnTo>
                  <a:lnTo>
                    <a:pt x="7038" y="529"/>
                  </a:lnTo>
                  <a:lnTo>
                    <a:pt x="7040" y="520"/>
                  </a:lnTo>
                  <a:lnTo>
                    <a:pt x="7044" y="513"/>
                  </a:lnTo>
                  <a:lnTo>
                    <a:pt x="7050" y="506"/>
                  </a:lnTo>
                  <a:lnTo>
                    <a:pt x="7059" y="502"/>
                  </a:lnTo>
                  <a:lnTo>
                    <a:pt x="7068" y="501"/>
                  </a:lnTo>
                  <a:lnTo>
                    <a:pt x="7076" y="498"/>
                  </a:lnTo>
                  <a:lnTo>
                    <a:pt x="7083" y="491"/>
                  </a:lnTo>
                  <a:lnTo>
                    <a:pt x="7086" y="482"/>
                  </a:lnTo>
                  <a:lnTo>
                    <a:pt x="7087" y="473"/>
                  </a:lnTo>
                  <a:lnTo>
                    <a:pt x="7088" y="464"/>
                  </a:lnTo>
                  <a:lnTo>
                    <a:pt x="7091" y="456"/>
                  </a:lnTo>
                  <a:lnTo>
                    <a:pt x="7092" y="453"/>
                  </a:lnTo>
                  <a:lnTo>
                    <a:pt x="7092" y="450"/>
                  </a:lnTo>
                  <a:lnTo>
                    <a:pt x="7091" y="447"/>
                  </a:lnTo>
                  <a:lnTo>
                    <a:pt x="7090" y="444"/>
                  </a:lnTo>
                  <a:lnTo>
                    <a:pt x="7090" y="440"/>
                  </a:lnTo>
                  <a:lnTo>
                    <a:pt x="7091" y="436"/>
                  </a:lnTo>
                  <a:lnTo>
                    <a:pt x="7093" y="433"/>
                  </a:lnTo>
                  <a:lnTo>
                    <a:pt x="7096" y="431"/>
                  </a:lnTo>
                  <a:lnTo>
                    <a:pt x="7104" y="435"/>
                  </a:lnTo>
                  <a:lnTo>
                    <a:pt x="7109" y="437"/>
                  </a:lnTo>
                  <a:lnTo>
                    <a:pt x="7115" y="436"/>
                  </a:lnTo>
                  <a:lnTo>
                    <a:pt x="7121" y="430"/>
                  </a:lnTo>
                  <a:lnTo>
                    <a:pt x="7127" y="426"/>
                  </a:lnTo>
                  <a:lnTo>
                    <a:pt x="7136" y="421"/>
                  </a:lnTo>
                  <a:lnTo>
                    <a:pt x="7144" y="418"/>
                  </a:lnTo>
                  <a:lnTo>
                    <a:pt x="7148" y="415"/>
                  </a:lnTo>
                  <a:lnTo>
                    <a:pt x="7148" y="413"/>
                  </a:lnTo>
                  <a:lnTo>
                    <a:pt x="7147" y="410"/>
                  </a:lnTo>
                  <a:lnTo>
                    <a:pt x="7146" y="407"/>
                  </a:lnTo>
                  <a:lnTo>
                    <a:pt x="7148" y="404"/>
                  </a:lnTo>
                  <a:lnTo>
                    <a:pt x="7151" y="402"/>
                  </a:lnTo>
                  <a:lnTo>
                    <a:pt x="7155" y="402"/>
                  </a:lnTo>
                  <a:lnTo>
                    <a:pt x="7159" y="402"/>
                  </a:lnTo>
                  <a:lnTo>
                    <a:pt x="7162" y="400"/>
                  </a:lnTo>
                  <a:lnTo>
                    <a:pt x="7165" y="393"/>
                  </a:lnTo>
                  <a:lnTo>
                    <a:pt x="7166" y="385"/>
                  </a:lnTo>
                  <a:lnTo>
                    <a:pt x="7170" y="380"/>
                  </a:lnTo>
                  <a:lnTo>
                    <a:pt x="7178" y="381"/>
                  </a:lnTo>
                  <a:lnTo>
                    <a:pt x="7175" y="363"/>
                  </a:lnTo>
                  <a:close/>
                  <a:moveTo>
                    <a:pt x="2451" y="496"/>
                  </a:moveTo>
                  <a:lnTo>
                    <a:pt x="2443" y="492"/>
                  </a:lnTo>
                  <a:lnTo>
                    <a:pt x="2446" y="478"/>
                  </a:lnTo>
                  <a:lnTo>
                    <a:pt x="2436" y="463"/>
                  </a:lnTo>
                  <a:lnTo>
                    <a:pt x="2421" y="452"/>
                  </a:lnTo>
                  <a:lnTo>
                    <a:pt x="2408" y="447"/>
                  </a:lnTo>
                  <a:lnTo>
                    <a:pt x="2384" y="469"/>
                  </a:lnTo>
                  <a:lnTo>
                    <a:pt x="2375" y="481"/>
                  </a:lnTo>
                  <a:lnTo>
                    <a:pt x="2369" y="497"/>
                  </a:lnTo>
                  <a:lnTo>
                    <a:pt x="2366" y="508"/>
                  </a:lnTo>
                  <a:lnTo>
                    <a:pt x="2366" y="513"/>
                  </a:lnTo>
                  <a:lnTo>
                    <a:pt x="2394" y="525"/>
                  </a:lnTo>
                  <a:lnTo>
                    <a:pt x="2403" y="530"/>
                  </a:lnTo>
                  <a:lnTo>
                    <a:pt x="2412" y="538"/>
                  </a:lnTo>
                  <a:lnTo>
                    <a:pt x="2422" y="548"/>
                  </a:lnTo>
                  <a:lnTo>
                    <a:pt x="2433" y="541"/>
                  </a:lnTo>
                  <a:lnTo>
                    <a:pt x="2445" y="541"/>
                  </a:lnTo>
                  <a:lnTo>
                    <a:pt x="2457" y="540"/>
                  </a:lnTo>
                  <a:lnTo>
                    <a:pt x="2465" y="529"/>
                  </a:lnTo>
                  <a:lnTo>
                    <a:pt x="2465" y="517"/>
                  </a:lnTo>
                  <a:lnTo>
                    <a:pt x="2460" y="505"/>
                  </a:lnTo>
                  <a:lnTo>
                    <a:pt x="2451" y="496"/>
                  </a:lnTo>
                  <a:close/>
                  <a:moveTo>
                    <a:pt x="15" y="788"/>
                  </a:moveTo>
                  <a:lnTo>
                    <a:pt x="0" y="796"/>
                  </a:lnTo>
                  <a:lnTo>
                    <a:pt x="0" y="804"/>
                  </a:lnTo>
                  <a:lnTo>
                    <a:pt x="11" y="808"/>
                  </a:lnTo>
                  <a:lnTo>
                    <a:pt x="33" y="805"/>
                  </a:lnTo>
                  <a:lnTo>
                    <a:pt x="37" y="806"/>
                  </a:lnTo>
                  <a:lnTo>
                    <a:pt x="41" y="805"/>
                  </a:lnTo>
                  <a:lnTo>
                    <a:pt x="45" y="802"/>
                  </a:lnTo>
                  <a:lnTo>
                    <a:pt x="47" y="799"/>
                  </a:lnTo>
                  <a:lnTo>
                    <a:pt x="49" y="794"/>
                  </a:lnTo>
                  <a:lnTo>
                    <a:pt x="50" y="790"/>
                  </a:lnTo>
                  <a:lnTo>
                    <a:pt x="47" y="788"/>
                  </a:lnTo>
                  <a:lnTo>
                    <a:pt x="15" y="78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7" name="Freeform 55"/>
            <p:cNvSpPr>
              <a:spLocks/>
            </p:cNvSpPr>
            <p:nvPr/>
          </p:nvSpPr>
          <p:spPr bwMode="auto">
            <a:xfrm>
              <a:off x="2553330" y="582928"/>
              <a:ext cx="735963" cy="1056639"/>
            </a:xfrm>
            <a:custGeom>
              <a:avLst/>
              <a:gdLst>
                <a:gd name="T0" fmla="*/ 2582 w 2635"/>
                <a:gd name="T1" fmla="*/ 1454 h 3782"/>
                <a:gd name="T2" fmla="*/ 2513 w 2635"/>
                <a:gd name="T3" fmla="*/ 1351 h 3782"/>
                <a:gd name="T4" fmla="*/ 2403 w 2635"/>
                <a:gd name="T5" fmla="*/ 1224 h 3782"/>
                <a:gd name="T6" fmla="*/ 2327 w 2635"/>
                <a:gd name="T7" fmla="*/ 1113 h 3782"/>
                <a:gd name="T8" fmla="*/ 2260 w 2635"/>
                <a:gd name="T9" fmla="*/ 958 h 3782"/>
                <a:gd name="T10" fmla="*/ 2171 w 2635"/>
                <a:gd name="T11" fmla="*/ 766 h 3782"/>
                <a:gd name="T12" fmla="*/ 2117 w 2635"/>
                <a:gd name="T13" fmla="*/ 702 h 3782"/>
                <a:gd name="T14" fmla="*/ 2065 w 2635"/>
                <a:gd name="T15" fmla="*/ 554 h 3782"/>
                <a:gd name="T16" fmla="*/ 1880 w 2635"/>
                <a:gd name="T17" fmla="*/ 379 h 3782"/>
                <a:gd name="T18" fmla="*/ 1744 w 2635"/>
                <a:gd name="T19" fmla="*/ 264 h 3782"/>
                <a:gd name="T20" fmla="*/ 1682 w 2635"/>
                <a:gd name="T21" fmla="*/ 174 h 3782"/>
                <a:gd name="T22" fmla="*/ 1603 w 2635"/>
                <a:gd name="T23" fmla="*/ 90 h 3782"/>
                <a:gd name="T24" fmla="*/ 1537 w 2635"/>
                <a:gd name="T25" fmla="*/ 56 h 3782"/>
                <a:gd name="T26" fmla="*/ 1323 w 2635"/>
                <a:gd name="T27" fmla="*/ 61 h 3782"/>
                <a:gd name="T28" fmla="*/ 1152 w 2635"/>
                <a:gd name="T29" fmla="*/ 57 h 3782"/>
                <a:gd name="T30" fmla="*/ 1015 w 2635"/>
                <a:gd name="T31" fmla="*/ 22 h 3782"/>
                <a:gd name="T32" fmla="*/ 894 w 2635"/>
                <a:gd name="T33" fmla="*/ 100 h 3782"/>
                <a:gd name="T34" fmla="*/ 784 w 2635"/>
                <a:gd name="T35" fmla="*/ 167 h 3782"/>
                <a:gd name="T36" fmla="*/ 740 w 2635"/>
                <a:gd name="T37" fmla="*/ 254 h 3782"/>
                <a:gd name="T38" fmla="*/ 703 w 2635"/>
                <a:gd name="T39" fmla="*/ 387 h 3782"/>
                <a:gd name="T40" fmla="*/ 676 w 2635"/>
                <a:gd name="T41" fmla="*/ 489 h 3782"/>
                <a:gd name="T42" fmla="*/ 544 w 2635"/>
                <a:gd name="T43" fmla="*/ 606 h 3782"/>
                <a:gd name="T44" fmla="*/ 257 w 2635"/>
                <a:gd name="T45" fmla="*/ 932 h 3782"/>
                <a:gd name="T46" fmla="*/ 12 w 2635"/>
                <a:gd name="T47" fmla="*/ 1478 h 3782"/>
                <a:gd name="T48" fmla="*/ 213 w 2635"/>
                <a:gd name="T49" fmla="*/ 2328 h 3782"/>
                <a:gd name="T50" fmla="*/ 432 w 2635"/>
                <a:gd name="T51" fmla="*/ 2597 h 3782"/>
                <a:gd name="T52" fmla="*/ 406 w 2635"/>
                <a:gd name="T53" fmla="*/ 2926 h 3782"/>
                <a:gd name="T54" fmla="*/ 356 w 2635"/>
                <a:gd name="T55" fmla="*/ 3058 h 3782"/>
                <a:gd name="T56" fmla="*/ 323 w 2635"/>
                <a:gd name="T57" fmla="*/ 3162 h 3782"/>
                <a:gd name="T58" fmla="*/ 290 w 2635"/>
                <a:gd name="T59" fmla="*/ 3285 h 3782"/>
                <a:gd name="T60" fmla="*/ 448 w 2635"/>
                <a:gd name="T61" fmla="*/ 3478 h 3782"/>
                <a:gd name="T62" fmla="*/ 697 w 2635"/>
                <a:gd name="T63" fmla="*/ 3658 h 3782"/>
                <a:gd name="T64" fmla="*/ 821 w 2635"/>
                <a:gd name="T65" fmla="*/ 3425 h 3782"/>
                <a:gd name="T66" fmla="*/ 1161 w 2635"/>
                <a:gd name="T67" fmla="*/ 3375 h 3782"/>
                <a:gd name="T68" fmla="*/ 1440 w 2635"/>
                <a:gd name="T69" fmla="*/ 3543 h 3782"/>
                <a:gd name="T70" fmla="*/ 1464 w 2635"/>
                <a:gd name="T71" fmla="*/ 3601 h 3782"/>
                <a:gd name="T72" fmla="*/ 1622 w 2635"/>
                <a:gd name="T73" fmla="*/ 3632 h 3782"/>
                <a:gd name="T74" fmla="*/ 1772 w 2635"/>
                <a:gd name="T75" fmla="*/ 3641 h 3782"/>
                <a:gd name="T76" fmla="*/ 1926 w 2635"/>
                <a:gd name="T77" fmla="*/ 3750 h 3782"/>
                <a:gd name="T78" fmla="*/ 2017 w 2635"/>
                <a:gd name="T79" fmla="*/ 3586 h 3782"/>
                <a:gd name="T80" fmla="*/ 1983 w 2635"/>
                <a:gd name="T81" fmla="*/ 3451 h 3782"/>
                <a:gd name="T82" fmla="*/ 2272 w 2635"/>
                <a:gd name="T83" fmla="*/ 3346 h 3782"/>
                <a:gd name="T84" fmla="*/ 2361 w 2635"/>
                <a:gd name="T85" fmla="*/ 3294 h 3782"/>
                <a:gd name="T86" fmla="*/ 2263 w 2635"/>
                <a:gd name="T87" fmla="*/ 3234 h 3782"/>
                <a:gd name="T88" fmla="*/ 2133 w 2635"/>
                <a:gd name="T89" fmla="*/ 3171 h 3782"/>
                <a:gd name="T90" fmla="*/ 2150 w 2635"/>
                <a:gd name="T91" fmla="*/ 3115 h 3782"/>
                <a:gd name="T92" fmla="*/ 2091 w 2635"/>
                <a:gd name="T93" fmla="*/ 3053 h 3782"/>
                <a:gd name="T94" fmla="*/ 1979 w 2635"/>
                <a:gd name="T95" fmla="*/ 2830 h 3782"/>
                <a:gd name="T96" fmla="*/ 1862 w 2635"/>
                <a:gd name="T97" fmla="*/ 2673 h 3782"/>
                <a:gd name="T98" fmla="*/ 1790 w 2635"/>
                <a:gd name="T99" fmla="*/ 2478 h 3782"/>
                <a:gd name="T100" fmla="*/ 2062 w 2635"/>
                <a:gd name="T101" fmla="*/ 2347 h 3782"/>
                <a:gd name="T102" fmla="*/ 2162 w 2635"/>
                <a:gd name="T103" fmla="*/ 2098 h 3782"/>
                <a:gd name="T104" fmla="*/ 2071 w 2635"/>
                <a:gd name="T105" fmla="*/ 2027 h 3782"/>
                <a:gd name="T106" fmla="*/ 2016 w 2635"/>
                <a:gd name="T107" fmla="*/ 2039 h 3782"/>
                <a:gd name="T108" fmla="*/ 2083 w 2635"/>
                <a:gd name="T109" fmla="*/ 1877 h 3782"/>
                <a:gd name="T110" fmla="*/ 2205 w 2635"/>
                <a:gd name="T111" fmla="*/ 1832 h 3782"/>
                <a:gd name="T112" fmla="*/ 2326 w 2635"/>
                <a:gd name="T113" fmla="*/ 1562 h 3782"/>
                <a:gd name="T114" fmla="*/ 2492 w 2635"/>
                <a:gd name="T115" fmla="*/ 1593 h 3782"/>
                <a:gd name="T116" fmla="*/ 2635 w 2635"/>
                <a:gd name="T117" fmla="*/ 1529 h 3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35" h="3782">
                  <a:moveTo>
                    <a:pt x="2635" y="1528"/>
                  </a:moveTo>
                  <a:lnTo>
                    <a:pt x="2619" y="1525"/>
                  </a:lnTo>
                  <a:lnTo>
                    <a:pt x="2619" y="1521"/>
                  </a:lnTo>
                  <a:lnTo>
                    <a:pt x="2611" y="1513"/>
                  </a:lnTo>
                  <a:lnTo>
                    <a:pt x="2603" y="1506"/>
                  </a:lnTo>
                  <a:lnTo>
                    <a:pt x="2600" y="1505"/>
                  </a:lnTo>
                  <a:lnTo>
                    <a:pt x="2599" y="1498"/>
                  </a:lnTo>
                  <a:lnTo>
                    <a:pt x="2601" y="1483"/>
                  </a:lnTo>
                  <a:lnTo>
                    <a:pt x="2600" y="1476"/>
                  </a:lnTo>
                  <a:lnTo>
                    <a:pt x="2595" y="1470"/>
                  </a:lnTo>
                  <a:lnTo>
                    <a:pt x="2589" y="1466"/>
                  </a:lnTo>
                  <a:lnTo>
                    <a:pt x="2584" y="1462"/>
                  </a:lnTo>
                  <a:lnTo>
                    <a:pt x="2582" y="1454"/>
                  </a:lnTo>
                  <a:lnTo>
                    <a:pt x="2587" y="1443"/>
                  </a:lnTo>
                  <a:lnTo>
                    <a:pt x="2590" y="1436"/>
                  </a:lnTo>
                  <a:lnTo>
                    <a:pt x="2588" y="1432"/>
                  </a:lnTo>
                  <a:lnTo>
                    <a:pt x="2578" y="1428"/>
                  </a:lnTo>
                  <a:lnTo>
                    <a:pt x="2567" y="1417"/>
                  </a:lnTo>
                  <a:lnTo>
                    <a:pt x="2557" y="1404"/>
                  </a:lnTo>
                  <a:lnTo>
                    <a:pt x="2551" y="1393"/>
                  </a:lnTo>
                  <a:lnTo>
                    <a:pt x="2558" y="1383"/>
                  </a:lnTo>
                  <a:lnTo>
                    <a:pt x="2551" y="1378"/>
                  </a:lnTo>
                  <a:lnTo>
                    <a:pt x="2537" y="1375"/>
                  </a:lnTo>
                  <a:lnTo>
                    <a:pt x="2528" y="1371"/>
                  </a:lnTo>
                  <a:lnTo>
                    <a:pt x="2519" y="1360"/>
                  </a:lnTo>
                  <a:lnTo>
                    <a:pt x="2513" y="1351"/>
                  </a:lnTo>
                  <a:lnTo>
                    <a:pt x="2508" y="1342"/>
                  </a:lnTo>
                  <a:lnTo>
                    <a:pt x="2504" y="1330"/>
                  </a:lnTo>
                  <a:lnTo>
                    <a:pt x="2504" y="1325"/>
                  </a:lnTo>
                  <a:lnTo>
                    <a:pt x="2506" y="1320"/>
                  </a:lnTo>
                  <a:lnTo>
                    <a:pt x="2506" y="1316"/>
                  </a:lnTo>
                  <a:lnTo>
                    <a:pt x="2502" y="1315"/>
                  </a:lnTo>
                  <a:lnTo>
                    <a:pt x="2493" y="1307"/>
                  </a:lnTo>
                  <a:lnTo>
                    <a:pt x="2484" y="1298"/>
                  </a:lnTo>
                  <a:lnTo>
                    <a:pt x="2482" y="1292"/>
                  </a:lnTo>
                  <a:lnTo>
                    <a:pt x="2482" y="1283"/>
                  </a:lnTo>
                  <a:lnTo>
                    <a:pt x="2477" y="1267"/>
                  </a:lnTo>
                  <a:lnTo>
                    <a:pt x="2465" y="1255"/>
                  </a:lnTo>
                  <a:lnTo>
                    <a:pt x="2403" y="1224"/>
                  </a:lnTo>
                  <a:lnTo>
                    <a:pt x="2393" y="1222"/>
                  </a:lnTo>
                  <a:lnTo>
                    <a:pt x="2388" y="1218"/>
                  </a:lnTo>
                  <a:lnTo>
                    <a:pt x="2385" y="1208"/>
                  </a:lnTo>
                  <a:lnTo>
                    <a:pt x="2384" y="1198"/>
                  </a:lnTo>
                  <a:lnTo>
                    <a:pt x="2382" y="1192"/>
                  </a:lnTo>
                  <a:lnTo>
                    <a:pt x="2378" y="1190"/>
                  </a:lnTo>
                  <a:lnTo>
                    <a:pt x="2360" y="1187"/>
                  </a:lnTo>
                  <a:lnTo>
                    <a:pt x="2349" y="1179"/>
                  </a:lnTo>
                  <a:lnTo>
                    <a:pt x="2338" y="1167"/>
                  </a:lnTo>
                  <a:lnTo>
                    <a:pt x="2333" y="1154"/>
                  </a:lnTo>
                  <a:lnTo>
                    <a:pt x="2337" y="1140"/>
                  </a:lnTo>
                  <a:lnTo>
                    <a:pt x="2336" y="1129"/>
                  </a:lnTo>
                  <a:lnTo>
                    <a:pt x="2327" y="1113"/>
                  </a:lnTo>
                  <a:lnTo>
                    <a:pt x="2308" y="1089"/>
                  </a:lnTo>
                  <a:lnTo>
                    <a:pt x="2303" y="1064"/>
                  </a:lnTo>
                  <a:lnTo>
                    <a:pt x="2300" y="1037"/>
                  </a:lnTo>
                  <a:lnTo>
                    <a:pt x="2297" y="1033"/>
                  </a:lnTo>
                  <a:lnTo>
                    <a:pt x="2292" y="1029"/>
                  </a:lnTo>
                  <a:lnTo>
                    <a:pt x="2287" y="1023"/>
                  </a:lnTo>
                  <a:lnTo>
                    <a:pt x="2287" y="1015"/>
                  </a:lnTo>
                  <a:lnTo>
                    <a:pt x="2290" y="1010"/>
                  </a:lnTo>
                  <a:lnTo>
                    <a:pt x="2308" y="1000"/>
                  </a:lnTo>
                  <a:lnTo>
                    <a:pt x="2282" y="990"/>
                  </a:lnTo>
                  <a:lnTo>
                    <a:pt x="2269" y="981"/>
                  </a:lnTo>
                  <a:lnTo>
                    <a:pt x="2261" y="966"/>
                  </a:lnTo>
                  <a:lnTo>
                    <a:pt x="2260" y="958"/>
                  </a:lnTo>
                  <a:lnTo>
                    <a:pt x="2261" y="941"/>
                  </a:lnTo>
                  <a:lnTo>
                    <a:pt x="2258" y="934"/>
                  </a:lnTo>
                  <a:lnTo>
                    <a:pt x="2252" y="929"/>
                  </a:lnTo>
                  <a:lnTo>
                    <a:pt x="2237" y="922"/>
                  </a:lnTo>
                  <a:lnTo>
                    <a:pt x="2230" y="917"/>
                  </a:lnTo>
                  <a:lnTo>
                    <a:pt x="2231" y="904"/>
                  </a:lnTo>
                  <a:lnTo>
                    <a:pt x="2208" y="874"/>
                  </a:lnTo>
                  <a:lnTo>
                    <a:pt x="2200" y="858"/>
                  </a:lnTo>
                  <a:lnTo>
                    <a:pt x="2184" y="788"/>
                  </a:lnTo>
                  <a:lnTo>
                    <a:pt x="2180" y="781"/>
                  </a:lnTo>
                  <a:lnTo>
                    <a:pt x="2177" y="778"/>
                  </a:lnTo>
                  <a:lnTo>
                    <a:pt x="2174" y="770"/>
                  </a:lnTo>
                  <a:lnTo>
                    <a:pt x="2171" y="766"/>
                  </a:lnTo>
                  <a:lnTo>
                    <a:pt x="2167" y="764"/>
                  </a:lnTo>
                  <a:lnTo>
                    <a:pt x="2158" y="764"/>
                  </a:lnTo>
                  <a:lnTo>
                    <a:pt x="2154" y="761"/>
                  </a:lnTo>
                  <a:lnTo>
                    <a:pt x="2152" y="756"/>
                  </a:lnTo>
                  <a:lnTo>
                    <a:pt x="2156" y="747"/>
                  </a:lnTo>
                  <a:lnTo>
                    <a:pt x="2154" y="742"/>
                  </a:lnTo>
                  <a:lnTo>
                    <a:pt x="2150" y="739"/>
                  </a:lnTo>
                  <a:lnTo>
                    <a:pt x="2141" y="735"/>
                  </a:lnTo>
                  <a:lnTo>
                    <a:pt x="2139" y="732"/>
                  </a:lnTo>
                  <a:lnTo>
                    <a:pt x="2136" y="720"/>
                  </a:lnTo>
                  <a:lnTo>
                    <a:pt x="2128" y="713"/>
                  </a:lnTo>
                  <a:lnTo>
                    <a:pt x="2121" y="707"/>
                  </a:lnTo>
                  <a:lnTo>
                    <a:pt x="2117" y="702"/>
                  </a:lnTo>
                  <a:lnTo>
                    <a:pt x="2117" y="693"/>
                  </a:lnTo>
                  <a:lnTo>
                    <a:pt x="2116" y="685"/>
                  </a:lnTo>
                  <a:lnTo>
                    <a:pt x="2113" y="679"/>
                  </a:lnTo>
                  <a:lnTo>
                    <a:pt x="2108" y="675"/>
                  </a:lnTo>
                  <a:lnTo>
                    <a:pt x="2114" y="659"/>
                  </a:lnTo>
                  <a:lnTo>
                    <a:pt x="2112" y="644"/>
                  </a:lnTo>
                  <a:lnTo>
                    <a:pt x="2099" y="616"/>
                  </a:lnTo>
                  <a:lnTo>
                    <a:pt x="2094" y="574"/>
                  </a:lnTo>
                  <a:lnTo>
                    <a:pt x="2089" y="564"/>
                  </a:lnTo>
                  <a:lnTo>
                    <a:pt x="2083" y="562"/>
                  </a:lnTo>
                  <a:lnTo>
                    <a:pt x="2075" y="561"/>
                  </a:lnTo>
                  <a:lnTo>
                    <a:pt x="2068" y="559"/>
                  </a:lnTo>
                  <a:lnTo>
                    <a:pt x="2065" y="554"/>
                  </a:lnTo>
                  <a:lnTo>
                    <a:pt x="2063" y="550"/>
                  </a:lnTo>
                  <a:lnTo>
                    <a:pt x="2029" y="522"/>
                  </a:lnTo>
                  <a:lnTo>
                    <a:pt x="2025" y="513"/>
                  </a:lnTo>
                  <a:lnTo>
                    <a:pt x="2030" y="497"/>
                  </a:lnTo>
                  <a:lnTo>
                    <a:pt x="2016" y="472"/>
                  </a:lnTo>
                  <a:lnTo>
                    <a:pt x="2008" y="462"/>
                  </a:lnTo>
                  <a:lnTo>
                    <a:pt x="1995" y="452"/>
                  </a:lnTo>
                  <a:lnTo>
                    <a:pt x="1965" y="438"/>
                  </a:lnTo>
                  <a:lnTo>
                    <a:pt x="1960" y="434"/>
                  </a:lnTo>
                  <a:lnTo>
                    <a:pt x="1948" y="418"/>
                  </a:lnTo>
                  <a:lnTo>
                    <a:pt x="1933" y="404"/>
                  </a:lnTo>
                  <a:lnTo>
                    <a:pt x="1887" y="383"/>
                  </a:lnTo>
                  <a:lnTo>
                    <a:pt x="1880" y="379"/>
                  </a:lnTo>
                  <a:lnTo>
                    <a:pt x="1874" y="373"/>
                  </a:lnTo>
                  <a:lnTo>
                    <a:pt x="1869" y="366"/>
                  </a:lnTo>
                  <a:lnTo>
                    <a:pt x="1865" y="359"/>
                  </a:lnTo>
                  <a:lnTo>
                    <a:pt x="1862" y="348"/>
                  </a:lnTo>
                  <a:lnTo>
                    <a:pt x="1860" y="328"/>
                  </a:lnTo>
                  <a:lnTo>
                    <a:pt x="1855" y="315"/>
                  </a:lnTo>
                  <a:lnTo>
                    <a:pt x="1836" y="309"/>
                  </a:lnTo>
                  <a:lnTo>
                    <a:pt x="1793" y="295"/>
                  </a:lnTo>
                  <a:lnTo>
                    <a:pt x="1775" y="285"/>
                  </a:lnTo>
                  <a:lnTo>
                    <a:pt x="1763" y="270"/>
                  </a:lnTo>
                  <a:lnTo>
                    <a:pt x="1758" y="266"/>
                  </a:lnTo>
                  <a:lnTo>
                    <a:pt x="1751" y="264"/>
                  </a:lnTo>
                  <a:lnTo>
                    <a:pt x="1744" y="264"/>
                  </a:lnTo>
                  <a:lnTo>
                    <a:pt x="1738" y="257"/>
                  </a:lnTo>
                  <a:lnTo>
                    <a:pt x="1735" y="247"/>
                  </a:lnTo>
                  <a:lnTo>
                    <a:pt x="1741" y="225"/>
                  </a:lnTo>
                  <a:lnTo>
                    <a:pt x="1740" y="206"/>
                  </a:lnTo>
                  <a:lnTo>
                    <a:pt x="1731" y="197"/>
                  </a:lnTo>
                  <a:lnTo>
                    <a:pt x="1715" y="199"/>
                  </a:lnTo>
                  <a:lnTo>
                    <a:pt x="1699" y="208"/>
                  </a:lnTo>
                  <a:lnTo>
                    <a:pt x="1688" y="218"/>
                  </a:lnTo>
                  <a:lnTo>
                    <a:pt x="1681" y="215"/>
                  </a:lnTo>
                  <a:lnTo>
                    <a:pt x="1682" y="205"/>
                  </a:lnTo>
                  <a:lnTo>
                    <a:pt x="1687" y="189"/>
                  </a:lnTo>
                  <a:lnTo>
                    <a:pt x="1688" y="178"/>
                  </a:lnTo>
                  <a:lnTo>
                    <a:pt x="1682" y="174"/>
                  </a:lnTo>
                  <a:lnTo>
                    <a:pt x="1666" y="174"/>
                  </a:lnTo>
                  <a:lnTo>
                    <a:pt x="1658" y="170"/>
                  </a:lnTo>
                  <a:lnTo>
                    <a:pt x="1652" y="165"/>
                  </a:lnTo>
                  <a:lnTo>
                    <a:pt x="1648" y="158"/>
                  </a:lnTo>
                  <a:lnTo>
                    <a:pt x="1640" y="141"/>
                  </a:lnTo>
                  <a:lnTo>
                    <a:pt x="1636" y="128"/>
                  </a:lnTo>
                  <a:lnTo>
                    <a:pt x="1625" y="112"/>
                  </a:lnTo>
                  <a:lnTo>
                    <a:pt x="1621" y="103"/>
                  </a:lnTo>
                  <a:lnTo>
                    <a:pt x="1619" y="94"/>
                  </a:lnTo>
                  <a:lnTo>
                    <a:pt x="1622" y="84"/>
                  </a:lnTo>
                  <a:lnTo>
                    <a:pt x="1616" y="87"/>
                  </a:lnTo>
                  <a:lnTo>
                    <a:pt x="1610" y="89"/>
                  </a:lnTo>
                  <a:lnTo>
                    <a:pt x="1603" y="90"/>
                  </a:lnTo>
                  <a:lnTo>
                    <a:pt x="1596" y="90"/>
                  </a:lnTo>
                  <a:lnTo>
                    <a:pt x="1590" y="86"/>
                  </a:lnTo>
                  <a:lnTo>
                    <a:pt x="1586" y="77"/>
                  </a:lnTo>
                  <a:lnTo>
                    <a:pt x="1580" y="75"/>
                  </a:lnTo>
                  <a:lnTo>
                    <a:pt x="1568" y="79"/>
                  </a:lnTo>
                  <a:lnTo>
                    <a:pt x="1558" y="88"/>
                  </a:lnTo>
                  <a:lnTo>
                    <a:pt x="1548" y="93"/>
                  </a:lnTo>
                  <a:lnTo>
                    <a:pt x="1535" y="90"/>
                  </a:lnTo>
                  <a:lnTo>
                    <a:pt x="1537" y="84"/>
                  </a:lnTo>
                  <a:lnTo>
                    <a:pt x="1543" y="71"/>
                  </a:lnTo>
                  <a:lnTo>
                    <a:pt x="1544" y="68"/>
                  </a:lnTo>
                  <a:lnTo>
                    <a:pt x="1542" y="61"/>
                  </a:lnTo>
                  <a:lnTo>
                    <a:pt x="1537" y="56"/>
                  </a:lnTo>
                  <a:lnTo>
                    <a:pt x="1532" y="54"/>
                  </a:lnTo>
                  <a:lnTo>
                    <a:pt x="1530" y="57"/>
                  </a:lnTo>
                  <a:lnTo>
                    <a:pt x="1528" y="71"/>
                  </a:lnTo>
                  <a:lnTo>
                    <a:pt x="1521" y="78"/>
                  </a:lnTo>
                  <a:lnTo>
                    <a:pt x="1511" y="82"/>
                  </a:lnTo>
                  <a:lnTo>
                    <a:pt x="1478" y="86"/>
                  </a:lnTo>
                  <a:lnTo>
                    <a:pt x="1375" y="72"/>
                  </a:lnTo>
                  <a:lnTo>
                    <a:pt x="1370" y="68"/>
                  </a:lnTo>
                  <a:lnTo>
                    <a:pt x="1368" y="60"/>
                  </a:lnTo>
                  <a:lnTo>
                    <a:pt x="1364" y="60"/>
                  </a:lnTo>
                  <a:lnTo>
                    <a:pt x="1356" y="65"/>
                  </a:lnTo>
                  <a:lnTo>
                    <a:pt x="1335" y="65"/>
                  </a:lnTo>
                  <a:lnTo>
                    <a:pt x="1323" y="61"/>
                  </a:lnTo>
                  <a:lnTo>
                    <a:pt x="1316" y="60"/>
                  </a:lnTo>
                  <a:lnTo>
                    <a:pt x="1311" y="62"/>
                  </a:lnTo>
                  <a:lnTo>
                    <a:pt x="1307" y="66"/>
                  </a:lnTo>
                  <a:lnTo>
                    <a:pt x="1301" y="69"/>
                  </a:lnTo>
                  <a:lnTo>
                    <a:pt x="1295" y="70"/>
                  </a:lnTo>
                  <a:lnTo>
                    <a:pt x="1289" y="70"/>
                  </a:lnTo>
                  <a:lnTo>
                    <a:pt x="1281" y="66"/>
                  </a:lnTo>
                  <a:lnTo>
                    <a:pt x="1272" y="58"/>
                  </a:lnTo>
                  <a:lnTo>
                    <a:pt x="1262" y="55"/>
                  </a:lnTo>
                  <a:lnTo>
                    <a:pt x="1253" y="65"/>
                  </a:lnTo>
                  <a:lnTo>
                    <a:pt x="1236" y="61"/>
                  </a:lnTo>
                  <a:lnTo>
                    <a:pt x="1176" y="67"/>
                  </a:lnTo>
                  <a:lnTo>
                    <a:pt x="1152" y="57"/>
                  </a:lnTo>
                  <a:lnTo>
                    <a:pt x="1145" y="51"/>
                  </a:lnTo>
                  <a:lnTo>
                    <a:pt x="1116" y="35"/>
                  </a:lnTo>
                  <a:lnTo>
                    <a:pt x="1093" y="33"/>
                  </a:lnTo>
                  <a:lnTo>
                    <a:pt x="1084" y="28"/>
                  </a:lnTo>
                  <a:lnTo>
                    <a:pt x="1081" y="15"/>
                  </a:lnTo>
                  <a:lnTo>
                    <a:pt x="1070" y="18"/>
                  </a:lnTo>
                  <a:lnTo>
                    <a:pt x="1062" y="12"/>
                  </a:lnTo>
                  <a:lnTo>
                    <a:pt x="1053" y="4"/>
                  </a:lnTo>
                  <a:lnTo>
                    <a:pt x="1041" y="0"/>
                  </a:lnTo>
                  <a:lnTo>
                    <a:pt x="1035" y="4"/>
                  </a:lnTo>
                  <a:lnTo>
                    <a:pt x="1029" y="17"/>
                  </a:lnTo>
                  <a:lnTo>
                    <a:pt x="1022" y="20"/>
                  </a:lnTo>
                  <a:lnTo>
                    <a:pt x="1015" y="22"/>
                  </a:lnTo>
                  <a:lnTo>
                    <a:pt x="1010" y="27"/>
                  </a:lnTo>
                  <a:lnTo>
                    <a:pt x="1007" y="34"/>
                  </a:lnTo>
                  <a:lnTo>
                    <a:pt x="1006" y="53"/>
                  </a:lnTo>
                  <a:lnTo>
                    <a:pt x="1004" y="60"/>
                  </a:lnTo>
                  <a:lnTo>
                    <a:pt x="989" y="83"/>
                  </a:lnTo>
                  <a:lnTo>
                    <a:pt x="987" y="85"/>
                  </a:lnTo>
                  <a:lnTo>
                    <a:pt x="918" y="80"/>
                  </a:lnTo>
                  <a:lnTo>
                    <a:pt x="913" y="82"/>
                  </a:lnTo>
                  <a:lnTo>
                    <a:pt x="908" y="91"/>
                  </a:lnTo>
                  <a:lnTo>
                    <a:pt x="901" y="96"/>
                  </a:lnTo>
                  <a:lnTo>
                    <a:pt x="900" y="98"/>
                  </a:lnTo>
                  <a:lnTo>
                    <a:pt x="898" y="99"/>
                  </a:lnTo>
                  <a:lnTo>
                    <a:pt x="894" y="100"/>
                  </a:lnTo>
                  <a:lnTo>
                    <a:pt x="891" y="98"/>
                  </a:lnTo>
                  <a:lnTo>
                    <a:pt x="888" y="91"/>
                  </a:lnTo>
                  <a:lnTo>
                    <a:pt x="886" y="90"/>
                  </a:lnTo>
                  <a:lnTo>
                    <a:pt x="874" y="94"/>
                  </a:lnTo>
                  <a:lnTo>
                    <a:pt x="851" y="107"/>
                  </a:lnTo>
                  <a:lnTo>
                    <a:pt x="840" y="110"/>
                  </a:lnTo>
                  <a:lnTo>
                    <a:pt x="816" y="109"/>
                  </a:lnTo>
                  <a:lnTo>
                    <a:pt x="811" y="110"/>
                  </a:lnTo>
                  <a:lnTo>
                    <a:pt x="807" y="115"/>
                  </a:lnTo>
                  <a:lnTo>
                    <a:pt x="805" y="120"/>
                  </a:lnTo>
                  <a:lnTo>
                    <a:pt x="804" y="126"/>
                  </a:lnTo>
                  <a:lnTo>
                    <a:pt x="802" y="134"/>
                  </a:lnTo>
                  <a:lnTo>
                    <a:pt x="784" y="167"/>
                  </a:lnTo>
                  <a:lnTo>
                    <a:pt x="781" y="177"/>
                  </a:lnTo>
                  <a:lnTo>
                    <a:pt x="779" y="178"/>
                  </a:lnTo>
                  <a:lnTo>
                    <a:pt x="768" y="198"/>
                  </a:lnTo>
                  <a:lnTo>
                    <a:pt x="768" y="199"/>
                  </a:lnTo>
                  <a:lnTo>
                    <a:pt x="762" y="211"/>
                  </a:lnTo>
                  <a:lnTo>
                    <a:pt x="758" y="216"/>
                  </a:lnTo>
                  <a:lnTo>
                    <a:pt x="751" y="219"/>
                  </a:lnTo>
                  <a:lnTo>
                    <a:pt x="754" y="229"/>
                  </a:lnTo>
                  <a:lnTo>
                    <a:pt x="753" y="231"/>
                  </a:lnTo>
                  <a:lnTo>
                    <a:pt x="747" y="234"/>
                  </a:lnTo>
                  <a:lnTo>
                    <a:pt x="750" y="244"/>
                  </a:lnTo>
                  <a:lnTo>
                    <a:pt x="746" y="250"/>
                  </a:lnTo>
                  <a:lnTo>
                    <a:pt x="740" y="254"/>
                  </a:lnTo>
                  <a:lnTo>
                    <a:pt x="720" y="308"/>
                  </a:lnTo>
                  <a:lnTo>
                    <a:pt x="716" y="314"/>
                  </a:lnTo>
                  <a:lnTo>
                    <a:pt x="713" y="321"/>
                  </a:lnTo>
                  <a:lnTo>
                    <a:pt x="712" y="331"/>
                  </a:lnTo>
                  <a:lnTo>
                    <a:pt x="713" y="339"/>
                  </a:lnTo>
                  <a:lnTo>
                    <a:pt x="715" y="348"/>
                  </a:lnTo>
                  <a:lnTo>
                    <a:pt x="715" y="356"/>
                  </a:lnTo>
                  <a:lnTo>
                    <a:pt x="709" y="366"/>
                  </a:lnTo>
                  <a:lnTo>
                    <a:pt x="709" y="370"/>
                  </a:lnTo>
                  <a:lnTo>
                    <a:pt x="713" y="380"/>
                  </a:lnTo>
                  <a:lnTo>
                    <a:pt x="714" y="383"/>
                  </a:lnTo>
                  <a:lnTo>
                    <a:pt x="708" y="387"/>
                  </a:lnTo>
                  <a:lnTo>
                    <a:pt x="703" y="387"/>
                  </a:lnTo>
                  <a:lnTo>
                    <a:pt x="700" y="387"/>
                  </a:lnTo>
                  <a:lnTo>
                    <a:pt x="696" y="388"/>
                  </a:lnTo>
                  <a:lnTo>
                    <a:pt x="689" y="394"/>
                  </a:lnTo>
                  <a:lnTo>
                    <a:pt x="685" y="400"/>
                  </a:lnTo>
                  <a:lnTo>
                    <a:pt x="684" y="407"/>
                  </a:lnTo>
                  <a:lnTo>
                    <a:pt x="683" y="421"/>
                  </a:lnTo>
                  <a:lnTo>
                    <a:pt x="675" y="449"/>
                  </a:lnTo>
                  <a:lnTo>
                    <a:pt x="674" y="457"/>
                  </a:lnTo>
                  <a:lnTo>
                    <a:pt x="679" y="464"/>
                  </a:lnTo>
                  <a:lnTo>
                    <a:pt x="695" y="474"/>
                  </a:lnTo>
                  <a:lnTo>
                    <a:pt x="700" y="482"/>
                  </a:lnTo>
                  <a:lnTo>
                    <a:pt x="693" y="486"/>
                  </a:lnTo>
                  <a:lnTo>
                    <a:pt x="676" y="489"/>
                  </a:lnTo>
                  <a:lnTo>
                    <a:pt x="647" y="511"/>
                  </a:lnTo>
                  <a:lnTo>
                    <a:pt x="644" y="517"/>
                  </a:lnTo>
                  <a:lnTo>
                    <a:pt x="630" y="509"/>
                  </a:lnTo>
                  <a:lnTo>
                    <a:pt x="618" y="520"/>
                  </a:lnTo>
                  <a:lnTo>
                    <a:pt x="601" y="556"/>
                  </a:lnTo>
                  <a:lnTo>
                    <a:pt x="595" y="564"/>
                  </a:lnTo>
                  <a:lnTo>
                    <a:pt x="590" y="568"/>
                  </a:lnTo>
                  <a:lnTo>
                    <a:pt x="565" y="582"/>
                  </a:lnTo>
                  <a:lnTo>
                    <a:pt x="560" y="586"/>
                  </a:lnTo>
                  <a:lnTo>
                    <a:pt x="557" y="593"/>
                  </a:lnTo>
                  <a:lnTo>
                    <a:pt x="553" y="606"/>
                  </a:lnTo>
                  <a:lnTo>
                    <a:pt x="550" y="604"/>
                  </a:lnTo>
                  <a:lnTo>
                    <a:pt x="544" y="606"/>
                  </a:lnTo>
                  <a:lnTo>
                    <a:pt x="542" y="631"/>
                  </a:lnTo>
                  <a:lnTo>
                    <a:pt x="533" y="650"/>
                  </a:lnTo>
                  <a:lnTo>
                    <a:pt x="517" y="659"/>
                  </a:lnTo>
                  <a:lnTo>
                    <a:pt x="492" y="655"/>
                  </a:lnTo>
                  <a:lnTo>
                    <a:pt x="458" y="645"/>
                  </a:lnTo>
                  <a:lnTo>
                    <a:pt x="420" y="646"/>
                  </a:lnTo>
                  <a:lnTo>
                    <a:pt x="410" y="641"/>
                  </a:lnTo>
                  <a:lnTo>
                    <a:pt x="413" y="629"/>
                  </a:lnTo>
                  <a:lnTo>
                    <a:pt x="413" y="630"/>
                  </a:lnTo>
                  <a:lnTo>
                    <a:pt x="412" y="630"/>
                  </a:lnTo>
                  <a:lnTo>
                    <a:pt x="362" y="732"/>
                  </a:lnTo>
                  <a:lnTo>
                    <a:pt x="310" y="832"/>
                  </a:lnTo>
                  <a:lnTo>
                    <a:pt x="257" y="932"/>
                  </a:lnTo>
                  <a:lnTo>
                    <a:pt x="205" y="1033"/>
                  </a:lnTo>
                  <a:lnTo>
                    <a:pt x="186" y="1071"/>
                  </a:lnTo>
                  <a:lnTo>
                    <a:pt x="167" y="1108"/>
                  </a:lnTo>
                  <a:lnTo>
                    <a:pt x="147" y="1146"/>
                  </a:lnTo>
                  <a:lnTo>
                    <a:pt x="128" y="1184"/>
                  </a:lnTo>
                  <a:lnTo>
                    <a:pt x="102" y="1235"/>
                  </a:lnTo>
                  <a:lnTo>
                    <a:pt x="75" y="1286"/>
                  </a:lnTo>
                  <a:lnTo>
                    <a:pt x="48" y="1337"/>
                  </a:lnTo>
                  <a:lnTo>
                    <a:pt x="20" y="1387"/>
                  </a:lnTo>
                  <a:lnTo>
                    <a:pt x="0" y="1424"/>
                  </a:lnTo>
                  <a:lnTo>
                    <a:pt x="5" y="1446"/>
                  </a:lnTo>
                  <a:lnTo>
                    <a:pt x="9" y="1462"/>
                  </a:lnTo>
                  <a:lnTo>
                    <a:pt x="12" y="1478"/>
                  </a:lnTo>
                  <a:lnTo>
                    <a:pt x="16" y="1493"/>
                  </a:lnTo>
                  <a:lnTo>
                    <a:pt x="23" y="1526"/>
                  </a:lnTo>
                  <a:lnTo>
                    <a:pt x="31" y="1558"/>
                  </a:lnTo>
                  <a:lnTo>
                    <a:pt x="38" y="1590"/>
                  </a:lnTo>
                  <a:lnTo>
                    <a:pt x="45" y="1622"/>
                  </a:lnTo>
                  <a:lnTo>
                    <a:pt x="78" y="1759"/>
                  </a:lnTo>
                  <a:lnTo>
                    <a:pt x="111" y="1896"/>
                  </a:lnTo>
                  <a:lnTo>
                    <a:pt x="144" y="2033"/>
                  </a:lnTo>
                  <a:lnTo>
                    <a:pt x="176" y="2169"/>
                  </a:lnTo>
                  <a:lnTo>
                    <a:pt x="185" y="2209"/>
                  </a:lnTo>
                  <a:lnTo>
                    <a:pt x="195" y="2249"/>
                  </a:lnTo>
                  <a:lnTo>
                    <a:pt x="204" y="2289"/>
                  </a:lnTo>
                  <a:lnTo>
                    <a:pt x="213" y="2328"/>
                  </a:lnTo>
                  <a:lnTo>
                    <a:pt x="221" y="2335"/>
                  </a:lnTo>
                  <a:lnTo>
                    <a:pt x="229" y="2342"/>
                  </a:lnTo>
                  <a:lnTo>
                    <a:pt x="236" y="2349"/>
                  </a:lnTo>
                  <a:lnTo>
                    <a:pt x="244" y="2356"/>
                  </a:lnTo>
                  <a:lnTo>
                    <a:pt x="270" y="2378"/>
                  </a:lnTo>
                  <a:lnTo>
                    <a:pt x="295" y="2400"/>
                  </a:lnTo>
                  <a:lnTo>
                    <a:pt x="320" y="2422"/>
                  </a:lnTo>
                  <a:lnTo>
                    <a:pt x="345" y="2444"/>
                  </a:lnTo>
                  <a:lnTo>
                    <a:pt x="373" y="2467"/>
                  </a:lnTo>
                  <a:lnTo>
                    <a:pt x="404" y="2494"/>
                  </a:lnTo>
                  <a:lnTo>
                    <a:pt x="430" y="2526"/>
                  </a:lnTo>
                  <a:lnTo>
                    <a:pt x="440" y="2562"/>
                  </a:lnTo>
                  <a:lnTo>
                    <a:pt x="432" y="2597"/>
                  </a:lnTo>
                  <a:lnTo>
                    <a:pt x="418" y="2629"/>
                  </a:lnTo>
                  <a:lnTo>
                    <a:pt x="402" y="2660"/>
                  </a:lnTo>
                  <a:lnTo>
                    <a:pt x="392" y="2694"/>
                  </a:lnTo>
                  <a:lnTo>
                    <a:pt x="389" y="2730"/>
                  </a:lnTo>
                  <a:lnTo>
                    <a:pt x="391" y="2766"/>
                  </a:lnTo>
                  <a:lnTo>
                    <a:pt x="394" y="2803"/>
                  </a:lnTo>
                  <a:lnTo>
                    <a:pt x="398" y="2838"/>
                  </a:lnTo>
                  <a:lnTo>
                    <a:pt x="401" y="2858"/>
                  </a:lnTo>
                  <a:lnTo>
                    <a:pt x="403" y="2878"/>
                  </a:lnTo>
                  <a:lnTo>
                    <a:pt x="405" y="2899"/>
                  </a:lnTo>
                  <a:lnTo>
                    <a:pt x="406" y="2919"/>
                  </a:lnTo>
                  <a:lnTo>
                    <a:pt x="406" y="2923"/>
                  </a:lnTo>
                  <a:lnTo>
                    <a:pt x="406" y="2926"/>
                  </a:lnTo>
                  <a:lnTo>
                    <a:pt x="407" y="2930"/>
                  </a:lnTo>
                  <a:lnTo>
                    <a:pt x="407" y="2934"/>
                  </a:lnTo>
                  <a:lnTo>
                    <a:pt x="408" y="2950"/>
                  </a:lnTo>
                  <a:lnTo>
                    <a:pt x="410" y="2972"/>
                  </a:lnTo>
                  <a:lnTo>
                    <a:pt x="408" y="2992"/>
                  </a:lnTo>
                  <a:lnTo>
                    <a:pt x="400" y="3003"/>
                  </a:lnTo>
                  <a:lnTo>
                    <a:pt x="389" y="3009"/>
                  </a:lnTo>
                  <a:lnTo>
                    <a:pt x="383" y="3018"/>
                  </a:lnTo>
                  <a:lnTo>
                    <a:pt x="379" y="3028"/>
                  </a:lnTo>
                  <a:lnTo>
                    <a:pt x="373" y="3039"/>
                  </a:lnTo>
                  <a:lnTo>
                    <a:pt x="367" y="3045"/>
                  </a:lnTo>
                  <a:lnTo>
                    <a:pt x="362" y="3051"/>
                  </a:lnTo>
                  <a:lnTo>
                    <a:pt x="356" y="3058"/>
                  </a:lnTo>
                  <a:lnTo>
                    <a:pt x="351" y="3065"/>
                  </a:lnTo>
                  <a:lnTo>
                    <a:pt x="346" y="3070"/>
                  </a:lnTo>
                  <a:lnTo>
                    <a:pt x="339" y="3073"/>
                  </a:lnTo>
                  <a:lnTo>
                    <a:pt x="332" y="3076"/>
                  </a:lnTo>
                  <a:lnTo>
                    <a:pt x="326" y="3082"/>
                  </a:lnTo>
                  <a:lnTo>
                    <a:pt x="317" y="3089"/>
                  </a:lnTo>
                  <a:lnTo>
                    <a:pt x="308" y="3095"/>
                  </a:lnTo>
                  <a:lnTo>
                    <a:pt x="302" y="3103"/>
                  </a:lnTo>
                  <a:lnTo>
                    <a:pt x="299" y="3114"/>
                  </a:lnTo>
                  <a:lnTo>
                    <a:pt x="299" y="3130"/>
                  </a:lnTo>
                  <a:lnTo>
                    <a:pt x="304" y="3142"/>
                  </a:lnTo>
                  <a:lnTo>
                    <a:pt x="313" y="3152"/>
                  </a:lnTo>
                  <a:lnTo>
                    <a:pt x="323" y="3162"/>
                  </a:lnTo>
                  <a:lnTo>
                    <a:pt x="329" y="3167"/>
                  </a:lnTo>
                  <a:lnTo>
                    <a:pt x="336" y="3174"/>
                  </a:lnTo>
                  <a:lnTo>
                    <a:pt x="341" y="3182"/>
                  </a:lnTo>
                  <a:lnTo>
                    <a:pt x="342" y="3189"/>
                  </a:lnTo>
                  <a:lnTo>
                    <a:pt x="338" y="3193"/>
                  </a:lnTo>
                  <a:lnTo>
                    <a:pt x="331" y="3195"/>
                  </a:lnTo>
                  <a:lnTo>
                    <a:pt x="324" y="3197"/>
                  </a:lnTo>
                  <a:lnTo>
                    <a:pt x="318" y="3201"/>
                  </a:lnTo>
                  <a:lnTo>
                    <a:pt x="307" y="3217"/>
                  </a:lnTo>
                  <a:lnTo>
                    <a:pt x="297" y="3235"/>
                  </a:lnTo>
                  <a:lnTo>
                    <a:pt x="291" y="3253"/>
                  </a:lnTo>
                  <a:lnTo>
                    <a:pt x="288" y="3273"/>
                  </a:lnTo>
                  <a:lnTo>
                    <a:pt x="290" y="3285"/>
                  </a:lnTo>
                  <a:lnTo>
                    <a:pt x="295" y="3293"/>
                  </a:lnTo>
                  <a:lnTo>
                    <a:pt x="303" y="3300"/>
                  </a:lnTo>
                  <a:lnTo>
                    <a:pt x="312" y="3307"/>
                  </a:lnTo>
                  <a:lnTo>
                    <a:pt x="324" y="3318"/>
                  </a:lnTo>
                  <a:lnTo>
                    <a:pt x="335" y="3330"/>
                  </a:lnTo>
                  <a:lnTo>
                    <a:pt x="343" y="3344"/>
                  </a:lnTo>
                  <a:lnTo>
                    <a:pt x="350" y="3360"/>
                  </a:lnTo>
                  <a:lnTo>
                    <a:pt x="365" y="3382"/>
                  </a:lnTo>
                  <a:lnTo>
                    <a:pt x="389" y="3399"/>
                  </a:lnTo>
                  <a:lnTo>
                    <a:pt x="415" y="3413"/>
                  </a:lnTo>
                  <a:lnTo>
                    <a:pt x="436" y="3430"/>
                  </a:lnTo>
                  <a:lnTo>
                    <a:pt x="446" y="3452"/>
                  </a:lnTo>
                  <a:lnTo>
                    <a:pt x="448" y="3478"/>
                  </a:lnTo>
                  <a:lnTo>
                    <a:pt x="448" y="3507"/>
                  </a:lnTo>
                  <a:lnTo>
                    <a:pt x="451" y="3534"/>
                  </a:lnTo>
                  <a:lnTo>
                    <a:pt x="467" y="3558"/>
                  </a:lnTo>
                  <a:lnTo>
                    <a:pt x="493" y="3575"/>
                  </a:lnTo>
                  <a:lnTo>
                    <a:pt x="522" y="3586"/>
                  </a:lnTo>
                  <a:lnTo>
                    <a:pt x="549" y="3593"/>
                  </a:lnTo>
                  <a:lnTo>
                    <a:pt x="576" y="3599"/>
                  </a:lnTo>
                  <a:lnTo>
                    <a:pt x="602" y="3606"/>
                  </a:lnTo>
                  <a:lnTo>
                    <a:pt x="629" y="3614"/>
                  </a:lnTo>
                  <a:lnTo>
                    <a:pt x="653" y="3627"/>
                  </a:lnTo>
                  <a:lnTo>
                    <a:pt x="668" y="3636"/>
                  </a:lnTo>
                  <a:lnTo>
                    <a:pt x="683" y="3646"/>
                  </a:lnTo>
                  <a:lnTo>
                    <a:pt x="697" y="3658"/>
                  </a:lnTo>
                  <a:lnTo>
                    <a:pt x="710" y="3669"/>
                  </a:lnTo>
                  <a:lnTo>
                    <a:pt x="711" y="3639"/>
                  </a:lnTo>
                  <a:lnTo>
                    <a:pt x="712" y="3610"/>
                  </a:lnTo>
                  <a:lnTo>
                    <a:pt x="712" y="3580"/>
                  </a:lnTo>
                  <a:lnTo>
                    <a:pt x="713" y="3551"/>
                  </a:lnTo>
                  <a:lnTo>
                    <a:pt x="728" y="3547"/>
                  </a:lnTo>
                  <a:lnTo>
                    <a:pt x="742" y="3531"/>
                  </a:lnTo>
                  <a:lnTo>
                    <a:pt x="755" y="3512"/>
                  </a:lnTo>
                  <a:lnTo>
                    <a:pt x="765" y="3498"/>
                  </a:lnTo>
                  <a:lnTo>
                    <a:pt x="779" y="3480"/>
                  </a:lnTo>
                  <a:lnTo>
                    <a:pt x="793" y="3462"/>
                  </a:lnTo>
                  <a:lnTo>
                    <a:pt x="807" y="3443"/>
                  </a:lnTo>
                  <a:lnTo>
                    <a:pt x="821" y="3425"/>
                  </a:lnTo>
                  <a:lnTo>
                    <a:pt x="833" y="3408"/>
                  </a:lnTo>
                  <a:lnTo>
                    <a:pt x="843" y="3399"/>
                  </a:lnTo>
                  <a:lnTo>
                    <a:pt x="856" y="3395"/>
                  </a:lnTo>
                  <a:lnTo>
                    <a:pt x="876" y="3393"/>
                  </a:lnTo>
                  <a:lnTo>
                    <a:pt x="922" y="3388"/>
                  </a:lnTo>
                  <a:lnTo>
                    <a:pt x="969" y="3383"/>
                  </a:lnTo>
                  <a:lnTo>
                    <a:pt x="1016" y="3379"/>
                  </a:lnTo>
                  <a:lnTo>
                    <a:pt x="1063" y="3374"/>
                  </a:lnTo>
                  <a:lnTo>
                    <a:pt x="1080" y="3371"/>
                  </a:lnTo>
                  <a:lnTo>
                    <a:pt x="1099" y="3367"/>
                  </a:lnTo>
                  <a:lnTo>
                    <a:pt x="1118" y="3365"/>
                  </a:lnTo>
                  <a:lnTo>
                    <a:pt x="1135" y="3367"/>
                  </a:lnTo>
                  <a:lnTo>
                    <a:pt x="1161" y="3375"/>
                  </a:lnTo>
                  <a:lnTo>
                    <a:pt x="1188" y="3383"/>
                  </a:lnTo>
                  <a:lnTo>
                    <a:pt x="1214" y="3391"/>
                  </a:lnTo>
                  <a:lnTo>
                    <a:pt x="1241" y="3399"/>
                  </a:lnTo>
                  <a:lnTo>
                    <a:pt x="1264" y="3406"/>
                  </a:lnTo>
                  <a:lnTo>
                    <a:pt x="1287" y="3413"/>
                  </a:lnTo>
                  <a:lnTo>
                    <a:pt x="1333" y="3427"/>
                  </a:lnTo>
                  <a:lnTo>
                    <a:pt x="1345" y="3439"/>
                  </a:lnTo>
                  <a:lnTo>
                    <a:pt x="1357" y="3462"/>
                  </a:lnTo>
                  <a:lnTo>
                    <a:pt x="1367" y="3487"/>
                  </a:lnTo>
                  <a:lnTo>
                    <a:pt x="1376" y="3504"/>
                  </a:lnTo>
                  <a:lnTo>
                    <a:pt x="1392" y="3523"/>
                  </a:lnTo>
                  <a:lnTo>
                    <a:pt x="1415" y="3536"/>
                  </a:lnTo>
                  <a:lnTo>
                    <a:pt x="1440" y="3543"/>
                  </a:lnTo>
                  <a:lnTo>
                    <a:pt x="1465" y="3542"/>
                  </a:lnTo>
                  <a:lnTo>
                    <a:pt x="1474" y="3543"/>
                  </a:lnTo>
                  <a:lnTo>
                    <a:pt x="1485" y="3548"/>
                  </a:lnTo>
                  <a:lnTo>
                    <a:pt x="1496" y="3555"/>
                  </a:lnTo>
                  <a:lnTo>
                    <a:pt x="1504" y="3562"/>
                  </a:lnTo>
                  <a:lnTo>
                    <a:pt x="1510" y="3572"/>
                  </a:lnTo>
                  <a:lnTo>
                    <a:pt x="1513" y="3586"/>
                  </a:lnTo>
                  <a:lnTo>
                    <a:pt x="1514" y="3602"/>
                  </a:lnTo>
                  <a:lnTo>
                    <a:pt x="1515" y="3614"/>
                  </a:lnTo>
                  <a:lnTo>
                    <a:pt x="1502" y="3612"/>
                  </a:lnTo>
                  <a:lnTo>
                    <a:pt x="1489" y="3609"/>
                  </a:lnTo>
                  <a:lnTo>
                    <a:pt x="1476" y="3605"/>
                  </a:lnTo>
                  <a:lnTo>
                    <a:pt x="1464" y="3601"/>
                  </a:lnTo>
                  <a:lnTo>
                    <a:pt x="1467" y="3613"/>
                  </a:lnTo>
                  <a:lnTo>
                    <a:pt x="1473" y="3629"/>
                  </a:lnTo>
                  <a:lnTo>
                    <a:pt x="1480" y="3643"/>
                  </a:lnTo>
                  <a:lnTo>
                    <a:pt x="1488" y="3649"/>
                  </a:lnTo>
                  <a:lnTo>
                    <a:pt x="1505" y="3650"/>
                  </a:lnTo>
                  <a:lnTo>
                    <a:pt x="1523" y="3651"/>
                  </a:lnTo>
                  <a:lnTo>
                    <a:pt x="1541" y="3652"/>
                  </a:lnTo>
                  <a:lnTo>
                    <a:pt x="1559" y="3653"/>
                  </a:lnTo>
                  <a:lnTo>
                    <a:pt x="1572" y="3654"/>
                  </a:lnTo>
                  <a:lnTo>
                    <a:pt x="1586" y="3654"/>
                  </a:lnTo>
                  <a:lnTo>
                    <a:pt x="1599" y="3652"/>
                  </a:lnTo>
                  <a:lnTo>
                    <a:pt x="1610" y="3645"/>
                  </a:lnTo>
                  <a:lnTo>
                    <a:pt x="1622" y="3632"/>
                  </a:lnTo>
                  <a:lnTo>
                    <a:pt x="1635" y="3618"/>
                  </a:lnTo>
                  <a:lnTo>
                    <a:pt x="1648" y="3605"/>
                  </a:lnTo>
                  <a:lnTo>
                    <a:pt x="1661" y="3593"/>
                  </a:lnTo>
                  <a:lnTo>
                    <a:pt x="1661" y="3597"/>
                  </a:lnTo>
                  <a:lnTo>
                    <a:pt x="1661" y="3602"/>
                  </a:lnTo>
                  <a:lnTo>
                    <a:pt x="1662" y="3606"/>
                  </a:lnTo>
                  <a:lnTo>
                    <a:pt x="1662" y="3611"/>
                  </a:lnTo>
                  <a:lnTo>
                    <a:pt x="1688" y="3606"/>
                  </a:lnTo>
                  <a:lnTo>
                    <a:pt x="1711" y="3603"/>
                  </a:lnTo>
                  <a:lnTo>
                    <a:pt x="1732" y="3607"/>
                  </a:lnTo>
                  <a:lnTo>
                    <a:pt x="1754" y="3621"/>
                  </a:lnTo>
                  <a:lnTo>
                    <a:pt x="1763" y="3631"/>
                  </a:lnTo>
                  <a:lnTo>
                    <a:pt x="1772" y="3641"/>
                  </a:lnTo>
                  <a:lnTo>
                    <a:pt x="1779" y="3652"/>
                  </a:lnTo>
                  <a:lnTo>
                    <a:pt x="1786" y="3665"/>
                  </a:lnTo>
                  <a:lnTo>
                    <a:pt x="1790" y="3676"/>
                  </a:lnTo>
                  <a:lnTo>
                    <a:pt x="1793" y="3687"/>
                  </a:lnTo>
                  <a:lnTo>
                    <a:pt x="1797" y="3699"/>
                  </a:lnTo>
                  <a:lnTo>
                    <a:pt x="1802" y="3710"/>
                  </a:lnTo>
                  <a:lnTo>
                    <a:pt x="1818" y="3729"/>
                  </a:lnTo>
                  <a:lnTo>
                    <a:pt x="1842" y="3746"/>
                  </a:lnTo>
                  <a:lnTo>
                    <a:pt x="1868" y="3756"/>
                  </a:lnTo>
                  <a:lnTo>
                    <a:pt x="1892" y="3758"/>
                  </a:lnTo>
                  <a:lnTo>
                    <a:pt x="1904" y="3754"/>
                  </a:lnTo>
                  <a:lnTo>
                    <a:pt x="1915" y="3751"/>
                  </a:lnTo>
                  <a:lnTo>
                    <a:pt x="1926" y="3750"/>
                  </a:lnTo>
                  <a:lnTo>
                    <a:pt x="1938" y="3754"/>
                  </a:lnTo>
                  <a:lnTo>
                    <a:pt x="1951" y="3761"/>
                  </a:lnTo>
                  <a:lnTo>
                    <a:pt x="1963" y="3768"/>
                  </a:lnTo>
                  <a:lnTo>
                    <a:pt x="1976" y="3775"/>
                  </a:lnTo>
                  <a:lnTo>
                    <a:pt x="1988" y="3782"/>
                  </a:lnTo>
                  <a:lnTo>
                    <a:pt x="1995" y="3750"/>
                  </a:lnTo>
                  <a:lnTo>
                    <a:pt x="2004" y="3718"/>
                  </a:lnTo>
                  <a:lnTo>
                    <a:pt x="2014" y="3686"/>
                  </a:lnTo>
                  <a:lnTo>
                    <a:pt x="2023" y="3654"/>
                  </a:lnTo>
                  <a:lnTo>
                    <a:pt x="2027" y="3636"/>
                  </a:lnTo>
                  <a:lnTo>
                    <a:pt x="2026" y="3621"/>
                  </a:lnTo>
                  <a:lnTo>
                    <a:pt x="2023" y="3605"/>
                  </a:lnTo>
                  <a:lnTo>
                    <a:pt x="2017" y="3586"/>
                  </a:lnTo>
                  <a:lnTo>
                    <a:pt x="2011" y="3567"/>
                  </a:lnTo>
                  <a:lnTo>
                    <a:pt x="2008" y="3554"/>
                  </a:lnTo>
                  <a:lnTo>
                    <a:pt x="2011" y="3544"/>
                  </a:lnTo>
                  <a:lnTo>
                    <a:pt x="2024" y="3533"/>
                  </a:lnTo>
                  <a:lnTo>
                    <a:pt x="2037" y="3525"/>
                  </a:lnTo>
                  <a:lnTo>
                    <a:pt x="2047" y="3516"/>
                  </a:lnTo>
                  <a:lnTo>
                    <a:pt x="2049" y="3506"/>
                  </a:lnTo>
                  <a:lnTo>
                    <a:pt x="2040" y="3493"/>
                  </a:lnTo>
                  <a:lnTo>
                    <a:pt x="2031" y="3483"/>
                  </a:lnTo>
                  <a:lnTo>
                    <a:pt x="2021" y="3472"/>
                  </a:lnTo>
                  <a:lnTo>
                    <a:pt x="2010" y="3463"/>
                  </a:lnTo>
                  <a:lnTo>
                    <a:pt x="1998" y="3461"/>
                  </a:lnTo>
                  <a:lnTo>
                    <a:pt x="1983" y="3451"/>
                  </a:lnTo>
                  <a:lnTo>
                    <a:pt x="1991" y="3425"/>
                  </a:lnTo>
                  <a:lnTo>
                    <a:pt x="2009" y="3395"/>
                  </a:lnTo>
                  <a:lnTo>
                    <a:pt x="2024" y="3378"/>
                  </a:lnTo>
                  <a:lnTo>
                    <a:pt x="2060" y="3353"/>
                  </a:lnTo>
                  <a:lnTo>
                    <a:pt x="2096" y="3333"/>
                  </a:lnTo>
                  <a:lnTo>
                    <a:pt x="2135" y="3320"/>
                  </a:lnTo>
                  <a:lnTo>
                    <a:pt x="2178" y="3320"/>
                  </a:lnTo>
                  <a:lnTo>
                    <a:pt x="2194" y="3324"/>
                  </a:lnTo>
                  <a:lnTo>
                    <a:pt x="2210" y="3330"/>
                  </a:lnTo>
                  <a:lnTo>
                    <a:pt x="2226" y="3336"/>
                  </a:lnTo>
                  <a:lnTo>
                    <a:pt x="2242" y="3342"/>
                  </a:lnTo>
                  <a:lnTo>
                    <a:pt x="2258" y="3346"/>
                  </a:lnTo>
                  <a:lnTo>
                    <a:pt x="2272" y="3346"/>
                  </a:lnTo>
                  <a:lnTo>
                    <a:pt x="2286" y="3342"/>
                  </a:lnTo>
                  <a:lnTo>
                    <a:pt x="2301" y="3337"/>
                  </a:lnTo>
                  <a:lnTo>
                    <a:pt x="2313" y="3336"/>
                  </a:lnTo>
                  <a:lnTo>
                    <a:pt x="2326" y="3338"/>
                  </a:lnTo>
                  <a:lnTo>
                    <a:pt x="2339" y="3339"/>
                  </a:lnTo>
                  <a:lnTo>
                    <a:pt x="2348" y="3334"/>
                  </a:lnTo>
                  <a:lnTo>
                    <a:pt x="2349" y="3330"/>
                  </a:lnTo>
                  <a:lnTo>
                    <a:pt x="2347" y="3321"/>
                  </a:lnTo>
                  <a:lnTo>
                    <a:pt x="2346" y="3312"/>
                  </a:lnTo>
                  <a:lnTo>
                    <a:pt x="2346" y="3306"/>
                  </a:lnTo>
                  <a:lnTo>
                    <a:pt x="2349" y="3301"/>
                  </a:lnTo>
                  <a:lnTo>
                    <a:pt x="2354" y="3297"/>
                  </a:lnTo>
                  <a:lnTo>
                    <a:pt x="2361" y="3294"/>
                  </a:lnTo>
                  <a:lnTo>
                    <a:pt x="2367" y="3293"/>
                  </a:lnTo>
                  <a:lnTo>
                    <a:pt x="2387" y="3288"/>
                  </a:lnTo>
                  <a:lnTo>
                    <a:pt x="2379" y="3277"/>
                  </a:lnTo>
                  <a:lnTo>
                    <a:pt x="2359" y="3264"/>
                  </a:lnTo>
                  <a:lnTo>
                    <a:pt x="2342" y="3255"/>
                  </a:lnTo>
                  <a:lnTo>
                    <a:pt x="2333" y="3247"/>
                  </a:lnTo>
                  <a:lnTo>
                    <a:pt x="2327" y="3242"/>
                  </a:lnTo>
                  <a:lnTo>
                    <a:pt x="2321" y="3240"/>
                  </a:lnTo>
                  <a:lnTo>
                    <a:pt x="2309" y="3239"/>
                  </a:lnTo>
                  <a:lnTo>
                    <a:pt x="2298" y="3238"/>
                  </a:lnTo>
                  <a:lnTo>
                    <a:pt x="2286" y="3237"/>
                  </a:lnTo>
                  <a:lnTo>
                    <a:pt x="2275" y="3236"/>
                  </a:lnTo>
                  <a:lnTo>
                    <a:pt x="2263" y="3234"/>
                  </a:lnTo>
                  <a:lnTo>
                    <a:pt x="2252" y="3234"/>
                  </a:lnTo>
                  <a:lnTo>
                    <a:pt x="2239" y="3239"/>
                  </a:lnTo>
                  <a:lnTo>
                    <a:pt x="2226" y="3242"/>
                  </a:lnTo>
                  <a:lnTo>
                    <a:pt x="2216" y="3241"/>
                  </a:lnTo>
                  <a:lnTo>
                    <a:pt x="2210" y="3235"/>
                  </a:lnTo>
                  <a:lnTo>
                    <a:pt x="2210" y="3230"/>
                  </a:lnTo>
                  <a:lnTo>
                    <a:pt x="2213" y="3224"/>
                  </a:lnTo>
                  <a:lnTo>
                    <a:pt x="2213" y="3218"/>
                  </a:lnTo>
                  <a:lnTo>
                    <a:pt x="2197" y="3203"/>
                  </a:lnTo>
                  <a:lnTo>
                    <a:pt x="2173" y="3198"/>
                  </a:lnTo>
                  <a:lnTo>
                    <a:pt x="2150" y="3192"/>
                  </a:lnTo>
                  <a:lnTo>
                    <a:pt x="2134" y="3174"/>
                  </a:lnTo>
                  <a:lnTo>
                    <a:pt x="2133" y="3171"/>
                  </a:lnTo>
                  <a:lnTo>
                    <a:pt x="2132" y="3168"/>
                  </a:lnTo>
                  <a:lnTo>
                    <a:pt x="2130" y="3164"/>
                  </a:lnTo>
                  <a:lnTo>
                    <a:pt x="2129" y="3161"/>
                  </a:lnTo>
                  <a:lnTo>
                    <a:pt x="2115" y="3148"/>
                  </a:lnTo>
                  <a:lnTo>
                    <a:pt x="2090" y="3138"/>
                  </a:lnTo>
                  <a:lnTo>
                    <a:pt x="2071" y="3127"/>
                  </a:lnTo>
                  <a:lnTo>
                    <a:pt x="2075" y="3114"/>
                  </a:lnTo>
                  <a:lnTo>
                    <a:pt x="2091" y="3111"/>
                  </a:lnTo>
                  <a:lnTo>
                    <a:pt x="2112" y="3117"/>
                  </a:lnTo>
                  <a:lnTo>
                    <a:pt x="2133" y="3127"/>
                  </a:lnTo>
                  <a:lnTo>
                    <a:pt x="2151" y="3133"/>
                  </a:lnTo>
                  <a:lnTo>
                    <a:pt x="2151" y="3124"/>
                  </a:lnTo>
                  <a:lnTo>
                    <a:pt x="2150" y="3115"/>
                  </a:lnTo>
                  <a:lnTo>
                    <a:pt x="2149" y="3106"/>
                  </a:lnTo>
                  <a:lnTo>
                    <a:pt x="2144" y="3099"/>
                  </a:lnTo>
                  <a:lnTo>
                    <a:pt x="2136" y="3096"/>
                  </a:lnTo>
                  <a:lnTo>
                    <a:pt x="2126" y="3096"/>
                  </a:lnTo>
                  <a:lnTo>
                    <a:pt x="2116" y="3095"/>
                  </a:lnTo>
                  <a:lnTo>
                    <a:pt x="2110" y="3092"/>
                  </a:lnTo>
                  <a:lnTo>
                    <a:pt x="2108" y="3086"/>
                  </a:lnTo>
                  <a:lnTo>
                    <a:pt x="2109" y="3078"/>
                  </a:lnTo>
                  <a:lnTo>
                    <a:pt x="2110" y="3070"/>
                  </a:lnTo>
                  <a:lnTo>
                    <a:pt x="2107" y="3063"/>
                  </a:lnTo>
                  <a:lnTo>
                    <a:pt x="2102" y="3058"/>
                  </a:lnTo>
                  <a:lnTo>
                    <a:pt x="2097" y="3055"/>
                  </a:lnTo>
                  <a:lnTo>
                    <a:pt x="2091" y="3053"/>
                  </a:lnTo>
                  <a:lnTo>
                    <a:pt x="2084" y="3052"/>
                  </a:lnTo>
                  <a:lnTo>
                    <a:pt x="2068" y="3052"/>
                  </a:lnTo>
                  <a:lnTo>
                    <a:pt x="2056" y="3050"/>
                  </a:lnTo>
                  <a:lnTo>
                    <a:pt x="2045" y="3043"/>
                  </a:lnTo>
                  <a:lnTo>
                    <a:pt x="2033" y="3030"/>
                  </a:lnTo>
                  <a:lnTo>
                    <a:pt x="2017" y="3007"/>
                  </a:lnTo>
                  <a:lnTo>
                    <a:pt x="2001" y="2983"/>
                  </a:lnTo>
                  <a:lnTo>
                    <a:pt x="1987" y="2958"/>
                  </a:lnTo>
                  <a:lnTo>
                    <a:pt x="1976" y="2932"/>
                  </a:lnTo>
                  <a:lnTo>
                    <a:pt x="1972" y="2907"/>
                  </a:lnTo>
                  <a:lnTo>
                    <a:pt x="1972" y="2881"/>
                  </a:lnTo>
                  <a:lnTo>
                    <a:pt x="1975" y="2855"/>
                  </a:lnTo>
                  <a:lnTo>
                    <a:pt x="1979" y="2830"/>
                  </a:lnTo>
                  <a:lnTo>
                    <a:pt x="1975" y="2812"/>
                  </a:lnTo>
                  <a:lnTo>
                    <a:pt x="1960" y="2801"/>
                  </a:lnTo>
                  <a:lnTo>
                    <a:pt x="1941" y="2793"/>
                  </a:lnTo>
                  <a:lnTo>
                    <a:pt x="1928" y="2781"/>
                  </a:lnTo>
                  <a:lnTo>
                    <a:pt x="1922" y="2762"/>
                  </a:lnTo>
                  <a:lnTo>
                    <a:pt x="1922" y="2743"/>
                  </a:lnTo>
                  <a:lnTo>
                    <a:pt x="1920" y="2724"/>
                  </a:lnTo>
                  <a:lnTo>
                    <a:pt x="1913" y="2706"/>
                  </a:lnTo>
                  <a:lnTo>
                    <a:pt x="1905" y="2696"/>
                  </a:lnTo>
                  <a:lnTo>
                    <a:pt x="1896" y="2685"/>
                  </a:lnTo>
                  <a:lnTo>
                    <a:pt x="1885" y="2676"/>
                  </a:lnTo>
                  <a:lnTo>
                    <a:pt x="1874" y="2673"/>
                  </a:lnTo>
                  <a:lnTo>
                    <a:pt x="1862" y="2673"/>
                  </a:lnTo>
                  <a:lnTo>
                    <a:pt x="1854" y="2671"/>
                  </a:lnTo>
                  <a:lnTo>
                    <a:pt x="1848" y="2665"/>
                  </a:lnTo>
                  <a:lnTo>
                    <a:pt x="1839" y="2653"/>
                  </a:lnTo>
                  <a:lnTo>
                    <a:pt x="1832" y="2642"/>
                  </a:lnTo>
                  <a:lnTo>
                    <a:pt x="1829" y="2631"/>
                  </a:lnTo>
                  <a:lnTo>
                    <a:pt x="1827" y="2620"/>
                  </a:lnTo>
                  <a:lnTo>
                    <a:pt x="1825" y="2607"/>
                  </a:lnTo>
                  <a:lnTo>
                    <a:pt x="1810" y="2582"/>
                  </a:lnTo>
                  <a:lnTo>
                    <a:pt x="1788" y="2559"/>
                  </a:lnTo>
                  <a:lnTo>
                    <a:pt x="1764" y="2538"/>
                  </a:lnTo>
                  <a:lnTo>
                    <a:pt x="1742" y="2519"/>
                  </a:lnTo>
                  <a:lnTo>
                    <a:pt x="1766" y="2499"/>
                  </a:lnTo>
                  <a:lnTo>
                    <a:pt x="1790" y="2478"/>
                  </a:lnTo>
                  <a:lnTo>
                    <a:pt x="1814" y="2457"/>
                  </a:lnTo>
                  <a:lnTo>
                    <a:pt x="1838" y="2437"/>
                  </a:lnTo>
                  <a:lnTo>
                    <a:pt x="1881" y="2399"/>
                  </a:lnTo>
                  <a:lnTo>
                    <a:pt x="1925" y="2361"/>
                  </a:lnTo>
                  <a:lnTo>
                    <a:pt x="1969" y="2324"/>
                  </a:lnTo>
                  <a:lnTo>
                    <a:pt x="2012" y="2286"/>
                  </a:lnTo>
                  <a:lnTo>
                    <a:pt x="2018" y="2281"/>
                  </a:lnTo>
                  <a:lnTo>
                    <a:pt x="2024" y="2276"/>
                  </a:lnTo>
                  <a:lnTo>
                    <a:pt x="2036" y="2266"/>
                  </a:lnTo>
                  <a:lnTo>
                    <a:pt x="2042" y="2286"/>
                  </a:lnTo>
                  <a:lnTo>
                    <a:pt x="2049" y="2307"/>
                  </a:lnTo>
                  <a:lnTo>
                    <a:pt x="2055" y="2327"/>
                  </a:lnTo>
                  <a:lnTo>
                    <a:pt x="2062" y="2347"/>
                  </a:lnTo>
                  <a:lnTo>
                    <a:pt x="2073" y="2337"/>
                  </a:lnTo>
                  <a:lnTo>
                    <a:pt x="2084" y="2327"/>
                  </a:lnTo>
                  <a:lnTo>
                    <a:pt x="2095" y="2317"/>
                  </a:lnTo>
                  <a:lnTo>
                    <a:pt x="2105" y="2306"/>
                  </a:lnTo>
                  <a:lnTo>
                    <a:pt x="2127" y="2277"/>
                  </a:lnTo>
                  <a:lnTo>
                    <a:pt x="2141" y="2243"/>
                  </a:lnTo>
                  <a:lnTo>
                    <a:pt x="2151" y="2207"/>
                  </a:lnTo>
                  <a:lnTo>
                    <a:pt x="2160" y="2170"/>
                  </a:lnTo>
                  <a:lnTo>
                    <a:pt x="2163" y="2157"/>
                  </a:lnTo>
                  <a:lnTo>
                    <a:pt x="2163" y="2142"/>
                  </a:lnTo>
                  <a:lnTo>
                    <a:pt x="2163" y="2128"/>
                  </a:lnTo>
                  <a:lnTo>
                    <a:pt x="2162" y="2114"/>
                  </a:lnTo>
                  <a:lnTo>
                    <a:pt x="2162" y="2098"/>
                  </a:lnTo>
                  <a:lnTo>
                    <a:pt x="2163" y="2075"/>
                  </a:lnTo>
                  <a:lnTo>
                    <a:pt x="2162" y="2054"/>
                  </a:lnTo>
                  <a:lnTo>
                    <a:pt x="2158" y="2039"/>
                  </a:lnTo>
                  <a:lnTo>
                    <a:pt x="2146" y="2032"/>
                  </a:lnTo>
                  <a:lnTo>
                    <a:pt x="2128" y="2030"/>
                  </a:lnTo>
                  <a:lnTo>
                    <a:pt x="2111" y="2027"/>
                  </a:lnTo>
                  <a:lnTo>
                    <a:pt x="2099" y="2018"/>
                  </a:lnTo>
                  <a:lnTo>
                    <a:pt x="2091" y="2006"/>
                  </a:lnTo>
                  <a:lnTo>
                    <a:pt x="2087" y="2007"/>
                  </a:lnTo>
                  <a:lnTo>
                    <a:pt x="2084" y="2015"/>
                  </a:lnTo>
                  <a:lnTo>
                    <a:pt x="2080" y="2025"/>
                  </a:lnTo>
                  <a:lnTo>
                    <a:pt x="2076" y="2027"/>
                  </a:lnTo>
                  <a:lnTo>
                    <a:pt x="2071" y="2027"/>
                  </a:lnTo>
                  <a:lnTo>
                    <a:pt x="2065" y="2027"/>
                  </a:lnTo>
                  <a:lnTo>
                    <a:pt x="2062" y="2031"/>
                  </a:lnTo>
                  <a:lnTo>
                    <a:pt x="2062" y="2036"/>
                  </a:lnTo>
                  <a:lnTo>
                    <a:pt x="2064" y="2040"/>
                  </a:lnTo>
                  <a:lnTo>
                    <a:pt x="2068" y="2043"/>
                  </a:lnTo>
                  <a:lnTo>
                    <a:pt x="2069" y="2046"/>
                  </a:lnTo>
                  <a:lnTo>
                    <a:pt x="2066" y="2058"/>
                  </a:lnTo>
                  <a:lnTo>
                    <a:pt x="2059" y="2063"/>
                  </a:lnTo>
                  <a:lnTo>
                    <a:pt x="2049" y="2065"/>
                  </a:lnTo>
                  <a:lnTo>
                    <a:pt x="2035" y="2067"/>
                  </a:lnTo>
                  <a:lnTo>
                    <a:pt x="2036" y="2049"/>
                  </a:lnTo>
                  <a:lnTo>
                    <a:pt x="2028" y="2042"/>
                  </a:lnTo>
                  <a:lnTo>
                    <a:pt x="2016" y="2039"/>
                  </a:lnTo>
                  <a:lnTo>
                    <a:pt x="2006" y="2034"/>
                  </a:lnTo>
                  <a:lnTo>
                    <a:pt x="2003" y="2013"/>
                  </a:lnTo>
                  <a:lnTo>
                    <a:pt x="2001" y="1992"/>
                  </a:lnTo>
                  <a:lnTo>
                    <a:pt x="1998" y="1970"/>
                  </a:lnTo>
                  <a:lnTo>
                    <a:pt x="1996" y="1949"/>
                  </a:lnTo>
                  <a:lnTo>
                    <a:pt x="1997" y="1935"/>
                  </a:lnTo>
                  <a:lnTo>
                    <a:pt x="2004" y="1927"/>
                  </a:lnTo>
                  <a:lnTo>
                    <a:pt x="2015" y="1920"/>
                  </a:lnTo>
                  <a:lnTo>
                    <a:pt x="2027" y="1912"/>
                  </a:lnTo>
                  <a:lnTo>
                    <a:pt x="2041" y="1904"/>
                  </a:lnTo>
                  <a:lnTo>
                    <a:pt x="2055" y="1895"/>
                  </a:lnTo>
                  <a:lnTo>
                    <a:pt x="2069" y="1886"/>
                  </a:lnTo>
                  <a:lnTo>
                    <a:pt x="2083" y="1877"/>
                  </a:lnTo>
                  <a:lnTo>
                    <a:pt x="2091" y="1869"/>
                  </a:lnTo>
                  <a:lnTo>
                    <a:pt x="2099" y="1860"/>
                  </a:lnTo>
                  <a:lnTo>
                    <a:pt x="2106" y="1850"/>
                  </a:lnTo>
                  <a:lnTo>
                    <a:pt x="2115" y="1844"/>
                  </a:lnTo>
                  <a:lnTo>
                    <a:pt x="2133" y="1838"/>
                  </a:lnTo>
                  <a:lnTo>
                    <a:pt x="2152" y="1831"/>
                  </a:lnTo>
                  <a:lnTo>
                    <a:pt x="2170" y="1824"/>
                  </a:lnTo>
                  <a:lnTo>
                    <a:pt x="2188" y="1817"/>
                  </a:lnTo>
                  <a:lnTo>
                    <a:pt x="2193" y="1818"/>
                  </a:lnTo>
                  <a:lnTo>
                    <a:pt x="2195" y="1823"/>
                  </a:lnTo>
                  <a:lnTo>
                    <a:pt x="2196" y="1828"/>
                  </a:lnTo>
                  <a:lnTo>
                    <a:pt x="2199" y="1832"/>
                  </a:lnTo>
                  <a:lnTo>
                    <a:pt x="2205" y="1832"/>
                  </a:lnTo>
                  <a:lnTo>
                    <a:pt x="2212" y="1830"/>
                  </a:lnTo>
                  <a:lnTo>
                    <a:pt x="2219" y="1828"/>
                  </a:lnTo>
                  <a:lnTo>
                    <a:pt x="2224" y="1826"/>
                  </a:lnTo>
                  <a:lnTo>
                    <a:pt x="2237" y="1807"/>
                  </a:lnTo>
                  <a:lnTo>
                    <a:pt x="2246" y="1772"/>
                  </a:lnTo>
                  <a:lnTo>
                    <a:pt x="2252" y="1734"/>
                  </a:lnTo>
                  <a:lnTo>
                    <a:pt x="2258" y="1704"/>
                  </a:lnTo>
                  <a:lnTo>
                    <a:pt x="2264" y="1678"/>
                  </a:lnTo>
                  <a:lnTo>
                    <a:pt x="2269" y="1649"/>
                  </a:lnTo>
                  <a:lnTo>
                    <a:pt x="2276" y="1621"/>
                  </a:lnTo>
                  <a:lnTo>
                    <a:pt x="2286" y="1598"/>
                  </a:lnTo>
                  <a:lnTo>
                    <a:pt x="2303" y="1579"/>
                  </a:lnTo>
                  <a:lnTo>
                    <a:pt x="2326" y="1562"/>
                  </a:lnTo>
                  <a:lnTo>
                    <a:pt x="2351" y="1546"/>
                  </a:lnTo>
                  <a:lnTo>
                    <a:pt x="2372" y="1532"/>
                  </a:lnTo>
                  <a:lnTo>
                    <a:pt x="2377" y="1528"/>
                  </a:lnTo>
                  <a:lnTo>
                    <a:pt x="2385" y="1521"/>
                  </a:lnTo>
                  <a:lnTo>
                    <a:pt x="2393" y="1515"/>
                  </a:lnTo>
                  <a:lnTo>
                    <a:pt x="2398" y="1513"/>
                  </a:lnTo>
                  <a:lnTo>
                    <a:pt x="2406" y="1520"/>
                  </a:lnTo>
                  <a:lnTo>
                    <a:pt x="2414" y="1527"/>
                  </a:lnTo>
                  <a:lnTo>
                    <a:pt x="2423" y="1534"/>
                  </a:lnTo>
                  <a:lnTo>
                    <a:pt x="2431" y="1541"/>
                  </a:lnTo>
                  <a:lnTo>
                    <a:pt x="2451" y="1559"/>
                  </a:lnTo>
                  <a:lnTo>
                    <a:pt x="2472" y="1576"/>
                  </a:lnTo>
                  <a:lnTo>
                    <a:pt x="2492" y="1593"/>
                  </a:lnTo>
                  <a:lnTo>
                    <a:pt x="2513" y="1611"/>
                  </a:lnTo>
                  <a:lnTo>
                    <a:pt x="2518" y="1616"/>
                  </a:lnTo>
                  <a:lnTo>
                    <a:pt x="2523" y="1621"/>
                  </a:lnTo>
                  <a:lnTo>
                    <a:pt x="2528" y="1624"/>
                  </a:lnTo>
                  <a:lnTo>
                    <a:pt x="2534" y="1622"/>
                  </a:lnTo>
                  <a:lnTo>
                    <a:pt x="2543" y="1614"/>
                  </a:lnTo>
                  <a:lnTo>
                    <a:pt x="2552" y="1606"/>
                  </a:lnTo>
                  <a:lnTo>
                    <a:pt x="2561" y="1597"/>
                  </a:lnTo>
                  <a:lnTo>
                    <a:pt x="2569" y="1589"/>
                  </a:lnTo>
                  <a:lnTo>
                    <a:pt x="2586" y="1574"/>
                  </a:lnTo>
                  <a:lnTo>
                    <a:pt x="2602" y="1558"/>
                  </a:lnTo>
                  <a:lnTo>
                    <a:pt x="2618" y="1543"/>
                  </a:lnTo>
                  <a:lnTo>
                    <a:pt x="2635" y="1529"/>
                  </a:lnTo>
                  <a:lnTo>
                    <a:pt x="2635" y="1529"/>
                  </a:lnTo>
                  <a:lnTo>
                    <a:pt x="2635" y="1528"/>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28" name="Freeform 56"/>
            <p:cNvSpPr>
              <a:spLocks/>
            </p:cNvSpPr>
            <p:nvPr/>
          </p:nvSpPr>
          <p:spPr bwMode="auto">
            <a:xfrm>
              <a:off x="2553330" y="582928"/>
              <a:ext cx="735963" cy="1056639"/>
            </a:xfrm>
            <a:custGeom>
              <a:avLst/>
              <a:gdLst>
                <a:gd name="T0" fmla="*/ 2582 w 2635"/>
                <a:gd name="T1" fmla="*/ 1454 h 3782"/>
                <a:gd name="T2" fmla="*/ 2513 w 2635"/>
                <a:gd name="T3" fmla="*/ 1351 h 3782"/>
                <a:gd name="T4" fmla="*/ 2403 w 2635"/>
                <a:gd name="T5" fmla="*/ 1224 h 3782"/>
                <a:gd name="T6" fmla="*/ 2327 w 2635"/>
                <a:gd name="T7" fmla="*/ 1113 h 3782"/>
                <a:gd name="T8" fmla="*/ 2260 w 2635"/>
                <a:gd name="T9" fmla="*/ 958 h 3782"/>
                <a:gd name="T10" fmla="*/ 2171 w 2635"/>
                <a:gd name="T11" fmla="*/ 766 h 3782"/>
                <a:gd name="T12" fmla="*/ 2117 w 2635"/>
                <a:gd name="T13" fmla="*/ 702 h 3782"/>
                <a:gd name="T14" fmla="*/ 2065 w 2635"/>
                <a:gd name="T15" fmla="*/ 554 h 3782"/>
                <a:gd name="T16" fmla="*/ 1880 w 2635"/>
                <a:gd name="T17" fmla="*/ 379 h 3782"/>
                <a:gd name="T18" fmla="*/ 1744 w 2635"/>
                <a:gd name="T19" fmla="*/ 264 h 3782"/>
                <a:gd name="T20" fmla="*/ 1682 w 2635"/>
                <a:gd name="T21" fmla="*/ 174 h 3782"/>
                <a:gd name="T22" fmla="*/ 1603 w 2635"/>
                <a:gd name="T23" fmla="*/ 90 h 3782"/>
                <a:gd name="T24" fmla="*/ 1537 w 2635"/>
                <a:gd name="T25" fmla="*/ 56 h 3782"/>
                <a:gd name="T26" fmla="*/ 1323 w 2635"/>
                <a:gd name="T27" fmla="*/ 61 h 3782"/>
                <a:gd name="T28" fmla="*/ 1152 w 2635"/>
                <a:gd name="T29" fmla="*/ 57 h 3782"/>
                <a:gd name="T30" fmla="*/ 1015 w 2635"/>
                <a:gd name="T31" fmla="*/ 22 h 3782"/>
                <a:gd name="T32" fmla="*/ 894 w 2635"/>
                <a:gd name="T33" fmla="*/ 100 h 3782"/>
                <a:gd name="T34" fmla="*/ 784 w 2635"/>
                <a:gd name="T35" fmla="*/ 167 h 3782"/>
                <a:gd name="T36" fmla="*/ 740 w 2635"/>
                <a:gd name="T37" fmla="*/ 254 h 3782"/>
                <a:gd name="T38" fmla="*/ 703 w 2635"/>
                <a:gd name="T39" fmla="*/ 387 h 3782"/>
                <a:gd name="T40" fmla="*/ 676 w 2635"/>
                <a:gd name="T41" fmla="*/ 489 h 3782"/>
                <a:gd name="T42" fmla="*/ 544 w 2635"/>
                <a:gd name="T43" fmla="*/ 606 h 3782"/>
                <a:gd name="T44" fmla="*/ 257 w 2635"/>
                <a:gd name="T45" fmla="*/ 932 h 3782"/>
                <a:gd name="T46" fmla="*/ 12 w 2635"/>
                <a:gd name="T47" fmla="*/ 1478 h 3782"/>
                <a:gd name="T48" fmla="*/ 213 w 2635"/>
                <a:gd name="T49" fmla="*/ 2328 h 3782"/>
                <a:gd name="T50" fmla="*/ 432 w 2635"/>
                <a:gd name="T51" fmla="*/ 2597 h 3782"/>
                <a:gd name="T52" fmla="*/ 406 w 2635"/>
                <a:gd name="T53" fmla="*/ 2926 h 3782"/>
                <a:gd name="T54" fmla="*/ 356 w 2635"/>
                <a:gd name="T55" fmla="*/ 3058 h 3782"/>
                <a:gd name="T56" fmla="*/ 323 w 2635"/>
                <a:gd name="T57" fmla="*/ 3162 h 3782"/>
                <a:gd name="T58" fmla="*/ 290 w 2635"/>
                <a:gd name="T59" fmla="*/ 3285 h 3782"/>
                <a:gd name="T60" fmla="*/ 448 w 2635"/>
                <a:gd name="T61" fmla="*/ 3478 h 3782"/>
                <a:gd name="T62" fmla="*/ 697 w 2635"/>
                <a:gd name="T63" fmla="*/ 3658 h 3782"/>
                <a:gd name="T64" fmla="*/ 821 w 2635"/>
                <a:gd name="T65" fmla="*/ 3425 h 3782"/>
                <a:gd name="T66" fmla="*/ 1161 w 2635"/>
                <a:gd name="T67" fmla="*/ 3375 h 3782"/>
                <a:gd name="T68" fmla="*/ 1440 w 2635"/>
                <a:gd name="T69" fmla="*/ 3543 h 3782"/>
                <a:gd name="T70" fmla="*/ 1464 w 2635"/>
                <a:gd name="T71" fmla="*/ 3601 h 3782"/>
                <a:gd name="T72" fmla="*/ 1622 w 2635"/>
                <a:gd name="T73" fmla="*/ 3632 h 3782"/>
                <a:gd name="T74" fmla="*/ 1772 w 2635"/>
                <a:gd name="T75" fmla="*/ 3641 h 3782"/>
                <a:gd name="T76" fmla="*/ 1926 w 2635"/>
                <a:gd name="T77" fmla="*/ 3750 h 3782"/>
                <a:gd name="T78" fmla="*/ 2017 w 2635"/>
                <a:gd name="T79" fmla="*/ 3586 h 3782"/>
                <a:gd name="T80" fmla="*/ 1983 w 2635"/>
                <a:gd name="T81" fmla="*/ 3451 h 3782"/>
                <a:gd name="T82" fmla="*/ 2272 w 2635"/>
                <a:gd name="T83" fmla="*/ 3346 h 3782"/>
                <a:gd name="T84" fmla="*/ 2361 w 2635"/>
                <a:gd name="T85" fmla="*/ 3294 h 3782"/>
                <a:gd name="T86" fmla="*/ 2263 w 2635"/>
                <a:gd name="T87" fmla="*/ 3234 h 3782"/>
                <a:gd name="T88" fmla="*/ 2133 w 2635"/>
                <a:gd name="T89" fmla="*/ 3171 h 3782"/>
                <a:gd name="T90" fmla="*/ 2150 w 2635"/>
                <a:gd name="T91" fmla="*/ 3115 h 3782"/>
                <a:gd name="T92" fmla="*/ 2091 w 2635"/>
                <a:gd name="T93" fmla="*/ 3053 h 3782"/>
                <a:gd name="T94" fmla="*/ 1979 w 2635"/>
                <a:gd name="T95" fmla="*/ 2830 h 3782"/>
                <a:gd name="T96" fmla="*/ 1862 w 2635"/>
                <a:gd name="T97" fmla="*/ 2673 h 3782"/>
                <a:gd name="T98" fmla="*/ 1790 w 2635"/>
                <a:gd name="T99" fmla="*/ 2478 h 3782"/>
                <a:gd name="T100" fmla="*/ 2062 w 2635"/>
                <a:gd name="T101" fmla="*/ 2347 h 3782"/>
                <a:gd name="T102" fmla="*/ 2162 w 2635"/>
                <a:gd name="T103" fmla="*/ 2098 h 3782"/>
                <a:gd name="T104" fmla="*/ 2071 w 2635"/>
                <a:gd name="T105" fmla="*/ 2027 h 3782"/>
                <a:gd name="T106" fmla="*/ 2016 w 2635"/>
                <a:gd name="T107" fmla="*/ 2039 h 3782"/>
                <a:gd name="T108" fmla="*/ 2083 w 2635"/>
                <a:gd name="T109" fmla="*/ 1877 h 3782"/>
                <a:gd name="T110" fmla="*/ 2205 w 2635"/>
                <a:gd name="T111" fmla="*/ 1832 h 3782"/>
                <a:gd name="T112" fmla="*/ 2326 w 2635"/>
                <a:gd name="T113" fmla="*/ 1562 h 3782"/>
                <a:gd name="T114" fmla="*/ 2492 w 2635"/>
                <a:gd name="T115" fmla="*/ 1593 h 3782"/>
                <a:gd name="T116" fmla="*/ 2635 w 2635"/>
                <a:gd name="T117" fmla="*/ 1529 h 3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35" h="3782">
                  <a:moveTo>
                    <a:pt x="2635" y="1528"/>
                  </a:moveTo>
                  <a:lnTo>
                    <a:pt x="2619" y="1525"/>
                  </a:lnTo>
                  <a:lnTo>
                    <a:pt x="2619" y="1521"/>
                  </a:lnTo>
                  <a:lnTo>
                    <a:pt x="2611" y="1513"/>
                  </a:lnTo>
                  <a:lnTo>
                    <a:pt x="2603" y="1506"/>
                  </a:lnTo>
                  <a:lnTo>
                    <a:pt x="2600" y="1505"/>
                  </a:lnTo>
                  <a:lnTo>
                    <a:pt x="2599" y="1498"/>
                  </a:lnTo>
                  <a:lnTo>
                    <a:pt x="2601" y="1483"/>
                  </a:lnTo>
                  <a:lnTo>
                    <a:pt x="2600" y="1476"/>
                  </a:lnTo>
                  <a:lnTo>
                    <a:pt x="2595" y="1470"/>
                  </a:lnTo>
                  <a:lnTo>
                    <a:pt x="2589" y="1466"/>
                  </a:lnTo>
                  <a:lnTo>
                    <a:pt x="2584" y="1462"/>
                  </a:lnTo>
                  <a:lnTo>
                    <a:pt x="2582" y="1454"/>
                  </a:lnTo>
                  <a:lnTo>
                    <a:pt x="2587" y="1443"/>
                  </a:lnTo>
                  <a:lnTo>
                    <a:pt x="2590" y="1436"/>
                  </a:lnTo>
                  <a:lnTo>
                    <a:pt x="2588" y="1432"/>
                  </a:lnTo>
                  <a:lnTo>
                    <a:pt x="2578" y="1428"/>
                  </a:lnTo>
                  <a:lnTo>
                    <a:pt x="2567" y="1417"/>
                  </a:lnTo>
                  <a:lnTo>
                    <a:pt x="2557" y="1404"/>
                  </a:lnTo>
                  <a:lnTo>
                    <a:pt x="2551" y="1393"/>
                  </a:lnTo>
                  <a:lnTo>
                    <a:pt x="2558" y="1383"/>
                  </a:lnTo>
                  <a:lnTo>
                    <a:pt x="2551" y="1378"/>
                  </a:lnTo>
                  <a:lnTo>
                    <a:pt x="2537" y="1375"/>
                  </a:lnTo>
                  <a:lnTo>
                    <a:pt x="2528" y="1371"/>
                  </a:lnTo>
                  <a:lnTo>
                    <a:pt x="2519" y="1360"/>
                  </a:lnTo>
                  <a:lnTo>
                    <a:pt x="2513" y="1351"/>
                  </a:lnTo>
                  <a:lnTo>
                    <a:pt x="2508" y="1342"/>
                  </a:lnTo>
                  <a:lnTo>
                    <a:pt x="2504" y="1330"/>
                  </a:lnTo>
                  <a:lnTo>
                    <a:pt x="2504" y="1325"/>
                  </a:lnTo>
                  <a:lnTo>
                    <a:pt x="2506" y="1320"/>
                  </a:lnTo>
                  <a:lnTo>
                    <a:pt x="2506" y="1316"/>
                  </a:lnTo>
                  <a:lnTo>
                    <a:pt x="2502" y="1315"/>
                  </a:lnTo>
                  <a:lnTo>
                    <a:pt x="2493" y="1307"/>
                  </a:lnTo>
                  <a:lnTo>
                    <a:pt x="2484" y="1298"/>
                  </a:lnTo>
                  <a:lnTo>
                    <a:pt x="2482" y="1292"/>
                  </a:lnTo>
                  <a:lnTo>
                    <a:pt x="2482" y="1283"/>
                  </a:lnTo>
                  <a:lnTo>
                    <a:pt x="2477" y="1267"/>
                  </a:lnTo>
                  <a:lnTo>
                    <a:pt x="2465" y="1255"/>
                  </a:lnTo>
                  <a:lnTo>
                    <a:pt x="2403" y="1224"/>
                  </a:lnTo>
                  <a:lnTo>
                    <a:pt x="2393" y="1222"/>
                  </a:lnTo>
                  <a:lnTo>
                    <a:pt x="2388" y="1218"/>
                  </a:lnTo>
                  <a:lnTo>
                    <a:pt x="2385" y="1208"/>
                  </a:lnTo>
                  <a:lnTo>
                    <a:pt x="2384" y="1198"/>
                  </a:lnTo>
                  <a:lnTo>
                    <a:pt x="2382" y="1192"/>
                  </a:lnTo>
                  <a:lnTo>
                    <a:pt x="2378" y="1190"/>
                  </a:lnTo>
                  <a:lnTo>
                    <a:pt x="2360" y="1187"/>
                  </a:lnTo>
                  <a:lnTo>
                    <a:pt x="2349" y="1179"/>
                  </a:lnTo>
                  <a:lnTo>
                    <a:pt x="2338" y="1167"/>
                  </a:lnTo>
                  <a:lnTo>
                    <a:pt x="2333" y="1154"/>
                  </a:lnTo>
                  <a:lnTo>
                    <a:pt x="2337" y="1140"/>
                  </a:lnTo>
                  <a:lnTo>
                    <a:pt x="2336" y="1129"/>
                  </a:lnTo>
                  <a:lnTo>
                    <a:pt x="2327" y="1113"/>
                  </a:lnTo>
                  <a:lnTo>
                    <a:pt x="2308" y="1089"/>
                  </a:lnTo>
                  <a:lnTo>
                    <a:pt x="2303" y="1064"/>
                  </a:lnTo>
                  <a:lnTo>
                    <a:pt x="2300" y="1037"/>
                  </a:lnTo>
                  <a:lnTo>
                    <a:pt x="2297" y="1033"/>
                  </a:lnTo>
                  <a:lnTo>
                    <a:pt x="2292" y="1029"/>
                  </a:lnTo>
                  <a:lnTo>
                    <a:pt x="2287" y="1023"/>
                  </a:lnTo>
                  <a:lnTo>
                    <a:pt x="2287" y="1015"/>
                  </a:lnTo>
                  <a:lnTo>
                    <a:pt x="2290" y="1010"/>
                  </a:lnTo>
                  <a:lnTo>
                    <a:pt x="2308" y="1000"/>
                  </a:lnTo>
                  <a:lnTo>
                    <a:pt x="2282" y="990"/>
                  </a:lnTo>
                  <a:lnTo>
                    <a:pt x="2269" y="981"/>
                  </a:lnTo>
                  <a:lnTo>
                    <a:pt x="2261" y="966"/>
                  </a:lnTo>
                  <a:lnTo>
                    <a:pt x="2260" y="958"/>
                  </a:lnTo>
                  <a:lnTo>
                    <a:pt x="2261" y="941"/>
                  </a:lnTo>
                  <a:lnTo>
                    <a:pt x="2258" y="934"/>
                  </a:lnTo>
                  <a:lnTo>
                    <a:pt x="2252" y="929"/>
                  </a:lnTo>
                  <a:lnTo>
                    <a:pt x="2237" y="922"/>
                  </a:lnTo>
                  <a:lnTo>
                    <a:pt x="2230" y="917"/>
                  </a:lnTo>
                  <a:lnTo>
                    <a:pt x="2231" y="904"/>
                  </a:lnTo>
                  <a:lnTo>
                    <a:pt x="2208" y="874"/>
                  </a:lnTo>
                  <a:lnTo>
                    <a:pt x="2200" y="858"/>
                  </a:lnTo>
                  <a:lnTo>
                    <a:pt x="2184" y="788"/>
                  </a:lnTo>
                  <a:lnTo>
                    <a:pt x="2180" y="781"/>
                  </a:lnTo>
                  <a:lnTo>
                    <a:pt x="2177" y="778"/>
                  </a:lnTo>
                  <a:lnTo>
                    <a:pt x="2174" y="770"/>
                  </a:lnTo>
                  <a:lnTo>
                    <a:pt x="2171" y="766"/>
                  </a:lnTo>
                  <a:lnTo>
                    <a:pt x="2167" y="764"/>
                  </a:lnTo>
                  <a:lnTo>
                    <a:pt x="2158" y="764"/>
                  </a:lnTo>
                  <a:lnTo>
                    <a:pt x="2154" y="761"/>
                  </a:lnTo>
                  <a:lnTo>
                    <a:pt x="2152" y="756"/>
                  </a:lnTo>
                  <a:lnTo>
                    <a:pt x="2156" y="747"/>
                  </a:lnTo>
                  <a:lnTo>
                    <a:pt x="2154" y="742"/>
                  </a:lnTo>
                  <a:lnTo>
                    <a:pt x="2150" y="739"/>
                  </a:lnTo>
                  <a:lnTo>
                    <a:pt x="2141" y="735"/>
                  </a:lnTo>
                  <a:lnTo>
                    <a:pt x="2139" y="732"/>
                  </a:lnTo>
                  <a:lnTo>
                    <a:pt x="2136" y="720"/>
                  </a:lnTo>
                  <a:lnTo>
                    <a:pt x="2128" y="713"/>
                  </a:lnTo>
                  <a:lnTo>
                    <a:pt x="2121" y="707"/>
                  </a:lnTo>
                  <a:lnTo>
                    <a:pt x="2117" y="702"/>
                  </a:lnTo>
                  <a:lnTo>
                    <a:pt x="2117" y="693"/>
                  </a:lnTo>
                  <a:lnTo>
                    <a:pt x="2116" y="685"/>
                  </a:lnTo>
                  <a:lnTo>
                    <a:pt x="2113" y="679"/>
                  </a:lnTo>
                  <a:lnTo>
                    <a:pt x="2108" y="675"/>
                  </a:lnTo>
                  <a:lnTo>
                    <a:pt x="2114" y="659"/>
                  </a:lnTo>
                  <a:lnTo>
                    <a:pt x="2112" y="644"/>
                  </a:lnTo>
                  <a:lnTo>
                    <a:pt x="2099" y="616"/>
                  </a:lnTo>
                  <a:lnTo>
                    <a:pt x="2094" y="574"/>
                  </a:lnTo>
                  <a:lnTo>
                    <a:pt x="2089" y="564"/>
                  </a:lnTo>
                  <a:lnTo>
                    <a:pt x="2083" y="562"/>
                  </a:lnTo>
                  <a:lnTo>
                    <a:pt x="2075" y="561"/>
                  </a:lnTo>
                  <a:lnTo>
                    <a:pt x="2068" y="559"/>
                  </a:lnTo>
                  <a:lnTo>
                    <a:pt x="2065" y="554"/>
                  </a:lnTo>
                  <a:lnTo>
                    <a:pt x="2063" y="550"/>
                  </a:lnTo>
                  <a:lnTo>
                    <a:pt x="2029" y="522"/>
                  </a:lnTo>
                  <a:lnTo>
                    <a:pt x="2025" y="513"/>
                  </a:lnTo>
                  <a:lnTo>
                    <a:pt x="2030" y="497"/>
                  </a:lnTo>
                  <a:lnTo>
                    <a:pt x="2016" y="472"/>
                  </a:lnTo>
                  <a:lnTo>
                    <a:pt x="2008" y="462"/>
                  </a:lnTo>
                  <a:lnTo>
                    <a:pt x="1995" y="452"/>
                  </a:lnTo>
                  <a:lnTo>
                    <a:pt x="1965" y="438"/>
                  </a:lnTo>
                  <a:lnTo>
                    <a:pt x="1960" y="434"/>
                  </a:lnTo>
                  <a:lnTo>
                    <a:pt x="1948" y="418"/>
                  </a:lnTo>
                  <a:lnTo>
                    <a:pt x="1933" y="404"/>
                  </a:lnTo>
                  <a:lnTo>
                    <a:pt x="1887" y="383"/>
                  </a:lnTo>
                  <a:lnTo>
                    <a:pt x="1880" y="379"/>
                  </a:lnTo>
                  <a:lnTo>
                    <a:pt x="1874" y="373"/>
                  </a:lnTo>
                  <a:lnTo>
                    <a:pt x="1869" y="366"/>
                  </a:lnTo>
                  <a:lnTo>
                    <a:pt x="1865" y="359"/>
                  </a:lnTo>
                  <a:lnTo>
                    <a:pt x="1862" y="348"/>
                  </a:lnTo>
                  <a:lnTo>
                    <a:pt x="1860" y="328"/>
                  </a:lnTo>
                  <a:lnTo>
                    <a:pt x="1855" y="315"/>
                  </a:lnTo>
                  <a:lnTo>
                    <a:pt x="1836" y="309"/>
                  </a:lnTo>
                  <a:lnTo>
                    <a:pt x="1793" y="295"/>
                  </a:lnTo>
                  <a:lnTo>
                    <a:pt x="1775" y="285"/>
                  </a:lnTo>
                  <a:lnTo>
                    <a:pt x="1763" y="270"/>
                  </a:lnTo>
                  <a:lnTo>
                    <a:pt x="1758" y="266"/>
                  </a:lnTo>
                  <a:lnTo>
                    <a:pt x="1751" y="264"/>
                  </a:lnTo>
                  <a:lnTo>
                    <a:pt x="1744" y="264"/>
                  </a:lnTo>
                  <a:lnTo>
                    <a:pt x="1738" y="257"/>
                  </a:lnTo>
                  <a:lnTo>
                    <a:pt x="1735" y="247"/>
                  </a:lnTo>
                  <a:lnTo>
                    <a:pt x="1741" y="225"/>
                  </a:lnTo>
                  <a:lnTo>
                    <a:pt x="1740" y="206"/>
                  </a:lnTo>
                  <a:lnTo>
                    <a:pt x="1731" y="197"/>
                  </a:lnTo>
                  <a:lnTo>
                    <a:pt x="1715" y="199"/>
                  </a:lnTo>
                  <a:lnTo>
                    <a:pt x="1699" y="208"/>
                  </a:lnTo>
                  <a:lnTo>
                    <a:pt x="1688" y="218"/>
                  </a:lnTo>
                  <a:lnTo>
                    <a:pt x="1681" y="215"/>
                  </a:lnTo>
                  <a:lnTo>
                    <a:pt x="1682" y="205"/>
                  </a:lnTo>
                  <a:lnTo>
                    <a:pt x="1687" y="189"/>
                  </a:lnTo>
                  <a:lnTo>
                    <a:pt x="1688" y="178"/>
                  </a:lnTo>
                  <a:lnTo>
                    <a:pt x="1682" y="174"/>
                  </a:lnTo>
                  <a:lnTo>
                    <a:pt x="1666" y="174"/>
                  </a:lnTo>
                  <a:lnTo>
                    <a:pt x="1658" y="170"/>
                  </a:lnTo>
                  <a:lnTo>
                    <a:pt x="1652" y="165"/>
                  </a:lnTo>
                  <a:lnTo>
                    <a:pt x="1648" y="158"/>
                  </a:lnTo>
                  <a:lnTo>
                    <a:pt x="1640" y="141"/>
                  </a:lnTo>
                  <a:lnTo>
                    <a:pt x="1636" y="128"/>
                  </a:lnTo>
                  <a:lnTo>
                    <a:pt x="1625" y="112"/>
                  </a:lnTo>
                  <a:lnTo>
                    <a:pt x="1621" y="103"/>
                  </a:lnTo>
                  <a:lnTo>
                    <a:pt x="1619" y="94"/>
                  </a:lnTo>
                  <a:lnTo>
                    <a:pt x="1622" y="84"/>
                  </a:lnTo>
                  <a:lnTo>
                    <a:pt x="1616" y="87"/>
                  </a:lnTo>
                  <a:lnTo>
                    <a:pt x="1610" y="89"/>
                  </a:lnTo>
                  <a:lnTo>
                    <a:pt x="1603" y="90"/>
                  </a:lnTo>
                  <a:lnTo>
                    <a:pt x="1596" y="90"/>
                  </a:lnTo>
                  <a:lnTo>
                    <a:pt x="1590" y="86"/>
                  </a:lnTo>
                  <a:lnTo>
                    <a:pt x="1586" y="77"/>
                  </a:lnTo>
                  <a:lnTo>
                    <a:pt x="1580" y="75"/>
                  </a:lnTo>
                  <a:lnTo>
                    <a:pt x="1568" y="79"/>
                  </a:lnTo>
                  <a:lnTo>
                    <a:pt x="1558" y="88"/>
                  </a:lnTo>
                  <a:lnTo>
                    <a:pt x="1548" y="93"/>
                  </a:lnTo>
                  <a:lnTo>
                    <a:pt x="1535" y="90"/>
                  </a:lnTo>
                  <a:lnTo>
                    <a:pt x="1537" y="84"/>
                  </a:lnTo>
                  <a:lnTo>
                    <a:pt x="1543" y="71"/>
                  </a:lnTo>
                  <a:lnTo>
                    <a:pt x="1544" y="68"/>
                  </a:lnTo>
                  <a:lnTo>
                    <a:pt x="1542" y="61"/>
                  </a:lnTo>
                  <a:lnTo>
                    <a:pt x="1537" y="56"/>
                  </a:lnTo>
                  <a:lnTo>
                    <a:pt x="1532" y="54"/>
                  </a:lnTo>
                  <a:lnTo>
                    <a:pt x="1530" y="57"/>
                  </a:lnTo>
                  <a:lnTo>
                    <a:pt x="1528" y="71"/>
                  </a:lnTo>
                  <a:lnTo>
                    <a:pt x="1521" y="78"/>
                  </a:lnTo>
                  <a:lnTo>
                    <a:pt x="1511" y="82"/>
                  </a:lnTo>
                  <a:lnTo>
                    <a:pt x="1478" y="86"/>
                  </a:lnTo>
                  <a:lnTo>
                    <a:pt x="1375" y="72"/>
                  </a:lnTo>
                  <a:lnTo>
                    <a:pt x="1370" y="68"/>
                  </a:lnTo>
                  <a:lnTo>
                    <a:pt x="1368" y="60"/>
                  </a:lnTo>
                  <a:lnTo>
                    <a:pt x="1364" y="60"/>
                  </a:lnTo>
                  <a:lnTo>
                    <a:pt x="1356" y="65"/>
                  </a:lnTo>
                  <a:lnTo>
                    <a:pt x="1335" y="65"/>
                  </a:lnTo>
                  <a:lnTo>
                    <a:pt x="1323" y="61"/>
                  </a:lnTo>
                  <a:lnTo>
                    <a:pt x="1316" y="60"/>
                  </a:lnTo>
                  <a:lnTo>
                    <a:pt x="1311" y="62"/>
                  </a:lnTo>
                  <a:lnTo>
                    <a:pt x="1307" y="66"/>
                  </a:lnTo>
                  <a:lnTo>
                    <a:pt x="1301" y="69"/>
                  </a:lnTo>
                  <a:lnTo>
                    <a:pt x="1295" y="70"/>
                  </a:lnTo>
                  <a:lnTo>
                    <a:pt x="1289" y="70"/>
                  </a:lnTo>
                  <a:lnTo>
                    <a:pt x="1281" y="66"/>
                  </a:lnTo>
                  <a:lnTo>
                    <a:pt x="1272" y="58"/>
                  </a:lnTo>
                  <a:lnTo>
                    <a:pt x="1262" y="55"/>
                  </a:lnTo>
                  <a:lnTo>
                    <a:pt x="1253" y="65"/>
                  </a:lnTo>
                  <a:lnTo>
                    <a:pt x="1236" y="61"/>
                  </a:lnTo>
                  <a:lnTo>
                    <a:pt x="1176" y="67"/>
                  </a:lnTo>
                  <a:lnTo>
                    <a:pt x="1152" y="57"/>
                  </a:lnTo>
                  <a:lnTo>
                    <a:pt x="1145" y="51"/>
                  </a:lnTo>
                  <a:lnTo>
                    <a:pt x="1116" y="35"/>
                  </a:lnTo>
                  <a:lnTo>
                    <a:pt x="1093" y="33"/>
                  </a:lnTo>
                  <a:lnTo>
                    <a:pt x="1084" y="28"/>
                  </a:lnTo>
                  <a:lnTo>
                    <a:pt x="1081" y="15"/>
                  </a:lnTo>
                  <a:lnTo>
                    <a:pt x="1070" y="18"/>
                  </a:lnTo>
                  <a:lnTo>
                    <a:pt x="1062" y="12"/>
                  </a:lnTo>
                  <a:lnTo>
                    <a:pt x="1053" y="4"/>
                  </a:lnTo>
                  <a:lnTo>
                    <a:pt x="1041" y="0"/>
                  </a:lnTo>
                  <a:lnTo>
                    <a:pt x="1035" y="4"/>
                  </a:lnTo>
                  <a:lnTo>
                    <a:pt x="1029" y="17"/>
                  </a:lnTo>
                  <a:lnTo>
                    <a:pt x="1022" y="20"/>
                  </a:lnTo>
                  <a:lnTo>
                    <a:pt x="1015" y="22"/>
                  </a:lnTo>
                  <a:lnTo>
                    <a:pt x="1010" y="27"/>
                  </a:lnTo>
                  <a:lnTo>
                    <a:pt x="1007" y="34"/>
                  </a:lnTo>
                  <a:lnTo>
                    <a:pt x="1006" y="53"/>
                  </a:lnTo>
                  <a:lnTo>
                    <a:pt x="1004" y="60"/>
                  </a:lnTo>
                  <a:lnTo>
                    <a:pt x="989" y="83"/>
                  </a:lnTo>
                  <a:lnTo>
                    <a:pt x="987" y="85"/>
                  </a:lnTo>
                  <a:lnTo>
                    <a:pt x="918" y="80"/>
                  </a:lnTo>
                  <a:lnTo>
                    <a:pt x="913" y="82"/>
                  </a:lnTo>
                  <a:lnTo>
                    <a:pt x="908" y="91"/>
                  </a:lnTo>
                  <a:lnTo>
                    <a:pt x="901" y="96"/>
                  </a:lnTo>
                  <a:lnTo>
                    <a:pt x="900" y="98"/>
                  </a:lnTo>
                  <a:lnTo>
                    <a:pt x="898" y="99"/>
                  </a:lnTo>
                  <a:lnTo>
                    <a:pt x="894" y="100"/>
                  </a:lnTo>
                  <a:lnTo>
                    <a:pt x="891" y="98"/>
                  </a:lnTo>
                  <a:lnTo>
                    <a:pt x="888" y="91"/>
                  </a:lnTo>
                  <a:lnTo>
                    <a:pt x="886" y="90"/>
                  </a:lnTo>
                  <a:lnTo>
                    <a:pt x="874" y="94"/>
                  </a:lnTo>
                  <a:lnTo>
                    <a:pt x="851" y="107"/>
                  </a:lnTo>
                  <a:lnTo>
                    <a:pt x="840" y="110"/>
                  </a:lnTo>
                  <a:lnTo>
                    <a:pt x="816" y="109"/>
                  </a:lnTo>
                  <a:lnTo>
                    <a:pt x="811" y="110"/>
                  </a:lnTo>
                  <a:lnTo>
                    <a:pt x="807" y="115"/>
                  </a:lnTo>
                  <a:lnTo>
                    <a:pt x="805" y="120"/>
                  </a:lnTo>
                  <a:lnTo>
                    <a:pt x="804" y="126"/>
                  </a:lnTo>
                  <a:lnTo>
                    <a:pt x="802" y="134"/>
                  </a:lnTo>
                  <a:lnTo>
                    <a:pt x="784" y="167"/>
                  </a:lnTo>
                  <a:lnTo>
                    <a:pt x="781" y="177"/>
                  </a:lnTo>
                  <a:lnTo>
                    <a:pt x="779" y="178"/>
                  </a:lnTo>
                  <a:lnTo>
                    <a:pt x="768" y="198"/>
                  </a:lnTo>
                  <a:lnTo>
                    <a:pt x="768" y="199"/>
                  </a:lnTo>
                  <a:lnTo>
                    <a:pt x="762" y="211"/>
                  </a:lnTo>
                  <a:lnTo>
                    <a:pt x="758" y="216"/>
                  </a:lnTo>
                  <a:lnTo>
                    <a:pt x="751" y="219"/>
                  </a:lnTo>
                  <a:lnTo>
                    <a:pt x="754" y="229"/>
                  </a:lnTo>
                  <a:lnTo>
                    <a:pt x="753" y="231"/>
                  </a:lnTo>
                  <a:lnTo>
                    <a:pt x="747" y="234"/>
                  </a:lnTo>
                  <a:lnTo>
                    <a:pt x="750" y="244"/>
                  </a:lnTo>
                  <a:lnTo>
                    <a:pt x="746" y="250"/>
                  </a:lnTo>
                  <a:lnTo>
                    <a:pt x="740" y="254"/>
                  </a:lnTo>
                  <a:lnTo>
                    <a:pt x="720" y="308"/>
                  </a:lnTo>
                  <a:lnTo>
                    <a:pt x="716" y="314"/>
                  </a:lnTo>
                  <a:lnTo>
                    <a:pt x="713" y="321"/>
                  </a:lnTo>
                  <a:lnTo>
                    <a:pt x="712" y="331"/>
                  </a:lnTo>
                  <a:lnTo>
                    <a:pt x="713" y="339"/>
                  </a:lnTo>
                  <a:lnTo>
                    <a:pt x="715" y="348"/>
                  </a:lnTo>
                  <a:lnTo>
                    <a:pt x="715" y="356"/>
                  </a:lnTo>
                  <a:lnTo>
                    <a:pt x="709" y="366"/>
                  </a:lnTo>
                  <a:lnTo>
                    <a:pt x="709" y="370"/>
                  </a:lnTo>
                  <a:lnTo>
                    <a:pt x="713" y="380"/>
                  </a:lnTo>
                  <a:lnTo>
                    <a:pt x="714" y="383"/>
                  </a:lnTo>
                  <a:lnTo>
                    <a:pt x="708" y="387"/>
                  </a:lnTo>
                  <a:lnTo>
                    <a:pt x="703" y="387"/>
                  </a:lnTo>
                  <a:lnTo>
                    <a:pt x="700" y="387"/>
                  </a:lnTo>
                  <a:lnTo>
                    <a:pt x="696" y="388"/>
                  </a:lnTo>
                  <a:lnTo>
                    <a:pt x="689" y="394"/>
                  </a:lnTo>
                  <a:lnTo>
                    <a:pt x="685" y="400"/>
                  </a:lnTo>
                  <a:lnTo>
                    <a:pt x="684" y="407"/>
                  </a:lnTo>
                  <a:lnTo>
                    <a:pt x="683" y="421"/>
                  </a:lnTo>
                  <a:lnTo>
                    <a:pt x="675" y="449"/>
                  </a:lnTo>
                  <a:lnTo>
                    <a:pt x="674" y="457"/>
                  </a:lnTo>
                  <a:lnTo>
                    <a:pt x="679" y="464"/>
                  </a:lnTo>
                  <a:lnTo>
                    <a:pt x="695" y="474"/>
                  </a:lnTo>
                  <a:lnTo>
                    <a:pt x="700" y="482"/>
                  </a:lnTo>
                  <a:lnTo>
                    <a:pt x="693" y="486"/>
                  </a:lnTo>
                  <a:lnTo>
                    <a:pt x="676" y="489"/>
                  </a:lnTo>
                  <a:lnTo>
                    <a:pt x="647" y="511"/>
                  </a:lnTo>
                  <a:lnTo>
                    <a:pt x="644" y="517"/>
                  </a:lnTo>
                  <a:lnTo>
                    <a:pt x="630" y="509"/>
                  </a:lnTo>
                  <a:lnTo>
                    <a:pt x="618" y="520"/>
                  </a:lnTo>
                  <a:lnTo>
                    <a:pt x="601" y="556"/>
                  </a:lnTo>
                  <a:lnTo>
                    <a:pt x="595" y="564"/>
                  </a:lnTo>
                  <a:lnTo>
                    <a:pt x="590" y="568"/>
                  </a:lnTo>
                  <a:lnTo>
                    <a:pt x="565" y="582"/>
                  </a:lnTo>
                  <a:lnTo>
                    <a:pt x="560" y="586"/>
                  </a:lnTo>
                  <a:lnTo>
                    <a:pt x="557" y="593"/>
                  </a:lnTo>
                  <a:lnTo>
                    <a:pt x="553" y="606"/>
                  </a:lnTo>
                  <a:lnTo>
                    <a:pt x="550" y="604"/>
                  </a:lnTo>
                  <a:lnTo>
                    <a:pt x="544" y="606"/>
                  </a:lnTo>
                  <a:lnTo>
                    <a:pt x="542" y="631"/>
                  </a:lnTo>
                  <a:lnTo>
                    <a:pt x="533" y="650"/>
                  </a:lnTo>
                  <a:lnTo>
                    <a:pt x="517" y="659"/>
                  </a:lnTo>
                  <a:lnTo>
                    <a:pt x="492" y="655"/>
                  </a:lnTo>
                  <a:lnTo>
                    <a:pt x="458" y="645"/>
                  </a:lnTo>
                  <a:lnTo>
                    <a:pt x="420" y="646"/>
                  </a:lnTo>
                  <a:lnTo>
                    <a:pt x="410" y="641"/>
                  </a:lnTo>
                  <a:lnTo>
                    <a:pt x="413" y="629"/>
                  </a:lnTo>
                  <a:lnTo>
                    <a:pt x="413" y="630"/>
                  </a:lnTo>
                  <a:lnTo>
                    <a:pt x="412" y="630"/>
                  </a:lnTo>
                  <a:lnTo>
                    <a:pt x="362" y="732"/>
                  </a:lnTo>
                  <a:lnTo>
                    <a:pt x="310" y="832"/>
                  </a:lnTo>
                  <a:lnTo>
                    <a:pt x="257" y="932"/>
                  </a:lnTo>
                  <a:lnTo>
                    <a:pt x="205" y="1033"/>
                  </a:lnTo>
                  <a:lnTo>
                    <a:pt x="186" y="1071"/>
                  </a:lnTo>
                  <a:lnTo>
                    <a:pt x="167" y="1108"/>
                  </a:lnTo>
                  <a:lnTo>
                    <a:pt x="147" y="1146"/>
                  </a:lnTo>
                  <a:lnTo>
                    <a:pt x="128" y="1184"/>
                  </a:lnTo>
                  <a:lnTo>
                    <a:pt x="102" y="1235"/>
                  </a:lnTo>
                  <a:lnTo>
                    <a:pt x="75" y="1286"/>
                  </a:lnTo>
                  <a:lnTo>
                    <a:pt x="48" y="1337"/>
                  </a:lnTo>
                  <a:lnTo>
                    <a:pt x="20" y="1387"/>
                  </a:lnTo>
                  <a:lnTo>
                    <a:pt x="0" y="1424"/>
                  </a:lnTo>
                  <a:lnTo>
                    <a:pt x="5" y="1446"/>
                  </a:lnTo>
                  <a:lnTo>
                    <a:pt x="9" y="1462"/>
                  </a:lnTo>
                  <a:lnTo>
                    <a:pt x="12" y="1478"/>
                  </a:lnTo>
                  <a:lnTo>
                    <a:pt x="16" y="1493"/>
                  </a:lnTo>
                  <a:lnTo>
                    <a:pt x="23" y="1526"/>
                  </a:lnTo>
                  <a:lnTo>
                    <a:pt x="31" y="1558"/>
                  </a:lnTo>
                  <a:lnTo>
                    <a:pt x="38" y="1590"/>
                  </a:lnTo>
                  <a:lnTo>
                    <a:pt x="45" y="1622"/>
                  </a:lnTo>
                  <a:lnTo>
                    <a:pt x="78" y="1759"/>
                  </a:lnTo>
                  <a:lnTo>
                    <a:pt x="111" y="1896"/>
                  </a:lnTo>
                  <a:lnTo>
                    <a:pt x="144" y="2033"/>
                  </a:lnTo>
                  <a:lnTo>
                    <a:pt x="176" y="2169"/>
                  </a:lnTo>
                  <a:lnTo>
                    <a:pt x="185" y="2209"/>
                  </a:lnTo>
                  <a:lnTo>
                    <a:pt x="195" y="2249"/>
                  </a:lnTo>
                  <a:lnTo>
                    <a:pt x="204" y="2289"/>
                  </a:lnTo>
                  <a:lnTo>
                    <a:pt x="213" y="2328"/>
                  </a:lnTo>
                  <a:lnTo>
                    <a:pt x="221" y="2335"/>
                  </a:lnTo>
                  <a:lnTo>
                    <a:pt x="229" y="2342"/>
                  </a:lnTo>
                  <a:lnTo>
                    <a:pt x="236" y="2349"/>
                  </a:lnTo>
                  <a:lnTo>
                    <a:pt x="244" y="2356"/>
                  </a:lnTo>
                  <a:lnTo>
                    <a:pt x="270" y="2378"/>
                  </a:lnTo>
                  <a:lnTo>
                    <a:pt x="295" y="2400"/>
                  </a:lnTo>
                  <a:lnTo>
                    <a:pt x="320" y="2422"/>
                  </a:lnTo>
                  <a:lnTo>
                    <a:pt x="345" y="2444"/>
                  </a:lnTo>
                  <a:lnTo>
                    <a:pt x="373" y="2467"/>
                  </a:lnTo>
                  <a:lnTo>
                    <a:pt x="404" y="2494"/>
                  </a:lnTo>
                  <a:lnTo>
                    <a:pt x="430" y="2526"/>
                  </a:lnTo>
                  <a:lnTo>
                    <a:pt x="440" y="2562"/>
                  </a:lnTo>
                  <a:lnTo>
                    <a:pt x="432" y="2597"/>
                  </a:lnTo>
                  <a:lnTo>
                    <a:pt x="418" y="2629"/>
                  </a:lnTo>
                  <a:lnTo>
                    <a:pt x="402" y="2660"/>
                  </a:lnTo>
                  <a:lnTo>
                    <a:pt x="392" y="2694"/>
                  </a:lnTo>
                  <a:lnTo>
                    <a:pt x="389" y="2730"/>
                  </a:lnTo>
                  <a:lnTo>
                    <a:pt x="391" y="2766"/>
                  </a:lnTo>
                  <a:lnTo>
                    <a:pt x="394" y="2803"/>
                  </a:lnTo>
                  <a:lnTo>
                    <a:pt x="398" y="2838"/>
                  </a:lnTo>
                  <a:lnTo>
                    <a:pt x="401" y="2858"/>
                  </a:lnTo>
                  <a:lnTo>
                    <a:pt x="403" y="2878"/>
                  </a:lnTo>
                  <a:lnTo>
                    <a:pt x="405" y="2899"/>
                  </a:lnTo>
                  <a:lnTo>
                    <a:pt x="406" y="2919"/>
                  </a:lnTo>
                  <a:lnTo>
                    <a:pt x="406" y="2923"/>
                  </a:lnTo>
                  <a:lnTo>
                    <a:pt x="406" y="2926"/>
                  </a:lnTo>
                  <a:lnTo>
                    <a:pt x="407" y="2930"/>
                  </a:lnTo>
                  <a:lnTo>
                    <a:pt x="407" y="2934"/>
                  </a:lnTo>
                  <a:lnTo>
                    <a:pt x="408" y="2950"/>
                  </a:lnTo>
                  <a:lnTo>
                    <a:pt x="410" y="2972"/>
                  </a:lnTo>
                  <a:lnTo>
                    <a:pt x="408" y="2992"/>
                  </a:lnTo>
                  <a:lnTo>
                    <a:pt x="400" y="3003"/>
                  </a:lnTo>
                  <a:lnTo>
                    <a:pt x="389" y="3009"/>
                  </a:lnTo>
                  <a:lnTo>
                    <a:pt x="383" y="3018"/>
                  </a:lnTo>
                  <a:lnTo>
                    <a:pt x="379" y="3028"/>
                  </a:lnTo>
                  <a:lnTo>
                    <a:pt x="373" y="3039"/>
                  </a:lnTo>
                  <a:lnTo>
                    <a:pt x="367" y="3045"/>
                  </a:lnTo>
                  <a:lnTo>
                    <a:pt x="362" y="3051"/>
                  </a:lnTo>
                  <a:lnTo>
                    <a:pt x="356" y="3058"/>
                  </a:lnTo>
                  <a:lnTo>
                    <a:pt x="351" y="3065"/>
                  </a:lnTo>
                  <a:lnTo>
                    <a:pt x="346" y="3070"/>
                  </a:lnTo>
                  <a:lnTo>
                    <a:pt x="339" y="3073"/>
                  </a:lnTo>
                  <a:lnTo>
                    <a:pt x="332" y="3076"/>
                  </a:lnTo>
                  <a:lnTo>
                    <a:pt x="326" y="3082"/>
                  </a:lnTo>
                  <a:lnTo>
                    <a:pt x="317" y="3089"/>
                  </a:lnTo>
                  <a:lnTo>
                    <a:pt x="308" y="3095"/>
                  </a:lnTo>
                  <a:lnTo>
                    <a:pt x="302" y="3103"/>
                  </a:lnTo>
                  <a:lnTo>
                    <a:pt x="299" y="3114"/>
                  </a:lnTo>
                  <a:lnTo>
                    <a:pt x="299" y="3130"/>
                  </a:lnTo>
                  <a:lnTo>
                    <a:pt x="304" y="3142"/>
                  </a:lnTo>
                  <a:lnTo>
                    <a:pt x="313" y="3152"/>
                  </a:lnTo>
                  <a:lnTo>
                    <a:pt x="323" y="3162"/>
                  </a:lnTo>
                  <a:lnTo>
                    <a:pt x="329" y="3167"/>
                  </a:lnTo>
                  <a:lnTo>
                    <a:pt x="336" y="3174"/>
                  </a:lnTo>
                  <a:lnTo>
                    <a:pt x="341" y="3182"/>
                  </a:lnTo>
                  <a:lnTo>
                    <a:pt x="342" y="3189"/>
                  </a:lnTo>
                  <a:lnTo>
                    <a:pt x="338" y="3193"/>
                  </a:lnTo>
                  <a:lnTo>
                    <a:pt x="331" y="3195"/>
                  </a:lnTo>
                  <a:lnTo>
                    <a:pt x="324" y="3197"/>
                  </a:lnTo>
                  <a:lnTo>
                    <a:pt x="318" y="3201"/>
                  </a:lnTo>
                  <a:lnTo>
                    <a:pt x="307" y="3217"/>
                  </a:lnTo>
                  <a:lnTo>
                    <a:pt x="297" y="3235"/>
                  </a:lnTo>
                  <a:lnTo>
                    <a:pt x="291" y="3253"/>
                  </a:lnTo>
                  <a:lnTo>
                    <a:pt x="288" y="3273"/>
                  </a:lnTo>
                  <a:lnTo>
                    <a:pt x="290" y="3285"/>
                  </a:lnTo>
                  <a:lnTo>
                    <a:pt x="295" y="3293"/>
                  </a:lnTo>
                  <a:lnTo>
                    <a:pt x="303" y="3300"/>
                  </a:lnTo>
                  <a:lnTo>
                    <a:pt x="312" y="3307"/>
                  </a:lnTo>
                  <a:lnTo>
                    <a:pt x="324" y="3318"/>
                  </a:lnTo>
                  <a:lnTo>
                    <a:pt x="335" y="3330"/>
                  </a:lnTo>
                  <a:lnTo>
                    <a:pt x="343" y="3344"/>
                  </a:lnTo>
                  <a:lnTo>
                    <a:pt x="350" y="3360"/>
                  </a:lnTo>
                  <a:lnTo>
                    <a:pt x="365" y="3382"/>
                  </a:lnTo>
                  <a:lnTo>
                    <a:pt x="389" y="3399"/>
                  </a:lnTo>
                  <a:lnTo>
                    <a:pt x="415" y="3413"/>
                  </a:lnTo>
                  <a:lnTo>
                    <a:pt x="436" y="3430"/>
                  </a:lnTo>
                  <a:lnTo>
                    <a:pt x="446" y="3452"/>
                  </a:lnTo>
                  <a:lnTo>
                    <a:pt x="448" y="3478"/>
                  </a:lnTo>
                  <a:lnTo>
                    <a:pt x="448" y="3507"/>
                  </a:lnTo>
                  <a:lnTo>
                    <a:pt x="451" y="3534"/>
                  </a:lnTo>
                  <a:lnTo>
                    <a:pt x="467" y="3558"/>
                  </a:lnTo>
                  <a:lnTo>
                    <a:pt x="493" y="3575"/>
                  </a:lnTo>
                  <a:lnTo>
                    <a:pt x="522" y="3586"/>
                  </a:lnTo>
                  <a:lnTo>
                    <a:pt x="549" y="3593"/>
                  </a:lnTo>
                  <a:lnTo>
                    <a:pt x="576" y="3599"/>
                  </a:lnTo>
                  <a:lnTo>
                    <a:pt x="602" y="3606"/>
                  </a:lnTo>
                  <a:lnTo>
                    <a:pt x="629" y="3614"/>
                  </a:lnTo>
                  <a:lnTo>
                    <a:pt x="653" y="3627"/>
                  </a:lnTo>
                  <a:lnTo>
                    <a:pt x="668" y="3636"/>
                  </a:lnTo>
                  <a:lnTo>
                    <a:pt x="683" y="3646"/>
                  </a:lnTo>
                  <a:lnTo>
                    <a:pt x="697" y="3658"/>
                  </a:lnTo>
                  <a:lnTo>
                    <a:pt x="710" y="3669"/>
                  </a:lnTo>
                  <a:lnTo>
                    <a:pt x="711" y="3639"/>
                  </a:lnTo>
                  <a:lnTo>
                    <a:pt x="712" y="3610"/>
                  </a:lnTo>
                  <a:lnTo>
                    <a:pt x="712" y="3580"/>
                  </a:lnTo>
                  <a:lnTo>
                    <a:pt x="713" y="3551"/>
                  </a:lnTo>
                  <a:lnTo>
                    <a:pt x="728" y="3547"/>
                  </a:lnTo>
                  <a:lnTo>
                    <a:pt x="742" y="3531"/>
                  </a:lnTo>
                  <a:lnTo>
                    <a:pt x="755" y="3512"/>
                  </a:lnTo>
                  <a:lnTo>
                    <a:pt x="765" y="3498"/>
                  </a:lnTo>
                  <a:lnTo>
                    <a:pt x="779" y="3480"/>
                  </a:lnTo>
                  <a:lnTo>
                    <a:pt x="793" y="3462"/>
                  </a:lnTo>
                  <a:lnTo>
                    <a:pt x="807" y="3443"/>
                  </a:lnTo>
                  <a:lnTo>
                    <a:pt x="821" y="3425"/>
                  </a:lnTo>
                  <a:lnTo>
                    <a:pt x="833" y="3408"/>
                  </a:lnTo>
                  <a:lnTo>
                    <a:pt x="843" y="3399"/>
                  </a:lnTo>
                  <a:lnTo>
                    <a:pt x="856" y="3395"/>
                  </a:lnTo>
                  <a:lnTo>
                    <a:pt x="876" y="3393"/>
                  </a:lnTo>
                  <a:lnTo>
                    <a:pt x="922" y="3388"/>
                  </a:lnTo>
                  <a:lnTo>
                    <a:pt x="969" y="3383"/>
                  </a:lnTo>
                  <a:lnTo>
                    <a:pt x="1016" y="3379"/>
                  </a:lnTo>
                  <a:lnTo>
                    <a:pt x="1063" y="3374"/>
                  </a:lnTo>
                  <a:lnTo>
                    <a:pt x="1080" y="3371"/>
                  </a:lnTo>
                  <a:lnTo>
                    <a:pt x="1099" y="3367"/>
                  </a:lnTo>
                  <a:lnTo>
                    <a:pt x="1118" y="3365"/>
                  </a:lnTo>
                  <a:lnTo>
                    <a:pt x="1135" y="3367"/>
                  </a:lnTo>
                  <a:lnTo>
                    <a:pt x="1161" y="3375"/>
                  </a:lnTo>
                  <a:lnTo>
                    <a:pt x="1188" y="3383"/>
                  </a:lnTo>
                  <a:lnTo>
                    <a:pt x="1214" y="3391"/>
                  </a:lnTo>
                  <a:lnTo>
                    <a:pt x="1241" y="3399"/>
                  </a:lnTo>
                  <a:lnTo>
                    <a:pt x="1264" y="3406"/>
                  </a:lnTo>
                  <a:lnTo>
                    <a:pt x="1287" y="3413"/>
                  </a:lnTo>
                  <a:lnTo>
                    <a:pt x="1333" y="3427"/>
                  </a:lnTo>
                  <a:lnTo>
                    <a:pt x="1345" y="3439"/>
                  </a:lnTo>
                  <a:lnTo>
                    <a:pt x="1357" y="3462"/>
                  </a:lnTo>
                  <a:lnTo>
                    <a:pt x="1367" y="3487"/>
                  </a:lnTo>
                  <a:lnTo>
                    <a:pt x="1376" y="3504"/>
                  </a:lnTo>
                  <a:lnTo>
                    <a:pt x="1392" y="3523"/>
                  </a:lnTo>
                  <a:lnTo>
                    <a:pt x="1415" y="3536"/>
                  </a:lnTo>
                  <a:lnTo>
                    <a:pt x="1440" y="3543"/>
                  </a:lnTo>
                  <a:lnTo>
                    <a:pt x="1465" y="3542"/>
                  </a:lnTo>
                  <a:lnTo>
                    <a:pt x="1474" y="3543"/>
                  </a:lnTo>
                  <a:lnTo>
                    <a:pt x="1485" y="3548"/>
                  </a:lnTo>
                  <a:lnTo>
                    <a:pt x="1496" y="3555"/>
                  </a:lnTo>
                  <a:lnTo>
                    <a:pt x="1504" y="3562"/>
                  </a:lnTo>
                  <a:lnTo>
                    <a:pt x="1510" y="3572"/>
                  </a:lnTo>
                  <a:lnTo>
                    <a:pt x="1513" y="3586"/>
                  </a:lnTo>
                  <a:lnTo>
                    <a:pt x="1514" y="3602"/>
                  </a:lnTo>
                  <a:lnTo>
                    <a:pt x="1515" y="3614"/>
                  </a:lnTo>
                  <a:lnTo>
                    <a:pt x="1502" y="3612"/>
                  </a:lnTo>
                  <a:lnTo>
                    <a:pt x="1489" y="3609"/>
                  </a:lnTo>
                  <a:lnTo>
                    <a:pt x="1476" y="3605"/>
                  </a:lnTo>
                  <a:lnTo>
                    <a:pt x="1464" y="3601"/>
                  </a:lnTo>
                  <a:lnTo>
                    <a:pt x="1467" y="3613"/>
                  </a:lnTo>
                  <a:lnTo>
                    <a:pt x="1473" y="3629"/>
                  </a:lnTo>
                  <a:lnTo>
                    <a:pt x="1480" y="3643"/>
                  </a:lnTo>
                  <a:lnTo>
                    <a:pt x="1488" y="3649"/>
                  </a:lnTo>
                  <a:lnTo>
                    <a:pt x="1505" y="3650"/>
                  </a:lnTo>
                  <a:lnTo>
                    <a:pt x="1523" y="3651"/>
                  </a:lnTo>
                  <a:lnTo>
                    <a:pt x="1541" y="3652"/>
                  </a:lnTo>
                  <a:lnTo>
                    <a:pt x="1559" y="3653"/>
                  </a:lnTo>
                  <a:lnTo>
                    <a:pt x="1572" y="3654"/>
                  </a:lnTo>
                  <a:lnTo>
                    <a:pt x="1586" y="3654"/>
                  </a:lnTo>
                  <a:lnTo>
                    <a:pt x="1599" y="3652"/>
                  </a:lnTo>
                  <a:lnTo>
                    <a:pt x="1610" y="3645"/>
                  </a:lnTo>
                  <a:lnTo>
                    <a:pt x="1622" y="3632"/>
                  </a:lnTo>
                  <a:lnTo>
                    <a:pt x="1635" y="3618"/>
                  </a:lnTo>
                  <a:lnTo>
                    <a:pt x="1648" y="3605"/>
                  </a:lnTo>
                  <a:lnTo>
                    <a:pt x="1661" y="3593"/>
                  </a:lnTo>
                  <a:lnTo>
                    <a:pt x="1661" y="3597"/>
                  </a:lnTo>
                  <a:lnTo>
                    <a:pt x="1661" y="3602"/>
                  </a:lnTo>
                  <a:lnTo>
                    <a:pt x="1662" y="3606"/>
                  </a:lnTo>
                  <a:lnTo>
                    <a:pt x="1662" y="3611"/>
                  </a:lnTo>
                  <a:lnTo>
                    <a:pt x="1688" y="3606"/>
                  </a:lnTo>
                  <a:lnTo>
                    <a:pt x="1711" y="3603"/>
                  </a:lnTo>
                  <a:lnTo>
                    <a:pt x="1732" y="3607"/>
                  </a:lnTo>
                  <a:lnTo>
                    <a:pt x="1754" y="3621"/>
                  </a:lnTo>
                  <a:lnTo>
                    <a:pt x="1763" y="3631"/>
                  </a:lnTo>
                  <a:lnTo>
                    <a:pt x="1772" y="3641"/>
                  </a:lnTo>
                  <a:lnTo>
                    <a:pt x="1779" y="3652"/>
                  </a:lnTo>
                  <a:lnTo>
                    <a:pt x="1786" y="3665"/>
                  </a:lnTo>
                  <a:lnTo>
                    <a:pt x="1790" y="3676"/>
                  </a:lnTo>
                  <a:lnTo>
                    <a:pt x="1793" y="3687"/>
                  </a:lnTo>
                  <a:lnTo>
                    <a:pt x="1797" y="3699"/>
                  </a:lnTo>
                  <a:lnTo>
                    <a:pt x="1802" y="3710"/>
                  </a:lnTo>
                  <a:lnTo>
                    <a:pt x="1818" y="3729"/>
                  </a:lnTo>
                  <a:lnTo>
                    <a:pt x="1842" y="3746"/>
                  </a:lnTo>
                  <a:lnTo>
                    <a:pt x="1868" y="3756"/>
                  </a:lnTo>
                  <a:lnTo>
                    <a:pt x="1892" y="3758"/>
                  </a:lnTo>
                  <a:lnTo>
                    <a:pt x="1904" y="3754"/>
                  </a:lnTo>
                  <a:lnTo>
                    <a:pt x="1915" y="3751"/>
                  </a:lnTo>
                  <a:lnTo>
                    <a:pt x="1926" y="3750"/>
                  </a:lnTo>
                  <a:lnTo>
                    <a:pt x="1938" y="3754"/>
                  </a:lnTo>
                  <a:lnTo>
                    <a:pt x="1951" y="3761"/>
                  </a:lnTo>
                  <a:lnTo>
                    <a:pt x="1963" y="3768"/>
                  </a:lnTo>
                  <a:lnTo>
                    <a:pt x="1976" y="3775"/>
                  </a:lnTo>
                  <a:lnTo>
                    <a:pt x="1988" y="3782"/>
                  </a:lnTo>
                  <a:lnTo>
                    <a:pt x="1995" y="3750"/>
                  </a:lnTo>
                  <a:lnTo>
                    <a:pt x="2004" y="3718"/>
                  </a:lnTo>
                  <a:lnTo>
                    <a:pt x="2014" y="3686"/>
                  </a:lnTo>
                  <a:lnTo>
                    <a:pt x="2023" y="3654"/>
                  </a:lnTo>
                  <a:lnTo>
                    <a:pt x="2027" y="3636"/>
                  </a:lnTo>
                  <a:lnTo>
                    <a:pt x="2026" y="3621"/>
                  </a:lnTo>
                  <a:lnTo>
                    <a:pt x="2023" y="3605"/>
                  </a:lnTo>
                  <a:lnTo>
                    <a:pt x="2017" y="3586"/>
                  </a:lnTo>
                  <a:lnTo>
                    <a:pt x="2011" y="3567"/>
                  </a:lnTo>
                  <a:lnTo>
                    <a:pt x="2008" y="3554"/>
                  </a:lnTo>
                  <a:lnTo>
                    <a:pt x="2011" y="3544"/>
                  </a:lnTo>
                  <a:lnTo>
                    <a:pt x="2024" y="3533"/>
                  </a:lnTo>
                  <a:lnTo>
                    <a:pt x="2037" y="3525"/>
                  </a:lnTo>
                  <a:lnTo>
                    <a:pt x="2047" y="3516"/>
                  </a:lnTo>
                  <a:lnTo>
                    <a:pt x="2049" y="3506"/>
                  </a:lnTo>
                  <a:lnTo>
                    <a:pt x="2040" y="3493"/>
                  </a:lnTo>
                  <a:lnTo>
                    <a:pt x="2031" y="3483"/>
                  </a:lnTo>
                  <a:lnTo>
                    <a:pt x="2021" y="3472"/>
                  </a:lnTo>
                  <a:lnTo>
                    <a:pt x="2010" y="3463"/>
                  </a:lnTo>
                  <a:lnTo>
                    <a:pt x="1998" y="3461"/>
                  </a:lnTo>
                  <a:lnTo>
                    <a:pt x="1983" y="3451"/>
                  </a:lnTo>
                  <a:lnTo>
                    <a:pt x="1991" y="3425"/>
                  </a:lnTo>
                  <a:lnTo>
                    <a:pt x="2009" y="3395"/>
                  </a:lnTo>
                  <a:lnTo>
                    <a:pt x="2024" y="3378"/>
                  </a:lnTo>
                  <a:lnTo>
                    <a:pt x="2060" y="3353"/>
                  </a:lnTo>
                  <a:lnTo>
                    <a:pt x="2096" y="3333"/>
                  </a:lnTo>
                  <a:lnTo>
                    <a:pt x="2135" y="3320"/>
                  </a:lnTo>
                  <a:lnTo>
                    <a:pt x="2178" y="3320"/>
                  </a:lnTo>
                  <a:lnTo>
                    <a:pt x="2194" y="3324"/>
                  </a:lnTo>
                  <a:lnTo>
                    <a:pt x="2210" y="3330"/>
                  </a:lnTo>
                  <a:lnTo>
                    <a:pt x="2226" y="3336"/>
                  </a:lnTo>
                  <a:lnTo>
                    <a:pt x="2242" y="3342"/>
                  </a:lnTo>
                  <a:lnTo>
                    <a:pt x="2258" y="3346"/>
                  </a:lnTo>
                  <a:lnTo>
                    <a:pt x="2272" y="3346"/>
                  </a:lnTo>
                  <a:lnTo>
                    <a:pt x="2286" y="3342"/>
                  </a:lnTo>
                  <a:lnTo>
                    <a:pt x="2301" y="3337"/>
                  </a:lnTo>
                  <a:lnTo>
                    <a:pt x="2313" y="3336"/>
                  </a:lnTo>
                  <a:lnTo>
                    <a:pt x="2326" y="3338"/>
                  </a:lnTo>
                  <a:lnTo>
                    <a:pt x="2339" y="3339"/>
                  </a:lnTo>
                  <a:lnTo>
                    <a:pt x="2348" y="3334"/>
                  </a:lnTo>
                  <a:lnTo>
                    <a:pt x="2349" y="3330"/>
                  </a:lnTo>
                  <a:lnTo>
                    <a:pt x="2347" y="3321"/>
                  </a:lnTo>
                  <a:lnTo>
                    <a:pt x="2346" y="3312"/>
                  </a:lnTo>
                  <a:lnTo>
                    <a:pt x="2346" y="3306"/>
                  </a:lnTo>
                  <a:lnTo>
                    <a:pt x="2349" y="3301"/>
                  </a:lnTo>
                  <a:lnTo>
                    <a:pt x="2354" y="3297"/>
                  </a:lnTo>
                  <a:lnTo>
                    <a:pt x="2361" y="3294"/>
                  </a:lnTo>
                  <a:lnTo>
                    <a:pt x="2367" y="3293"/>
                  </a:lnTo>
                  <a:lnTo>
                    <a:pt x="2387" y="3288"/>
                  </a:lnTo>
                  <a:lnTo>
                    <a:pt x="2379" y="3277"/>
                  </a:lnTo>
                  <a:lnTo>
                    <a:pt x="2359" y="3264"/>
                  </a:lnTo>
                  <a:lnTo>
                    <a:pt x="2342" y="3255"/>
                  </a:lnTo>
                  <a:lnTo>
                    <a:pt x="2333" y="3247"/>
                  </a:lnTo>
                  <a:lnTo>
                    <a:pt x="2327" y="3242"/>
                  </a:lnTo>
                  <a:lnTo>
                    <a:pt x="2321" y="3240"/>
                  </a:lnTo>
                  <a:lnTo>
                    <a:pt x="2309" y="3239"/>
                  </a:lnTo>
                  <a:lnTo>
                    <a:pt x="2298" y="3238"/>
                  </a:lnTo>
                  <a:lnTo>
                    <a:pt x="2286" y="3237"/>
                  </a:lnTo>
                  <a:lnTo>
                    <a:pt x="2275" y="3236"/>
                  </a:lnTo>
                  <a:lnTo>
                    <a:pt x="2263" y="3234"/>
                  </a:lnTo>
                  <a:lnTo>
                    <a:pt x="2252" y="3234"/>
                  </a:lnTo>
                  <a:lnTo>
                    <a:pt x="2239" y="3239"/>
                  </a:lnTo>
                  <a:lnTo>
                    <a:pt x="2226" y="3242"/>
                  </a:lnTo>
                  <a:lnTo>
                    <a:pt x="2216" y="3241"/>
                  </a:lnTo>
                  <a:lnTo>
                    <a:pt x="2210" y="3235"/>
                  </a:lnTo>
                  <a:lnTo>
                    <a:pt x="2210" y="3230"/>
                  </a:lnTo>
                  <a:lnTo>
                    <a:pt x="2213" y="3224"/>
                  </a:lnTo>
                  <a:lnTo>
                    <a:pt x="2213" y="3218"/>
                  </a:lnTo>
                  <a:lnTo>
                    <a:pt x="2197" y="3203"/>
                  </a:lnTo>
                  <a:lnTo>
                    <a:pt x="2173" y="3198"/>
                  </a:lnTo>
                  <a:lnTo>
                    <a:pt x="2150" y="3192"/>
                  </a:lnTo>
                  <a:lnTo>
                    <a:pt x="2134" y="3174"/>
                  </a:lnTo>
                  <a:lnTo>
                    <a:pt x="2133" y="3171"/>
                  </a:lnTo>
                  <a:lnTo>
                    <a:pt x="2132" y="3168"/>
                  </a:lnTo>
                  <a:lnTo>
                    <a:pt x="2130" y="3164"/>
                  </a:lnTo>
                  <a:lnTo>
                    <a:pt x="2129" y="3161"/>
                  </a:lnTo>
                  <a:lnTo>
                    <a:pt x="2115" y="3148"/>
                  </a:lnTo>
                  <a:lnTo>
                    <a:pt x="2090" y="3138"/>
                  </a:lnTo>
                  <a:lnTo>
                    <a:pt x="2071" y="3127"/>
                  </a:lnTo>
                  <a:lnTo>
                    <a:pt x="2075" y="3114"/>
                  </a:lnTo>
                  <a:lnTo>
                    <a:pt x="2091" y="3111"/>
                  </a:lnTo>
                  <a:lnTo>
                    <a:pt x="2112" y="3117"/>
                  </a:lnTo>
                  <a:lnTo>
                    <a:pt x="2133" y="3127"/>
                  </a:lnTo>
                  <a:lnTo>
                    <a:pt x="2151" y="3133"/>
                  </a:lnTo>
                  <a:lnTo>
                    <a:pt x="2151" y="3124"/>
                  </a:lnTo>
                  <a:lnTo>
                    <a:pt x="2150" y="3115"/>
                  </a:lnTo>
                  <a:lnTo>
                    <a:pt x="2149" y="3106"/>
                  </a:lnTo>
                  <a:lnTo>
                    <a:pt x="2144" y="3099"/>
                  </a:lnTo>
                  <a:lnTo>
                    <a:pt x="2136" y="3096"/>
                  </a:lnTo>
                  <a:lnTo>
                    <a:pt x="2126" y="3096"/>
                  </a:lnTo>
                  <a:lnTo>
                    <a:pt x="2116" y="3095"/>
                  </a:lnTo>
                  <a:lnTo>
                    <a:pt x="2110" y="3092"/>
                  </a:lnTo>
                  <a:lnTo>
                    <a:pt x="2108" y="3086"/>
                  </a:lnTo>
                  <a:lnTo>
                    <a:pt x="2109" y="3078"/>
                  </a:lnTo>
                  <a:lnTo>
                    <a:pt x="2110" y="3070"/>
                  </a:lnTo>
                  <a:lnTo>
                    <a:pt x="2107" y="3063"/>
                  </a:lnTo>
                  <a:lnTo>
                    <a:pt x="2102" y="3058"/>
                  </a:lnTo>
                  <a:lnTo>
                    <a:pt x="2097" y="3055"/>
                  </a:lnTo>
                  <a:lnTo>
                    <a:pt x="2091" y="3053"/>
                  </a:lnTo>
                  <a:lnTo>
                    <a:pt x="2084" y="3052"/>
                  </a:lnTo>
                  <a:lnTo>
                    <a:pt x="2068" y="3052"/>
                  </a:lnTo>
                  <a:lnTo>
                    <a:pt x="2056" y="3050"/>
                  </a:lnTo>
                  <a:lnTo>
                    <a:pt x="2045" y="3043"/>
                  </a:lnTo>
                  <a:lnTo>
                    <a:pt x="2033" y="3030"/>
                  </a:lnTo>
                  <a:lnTo>
                    <a:pt x="2017" y="3007"/>
                  </a:lnTo>
                  <a:lnTo>
                    <a:pt x="2001" y="2983"/>
                  </a:lnTo>
                  <a:lnTo>
                    <a:pt x="1987" y="2958"/>
                  </a:lnTo>
                  <a:lnTo>
                    <a:pt x="1976" y="2932"/>
                  </a:lnTo>
                  <a:lnTo>
                    <a:pt x="1972" y="2907"/>
                  </a:lnTo>
                  <a:lnTo>
                    <a:pt x="1972" y="2881"/>
                  </a:lnTo>
                  <a:lnTo>
                    <a:pt x="1975" y="2855"/>
                  </a:lnTo>
                  <a:lnTo>
                    <a:pt x="1979" y="2830"/>
                  </a:lnTo>
                  <a:lnTo>
                    <a:pt x="1975" y="2812"/>
                  </a:lnTo>
                  <a:lnTo>
                    <a:pt x="1960" y="2801"/>
                  </a:lnTo>
                  <a:lnTo>
                    <a:pt x="1941" y="2793"/>
                  </a:lnTo>
                  <a:lnTo>
                    <a:pt x="1928" y="2781"/>
                  </a:lnTo>
                  <a:lnTo>
                    <a:pt x="1922" y="2762"/>
                  </a:lnTo>
                  <a:lnTo>
                    <a:pt x="1922" y="2743"/>
                  </a:lnTo>
                  <a:lnTo>
                    <a:pt x="1920" y="2724"/>
                  </a:lnTo>
                  <a:lnTo>
                    <a:pt x="1913" y="2706"/>
                  </a:lnTo>
                  <a:lnTo>
                    <a:pt x="1905" y="2696"/>
                  </a:lnTo>
                  <a:lnTo>
                    <a:pt x="1896" y="2685"/>
                  </a:lnTo>
                  <a:lnTo>
                    <a:pt x="1885" y="2676"/>
                  </a:lnTo>
                  <a:lnTo>
                    <a:pt x="1874" y="2673"/>
                  </a:lnTo>
                  <a:lnTo>
                    <a:pt x="1862" y="2673"/>
                  </a:lnTo>
                  <a:lnTo>
                    <a:pt x="1854" y="2671"/>
                  </a:lnTo>
                  <a:lnTo>
                    <a:pt x="1848" y="2665"/>
                  </a:lnTo>
                  <a:lnTo>
                    <a:pt x="1839" y="2653"/>
                  </a:lnTo>
                  <a:lnTo>
                    <a:pt x="1832" y="2642"/>
                  </a:lnTo>
                  <a:lnTo>
                    <a:pt x="1829" y="2631"/>
                  </a:lnTo>
                  <a:lnTo>
                    <a:pt x="1827" y="2620"/>
                  </a:lnTo>
                  <a:lnTo>
                    <a:pt x="1825" y="2607"/>
                  </a:lnTo>
                  <a:lnTo>
                    <a:pt x="1810" y="2582"/>
                  </a:lnTo>
                  <a:lnTo>
                    <a:pt x="1788" y="2559"/>
                  </a:lnTo>
                  <a:lnTo>
                    <a:pt x="1764" y="2538"/>
                  </a:lnTo>
                  <a:lnTo>
                    <a:pt x="1742" y="2519"/>
                  </a:lnTo>
                  <a:lnTo>
                    <a:pt x="1766" y="2499"/>
                  </a:lnTo>
                  <a:lnTo>
                    <a:pt x="1790" y="2478"/>
                  </a:lnTo>
                  <a:lnTo>
                    <a:pt x="1814" y="2457"/>
                  </a:lnTo>
                  <a:lnTo>
                    <a:pt x="1838" y="2437"/>
                  </a:lnTo>
                  <a:lnTo>
                    <a:pt x="1881" y="2399"/>
                  </a:lnTo>
                  <a:lnTo>
                    <a:pt x="1925" y="2361"/>
                  </a:lnTo>
                  <a:lnTo>
                    <a:pt x="1969" y="2324"/>
                  </a:lnTo>
                  <a:lnTo>
                    <a:pt x="2012" y="2286"/>
                  </a:lnTo>
                  <a:lnTo>
                    <a:pt x="2018" y="2281"/>
                  </a:lnTo>
                  <a:lnTo>
                    <a:pt x="2024" y="2276"/>
                  </a:lnTo>
                  <a:lnTo>
                    <a:pt x="2036" y="2266"/>
                  </a:lnTo>
                  <a:lnTo>
                    <a:pt x="2042" y="2286"/>
                  </a:lnTo>
                  <a:lnTo>
                    <a:pt x="2049" y="2307"/>
                  </a:lnTo>
                  <a:lnTo>
                    <a:pt x="2055" y="2327"/>
                  </a:lnTo>
                  <a:lnTo>
                    <a:pt x="2062" y="2347"/>
                  </a:lnTo>
                  <a:lnTo>
                    <a:pt x="2073" y="2337"/>
                  </a:lnTo>
                  <a:lnTo>
                    <a:pt x="2084" y="2327"/>
                  </a:lnTo>
                  <a:lnTo>
                    <a:pt x="2095" y="2317"/>
                  </a:lnTo>
                  <a:lnTo>
                    <a:pt x="2105" y="2306"/>
                  </a:lnTo>
                  <a:lnTo>
                    <a:pt x="2127" y="2277"/>
                  </a:lnTo>
                  <a:lnTo>
                    <a:pt x="2141" y="2243"/>
                  </a:lnTo>
                  <a:lnTo>
                    <a:pt x="2151" y="2207"/>
                  </a:lnTo>
                  <a:lnTo>
                    <a:pt x="2160" y="2170"/>
                  </a:lnTo>
                  <a:lnTo>
                    <a:pt x="2163" y="2157"/>
                  </a:lnTo>
                  <a:lnTo>
                    <a:pt x="2163" y="2142"/>
                  </a:lnTo>
                  <a:lnTo>
                    <a:pt x="2163" y="2128"/>
                  </a:lnTo>
                  <a:lnTo>
                    <a:pt x="2162" y="2114"/>
                  </a:lnTo>
                  <a:lnTo>
                    <a:pt x="2162" y="2098"/>
                  </a:lnTo>
                  <a:lnTo>
                    <a:pt x="2163" y="2075"/>
                  </a:lnTo>
                  <a:lnTo>
                    <a:pt x="2162" y="2054"/>
                  </a:lnTo>
                  <a:lnTo>
                    <a:pt x="2158" y="2039"/>
                  </a:lnTo>
                  <a:lnTo>
                    <a:pt x="2146" y="2032"/>
                  </a:lnTo>
                  <a:lnTo>
                    <a:pt x="2128" y="2030"/>
                  </a:lnTo>
                  <a:lnTo>
                    <a:pt x="2111" y="2027"/>
                  </a:lnTo>
                  <a:lnTo>
                    <a:pt x="2099" y="2018"/>
                  </a:lnTo>
                  <a:lnTo>
                    <a:pt x="2091" y="2006"/>
                  </a:lnTo>
                  <a:lnTo>
                    <a:pt x="2087" y="2007"/>
                  </a:lnTo>
                  <a:lnTo>
                    <a:pt x="2084" y="2015"/>
                  </a:lnTo>
                  <a:lnTo>
                    <a:pt x="2080" y="2025"/>
                  </a:lnTo>
                  <a:lnTo>
                    <a:pt x="2076" y="2027"/>
                  </a:lnTo>
                  <a:lnTo>
                    <a:pt x="2071" y="2027"/>
                  </a:lnTo>
                  <a:lnTo>
                    <a:pt x="2065" y="2027"/>
                  </a:lnTo>
                  <a:lnTo>
                    <a:pt x="2062" y="2031"/>
                  </a:lnTo>
                  <a:lnTo>
                    <a:pt x="2062" y="2036"/>
                  </a:lnTo>
                  <a:lnTo>
                    <a:pt x="2064" y="2040"/>
                  </a:lnTo>
                  <a:lnTo>
                    <a:pt x="2068" y="2043"/>
                  </a:lnTo>
                  <a:lnTo>
                    <a:pt x="2069" y="2046"/>
                  </a:lnTo>
                  <a:lnTo>
                    <a:pt x="2066" y="2058"/>
                  </a:lnTo>
                  <a:lnTo>
                    <a:pt x="2059" y="2063"/>
                  </a:lnTo>
                  <a:lnTo>
                    <a:pt x="2049" y="2065"/>
                  </a:lnTo>
                  <a:lnTo>
                    <a:pt x="2035" y="2067"/>
                  </a:lnTo>
                  <a:lnTo>
                    <a:pt x="2036" y="2049"/>
                  </a:lnTo>
                  <a:lnTo>
                    <a:pt x="2028" y="2042"/>
                  </a:lnTo>
                  <a:lnTo>
                    <a:pt x="2016" y="2039"/>
                  </a:lnTo>
                  <a:lnTo>
                    <a:pt x="2006" y="2034"/>
                  </a:lnTo>
                  <a:lnTo>
                    <a:pt x="2003" y="2013"/>
                  </a:lnTo>
                  <a:lnTo>
                    <a:pt x="2001" y="1992"/>
                  </a:lnTo>
                  <a:lnTo>
                    <a:pt x="1998" y="1970"/>
                  </a:lnTo>
                  <a:lnTo>
                    <a:pt x="1996" y="1949"/>
                  </a:lnTo>
                  <a:lnTo>
                    <a:pt x="1997" y="1935"/>
                  </a:lnTo>
                  <a:lnTo>
                    <a:pt x="2004" y="1927"/>
                  </a:lnTo>
                  <a:lnTo>
                    <a:pt x="2015" y="1920"/>
                  </a:lnTo>
                  <a:lnTo>
                    <a:pt x="2027" y="1912"/>
                  </a:lnTo>
                  <a:lnTo>
                    <a:pt x="2041" y="1904"/>
                  </a:lnTo>
                  <a:lnTo>
                    <a:pt x="2055" y="1895"/>
                  </a:lnTo>
                  <a:lnTo>
                    <a:pt x="2069" y="1886"/>
                  </a:lnTo>
                  <a:lnTo>
                    <a:pt x="2083" y="1877"/>
                  </a:lnTo>
                  <a:lnTo>
                    <a:pt x="2091" y="1869"/>
                  </a:lnTo>
                  <a:lnTo>
                    <a:pt x="2099" y="1860"/>
                  </a:lnTo>
                  <a:lnTo>
                    <a:pt x="2106" y="1850"/>
                  </a:lnTo>
                  <a:lnTo>
                    <a:pt x="2115" y="1844"/>
                  </a:lnTo>
                  <a:lnTo>
                    <a:pt x="2133" y="1838"/>
                  </a:lnTo>
                  <a:lnTo>
                    <a:pt x="2152" y="1831"/>
                  </a:lnTo>
                  <a:lnTo>
                    <a:pt x="2170" y="1824"/>
                  </a:lnTo>
                  <a:lnTo>
                    <a:pt x="2188" y="1817"/>
                  </a:lnTo>
                  <a:lnTo>
                    <a:pt x="2193" y="1818"/>
                  </a:lnTo>
                  <a:lnTo>
                    <a:pt x="2195" y="1823"/>
                  </a:lnTo>
                  <a:lnTo>
                    <a:pt x="2196" y="1828"/>
                  </a:lnTo>
                  <a:lnTo>
                    <a:pt x="2199" y="1832"/>
                  </a:lnTo>
                  <a:lnTo>
                    <a:pt x="2205" y="1832"/>
                  </a:lnTo>
                  <a:lnTo>
                    <a:pt x="2212" y="1830"/>
                  </a:lnTo>
                  <a:lnTo>
                    <a:pt x="2219" y="1828"/>
                  </a:lnTo>
                  <a:lnTo>
                    <a:pt x="2224" y="1826"/>
                  </a:lnTo>
                  <a:lnTo>
                    <a:pt x="2237" y="1807"/>
                  </a:lnTo>
                  <a:lnTo>
                    <a:pt x="2246" y="1772"/>
                  </a:lnTo>
                  <a:lnTo>
                    <a:pt x="2252" y="1734"/>
                  </a:lnTo>
                  <a:lnTo>
                    <a:pt x="2258" y="1704"/>
                  </a:lnTo>
                  <a:lnTo>
                    <a:pt x="2264" y="1678"/>
                  </a:lnTo>
                  <a:lnTo>
                    <a:pt x="2269" y="1649"/>
                  </a:lnTo>
                  <a:lnTo>
                    <a:pt x="2276" y="1621"/>
                  </a:lnTo>
                  <a:lnTo>
                    <a:pt x="2286" y="1598"/>
                  </a:lnTo>
                  <a:lnTo>
                    <a:pt x="2303" y="1579"/>
                  </a:lnTo>
                  <a:lnTo>
                    <a:pt x="2326" y="1562"/>
                  </a:lnTo>
                  <a:lnTo>
                    <a:pt x="2351" y="1546"/>
                  </a:lnTo>
                  <a:lnTo>
                    <a:pt x="2372" y="1532"/>
                  </a:lnTo>
                  <a:lnTo>
                    <a:pt x="2377" y="1528"/>
                  </a:lnTo>
                  <a:lnTo>
                    <a:pt x="2385" y="1521"/>
                  </a:lnTo>
                  <a:lnTo>
                    <a:pt x="2393" y="1515"/>
                  </a:lnTo>
                  <a:lnTo>
                    <a:pt x="2398" y="1513"/>
                  </a:lnTo>
                  <a:lnTo>
                    <a:pt x="2406" y="1520"/>
                  </a:lnTo>
                  <a:lnTo>
                    <a:pt x="2414" y="1527"/>
                  </a:lnTo>
                  <a:lnTo>
                    <a:pt x="2423" y="1534"/>
                  </a:lnTo>
                  <a:lnTo>
                    <a:pt x="2431" y="1541"/>
                  </a:lnTo>
                  <a:lnTo>
                    <a:pt x="2451" y="1559"/>
                  </a:lnTo>
                  <a:lnTo>
                    <a:pt x="2472" y="1576"/>
                  </a:lnTo>
                  <a:lnTo>
                    <a:pt x="2492" y="1593"/>
                  </a:lnTo>
                  <a:lnTo>
                    <a:pt x="2513" y="1611"/>
                  </a:lnTo>
                  <a:lnTo>
                    <a:pt x="2518" y="1616"/>
                  </a:lnTo>
                  <a:lnTo>
                    <a:pt x="2523" y="1621"/>
                  </a:lnTo>
                  <a:lnTo>
                    <a:pt x="2528" y="1624"/>
                  </a:lnTo>
                  <a:lnTo>
                    <a:pt x="2534" y="1622"/>
                  </a:lnTo>
                  <a:lnTo>
                    <a:pt x="2543" y="1614"/>
                  </a:lnTo>
                  <a:lnTo>
                    <a:pt x="2552" y="1606"/>
                  </a:lnTo>
                  <a:lnTo>
                    <a:pt x="2561" y="1597"/>
                  </a:lnTo>
                  <a:lnTo>
                    <a:pt x="2569" y="1589"/>
                  </a:lnTo>
                  <a:lnTo>
                    <a:pt x="2586" y="1574"/>
                  </a:lnTo>
                  <a:lnTo>
                    <a:pt x="2602" y="1558"/>
                  </a:lnTo>
                  <a:lnTo>
                    <a:pt x="2618" y="1543"/>
                  </a:lnTo>
                  <a:lnTo>
                    <a:pt x="2635" y="1529"/>
                  </a:lnTo>
                  <a:lnTo>
                    <a:pt x="2635" y="1529"/>
                  </a:lnTo>
                  <a:lnTo>
                    <a:pt x="2635" y="1528"/>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29" name="Freeform 57"/>
            <p:cNvSpPr>
              <a:spLocks/>
            </p:cNvSpPr>
            <p:nvPr/>
          </p:nvSpPr>
          <p:spPr bwMode="auto">
            <a:xfrm>
              <a:off x="1633851" y="196214"/>
              <a:ext cx="1035048" cy="1238248"/>
            </a:xfrm>
            <a:custGeom>
              <a:avLst/>
              <a:gdLst>
                <a:gd name="T0" fmla="*/ 3566 w 3705"/>
                <a:gd name="T1" fmla="*/ 1940 h 4431"/>
                <a:gd name="T2" fmla="*/ 3409 w 3705"/>
                <a:gd name="T3" fmla="*/ 1862 h 4431"/>
                <a:gd name="T4" fmla="*/ 3144 w 3705"/>
                <a:gd name="T5" fmla="*/ 1707 h 4431"/>
                <a:gd name="T6" fmla="*/ 2986 w 3705"/>
                <a:gd name="T7" fmla="*/ 1606 h 4431"/>
                <a:gd name="T8" fmla="*/ 2906 w 3705"/>
                <a:gd name="T9" fmla="*/ 1462 h 4431"/>
                <a:gd name="T10" fmla="*/ 2837 w 3705"/>
                <a:gd name="T11" fmla="*/ 1331 h 4431"/>
                <a:gd name="T12" fmla="*/ 2797 w 3705"/>
                <a:gd name="T13" fmla="*/ 1118 h 4431"/>
                <a:gd name="T14" fmla="*/ 2732 w 3705"/>
                <a:gd name="T15" fmla="*/ 1014 h 4431"/>
                <a:gd name="T16" fmla="*/ 2710 w 3705"/>
                <a:gd name="T17" fmla="*/ 934 h 4431"/>
                <a:gd name="T18" fmla="*/ 2638 w 3705"/>
                <a:gd name="T19" fmla="*/ 831 h 4431"/>
                <a:gd name="T20" fmla="*/ 2531 w 3705"/>
                <a:gd name="T21" fmla="*/ 740 h 4431"/>
                <a:gd name="T22" fmla="*/ 2476 w 3705"/>
                <a:gd name="T23" fmla="*/ 723 h 4431"/>
                <a:gd name="T24" fmla="*/ 2275 w 3705"/>
                <a:gd name="T25" fmla="*/ 563 h 4431"/>
                <a:gd name="T26" fmla="*/ 2087 w 3705"/>
                <a:gd name="T27" fmla="*/ 362 h 4431"/>
                <a:gd name="T28" fmla="*/ 1970 w 3705"/>
                <a:gd name="T29" fmla="*/ 276 h 4431"/>
                <a:gd name="T30" fmla="*/ 1825 w 3705"/>
                <a:gd name="T31" fmla="*/ 160 h 4431"/>
                <a:gd name="T32" fmla="*/ 1645 w 3705"/>
                <a:gd name="T33" fmla="*/ 3 h 4431"/>
                <a:gd name="T34" fmla="*/ 1432 w 3705"/>
                <a:gd name="T35" fmla="*/ 2 h 4431"/>
                <a:gd name="T36" fmla="*/ 1235 w 3705"/>
                <a:gd name="T37" fmla="*/ 2 h 4431"/>
                <a:gd name="T38" fmla="*/ 1038 w 3705"/>
                <a:gd name="T39" fmla="*/ 1 h 4431"/>
                <a:gd name="T40" fmla="*/ 841 w 3705"/>
                <a:gd name="T41" fmla="*/ 1 h 4431"/>
                <a:gd name="T42" fmla="*/ 644 w 3705"/>
                <a:gd name="T43" fmla="*/ 0 h 4431"/>
                <a:gd name="T44" fmla="*/ 595 w 3705"/>
                <a:gd name="T45" fmla="*/ 328 h 4431"/>
                <a:gd name="T46" fmla="*/ 72 w 3705"/>
                <a:gd name="T47" fmla="*/ 689 h 4431"/>
                <a:gd name="T48" fmla="*/ 291 w 3705"/>
                <a:gd name="T49" fmla="*/ 869 h 4431"/>
                <a:gd name="T50" fmla="*/ 373 w 3705"/>
                <a:gd name="T51" fmla="*/ 1052 h 4431"/>
                <a:gd name="T52" fmla="*/ 379 w 3705"/>
                <a:gd name="T53" fmla="*/ 1308 h 4431"/>
                <a:gd name="T54" fmla="*/ 365 w 3705"/>
                <a:gd name="T55" fmla="*/ 1471 h 4431"/>
                <a:gd name="T56" fmla="*/ 316 w 3705"/>
                <a:gd name="T57" fmla="*/ 1742 h 4431"/>
                <a:gd name="T58" fmla="*/ 322 w 3705"/>
                <a:gd name="T59" fmla="*/ 2075 h 4431"/>
                <a:gd name="T60" fmla="*/ 337 w 3705"/>
                <a:gd name="T61" fmla="*/ 2245 h 4431"/>
                <a:gd name="T62" fmla="*/ 377 w 3705"/>
                <a:gd name="T63" fmla="*/ 2472 h 4431"/>
                <a:gd name="T64" fmla="*/ 271 w 3705"/>
                <a:gd name="T65" fmla="*/ 2566 h 4431"/>
                <a:gd name="T66" fmla="*/ 18 w 3705"/>
                <a:gd name="T67" fmla="*/ 2583 h 4431"/>
                <a:gd name="T68" fmla="*/ 125 w 3705"/>
                <a:gd name="T69" fmla="*/ 2848 h 4431"/>
                <a:gd name="T70" fmla="*/ 242 w 3705"/>
                <a:gd name="T71" fmla="*/ 2989 h 4431"/>
                <a:gd name="T72" fmla="*/ 318 w 3705"/>
                <a:gd name="T73" fmla="*/ 3127 h 4431"/>
                <a:gd name="T74" fmla="*/ 295 w 3705"/>
                <a:gd name="T75" fmla="*/ 3300 h 4431"/>
                <a:gd name="T76" fmla="*/ 408 w 3705"/>
                <a:gd name="T77" fmla="*/ 3441 h 4431"/>
                <a:gd name="T78" fmla="*/ 494 w 3705"/>
                <a:gd name="T79" fmla="*/ 3406 h 4431"/>
                <a:gd name="T80" fmla="*/ 703 w 3705"/>
                <a:gd name="T81" fmla="*/ 3510 h 4431"/>
                <a:gd name="T82" fmla="*/ 825 w 3705"/>
                <a:gd name="T83" fmla="*/ 3711 h 4431"/>
                <a:gd name="T84" fmla="*/ 905 w 3705"/>
                <a:gd name="T85" fmla="*/ 4032 h 4431"/>
                <a:gd name="T86" fmla="*/ 1155 w 3705"/>
                <a:gd name="T87" fmla="*/ 4139 h 4431"/>
                <a:gd name="T88" fmla="*/ 1195 w 3705"/>
                <a:gd name="T89" fmla="*/ 4218 h 4431"/>
                <a:gd name="T90" fmla="*/ 1297 w 3705"/>
                <a:gd name="T91" fmla="*/ 4324 h 4431"/>
                <a:gd name="T92" fmla="*/ 1490 w 3705"/>
                <a:gd name="T93" fmla="*/ 4427 h 4431"/>
                <a:gd name="T94" fmla="*/ 1628 w 3705"/>
                <a:gd name="T95" fmla="*/ 4343 h 4431"/>
                <a:gd name="T96" fmla="*/ 1666 w 3705"/>
                <a:gd name="T97" fmla="*/ 4196 h 4431"/>
                <a:gd name="T98" fmla="*/ 1763 w 3705"/>
                <a:gd name="T99" fmla="*/ 4048 h 4431"/>
                <a:gd name="T100" fmla="*/ 1868 w 3705"/>
                <a:gd name="T101" fmla="*/ 3858 h 4431"/>
                <a:gd name="T102" fmla="*/ 1895 w 3705"/>
                <a:gd name="T103" fmla="*/ 3729 h 4431"/>
                <a:gd name="T104" fmla="*/ 1948 w 3705"/>
                <a:gd name="T105" fmla="*/ 3635 h 4431"/>
                <a:gd name="T106" fmla="*/ 2045 w 3705"/>
                <a:gd name="T107" fmla="*/ 3623 h 4431"/>
                <a:gd name="T108" fmla="*/ 2244 w 3705"/>
                <a:gd name="T109" fmla="*/ 3728 h 4431"/>
                <a:gd name="T110" fmla="*/ 2438 w 3705"/>
                <a:gd name="T111" fmla="*/ 3841 h 4431"/>
                <a:gd name="T112" fmla="*/ 2617 w 3705"/>
                <a:gd name="T113" fmla="*/ 3842 h 4431"/>
                <a:gd name="T114" fmla="*/ 2864 w 3705"/>
                <a:gd name="T115" fmla="*/ 3897 h 4431"/>
                <a:gd name="T116" fmla="*/ 3170 w 3705"/>
                <a:gd name="T117" fmla="*/ 3625 h 4431"/>
                <a:gd name="T118" fmla="*/ 3495 w 3705"/>
                <a:gd name="T119" fmla="*/ 3673 h 4431"/>
                <a:gd name="T120" fmla="*/ 3303 w 3705"/>
                <a:gd name="T121" fmla="*/ 2862 h 4431"/>
                <a:gd name="T122" fmla="*/ 3496 w 3705"/>
                <a:gd name="T123" fmla="*/ 2417 h 4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05" h="4431">
                  <a:moveTo>
                    <a:pt x="3696" y="2013"/>
                  </a:moveTo>
                  <a:lnTo>
                    <a:pt x="3692" y="2015"/>
                  </a:lnTo>
                  <a:lnTo>
                    <a:pt x="3685" y="2002"/>
                  </a:lnTo>
                  <a:lnTo>
                    <a:pt x="3679" y="2003"/>
                  </a:lnTo>
                  <a:lnTo>
                    <a:pt x="3673" y="2010"/>
                  </a:lnTo>
                  <a:lnTo>
                    <a:pt x="3666" y="2015"/>
                  </a:lnTo>
                  <a:lnTo>
                    <a:pt x="3657" y="2011"/>
                  </a:lnTo>
                  <a:lnTo>
                    <a:pt x="3639" y="1994"/>
                  </a:lnTo>
                  <a:lnTo>
                    <a:pt x="3633" y="1990"/>
                  </a:lnTo>
                  <a:lnTo>
                    <a:pt x="3626" y="1988"/>
                  </a:lnTo>
                  <a:lnTo>
                    <a:pt x="3598" y="1973"/>
                  </a:lnTo>
                  <a:lnTo>
                    <a:pt x="3566" y="1940"/>
                  </a:lnTo>
                  <a:lnTo>
                    <a:pt x="3562" y="1934"/>
                  </a:lnTo>
                  <a:lnTo>
                    <a:pt x="3561" y="1929"/>
                  </a:lnTo>
                  <a:lnTo>
                    <a:pt x="3558" y="1925"/>
                  </a:lnTo>
                  <a:lnTo>
                    <a:pt x="3553" y="1920"/>
                  </a:lnTo>
                  <a:lnTo>
                    <a:pt x="3548" y="1919"/>
                  </a:lnTo>
                  <a:lnTo>
                    <a:pt x="3531" y="1920"/>
                  </a:lnTo>
                  <a:lnTo>
                    <a:pt x="3475" y="1907"/>
                  </a:lnTo>
                  <a:lnTo>
                    <a:pt x="3456" y="1896"/>
                  </a:lnTo>
                  <a:lnTo>
                    <a:pt x="3427" y="1871"/>
                  </a:lnTo>
                  <a:lnTo>
                    <a:pt x="3421" y="1868"/>
                  </a:lnTo>
                  <a:lnTo>
                    <a:pt x="3413" y="1866"/>
                  </a:lnTo>
                  <a:lnTo>
                    <a:pt x="3409" y="1862"/>
                  </a:lnTo>
                  <a:lnTo>
                    <a:pt x="3414" y="1846"/>
                  </a:lnTo>
                  <a:lnTo>
                    <a:pt x="3411" y="1839"/>
                  </a:lnTo>
                  <a:lnTo>
                    <a:pt x="3405" y="1833"/>
                  </a:lnTo>
                  <a:lnTo>
                    <a:pt x="3398" y="1831"/>
                  </a:lnTo>
                  <a:lnTo>
                    <a:pt x="3354" y="1829"/>
                  </a:lnTo>
                  <a:lnTo>
                    <a:pt x="3313" y="1820"/>
                  </a:lnTo>
                  <a:lnTo>
                    <a:pt x="3256" y="1801"/>
                  </a:lnTo>
                  <a:lnTo>
                    <a:pt x="3231" y="1787"/>
                  </a:lnTo>
                  <a:lnTo>
                    <a:pt x="3201" y="1753"/>
                  </a:lnTo>
                  <a:lnTo>
                    <a:pt x="3179" y="1742"/>
                  </a:lnTo>
                  <a:lnTo>
                    <a:pt x="3165" y="1731"/>
                  </a:lnTo>
                  <a:lnTo>
                    <a:pt x="3144" y="1707"/>
                  </a:lnTo>
                  <a:lnTo>
                    <a:pt x="3133" y="1682"/>
                  </a:lnTo>
                  <a:lnTo>
                    <a:pt x="3129" y="1678"/>
                  </a:lnTo>
                  <a:lnTo>
                    <a:pt x="3124" y="1675"/>
                  </a:lnTo>
                  <a:lnTo>
                    <a:pt x="3109" y="1664"/>
                  </a:lnTo>
                  <a:lnTo>
                    <a:pt x="3098" y="1651"/>
                  </a:lnTo>
                  <a:lnTo>
                    <a:pt x="3082" y="1647"/>
                  </a:lnTo>
                  <a:lnTo>
                    <a:pt x="3064" y="1647"/>
                  </a:lnTo>
                  <a:lnTo>
                    <a:pt x="3053" y="1653"/>
                  </a:lnTo>
                  <a:lnTo>
                    <a:pt x="3046" y="1643"/>
                  </a:lnTo>
                  <a:lnTo>
                    <a:pt x="2995" y="1610"/>
                  </a:lnTo>
                  <a:lnTo>
                    <a:pt x="2990" y="1608"/>
                  </a:lnTo>
                  <a:lnTo>
                    <a:pt x="2986" y="1606"/>
                  </a:lnTo>
                  <a:lnTo>
                    <a:pt x="2983" y="1600"/>
                  </a:lnTo>
                  <a:lnTo>
                    <a:pt x="2981" y="1593"/>
                  </a:lnTo>
                  <a:lnTo>
                    <a:pt x="2979" y="1588"/>
                  </a:lnTo>
                  <a:lnTo>
                    <a:pt x="2970" y="1579"/>
                  </a:lnTo>
                  <a:lnTo>
                    <a:pt x="2940" y="1558"/>
                  </a:lnTo>
                  <a:lnTo>
                    <a:pt x="2931" y="1549"/>
                  </a:lnTo>
                  <a:lnTo>
                    <a:pt x="2929" y="1541"/>
                  </a:lnTo>
                  <a:lnTo>
                    <a:pt x="2928" y="1534"/>
                  </a:lnTo>
                  <a:lnTo>
                    <a:pt x="2927" y="1524"/>
                  </a:lnTo>
                  <a:lnTo>
                    <a:pt x="2923" y="1513"/>
                  </a:lnTo>
                  <a:lnTo>
                    <a:pt x="2912" y="1492"/>
                  </a:lnTo>
                  <a:lnTo>
                    <a:pt x="2906" y="1462"/>
                  </a:lnTo>
                  <a:lnTo>
                    <a:pt x="2898" y="1451"/>
                  </a:lnTo>
                  <a:lnTo>
                    <a:pt x="2887" y="1442"/>
                  </a:lnTo>
                  <a:lnTo>
                    <a:pt x="2875" y="1429"/>
                  </a:lnTo>
                  <a:lnTo>
                    <a:pt x="2872" y="1423"/>
                  </a:lnTo>
                  <a:lnTo>
                    <a:pt x="2864" y="1389"/>
                  </a:lnTo>
                  <a:lnTo>
                    <a:pt x="2852" y="1374"/>
                  </a:lnTo>
                  <a:lnTo>
                    <a:pt x="2849" y="1366"/>
                  </a:lnTo>
                  <a:lnTo>
                    <a:pt x="2847" y="1363"/>
                  </a:lnTo>
                  <a:lnTo>
                    <a:pt x="2839" y="1353"/>
                  </a:lnTo>
                  <a:lnTo>
                    <a:pt x="2836" y="1349"/>
                  </a:lnTo>
                  <a:lnTo>
                    <a:pt x="2835" y="1342"/>
                  </a:lnTo>
                  <a:lnTo>
                    <a:pt x="2837" y="1331"/>
                  </a:lnTo>
                  <a:lnTo>
                    <a:pt x="2836" y="1324"/>
                  </a:lnTo>
                  <a:lnTo>
                    <a:pt x="2825" y="1284"/>
                  </a:lnTo>
                  <a:lnTo>
                    <a:pt x="2823" y="1267"/>
                  </a:lnTo>
                  <a:lnTo>
                    <a:pt x="2825" y="1252"/>
                  </a:lnTo>
                  <a:lnTo>
                    <a:pt x="2834" y="1226"/>
                  </a:lnTo>
                  <a:lnTo>
                    <a:pt x="2836" y="1209"/>
                  </a:lnTo>
                  <a:lnTo>
                    <a:pt x="2837" y="1183"/>
                  </a:lnTo>
                  <a:lnTo>
                    <a:pt x="2836" y="1166"/>
                  </a:lnTo>
                  <a:lnTo>
                    <a:pt x="2827" y="1155"/>
                  </a:lnTo>
                  <a:lnTo>
                    <a:pt x="2814" y="1129"/>
                  </a:lnTo>
                  <a:lnTo>
                    <a:pt x="2808" y="1123"/>
                  </a:lnTo>
                  <a:lnTo>
                    <a:pt x="2797" y="1118"/>
                  </a:lnTo>
                  <a:lnTo>
                    <a:pt x="2793" y="1114"/>
                  </a:lnTo>
                  <a:lnTo>
                    <a:pt x="2785" y="1100"/>
                  </a:lnTo>
                  <a:lnTo>
                    <a:pt x="2777" y="1080"/>
                  </a:lnTo>
                  <a:lnTo>
                    <a:pt x="2768" y="1062"/>
                  </a:lnTo>
                  <a:lnTo>
                    <a:pt x="2756" y="1054"/>
                  </a:lnTo>
                  <a:lnTo>
                    <a:pt x="2752" y="1051"/>
                  </a:lnTo>
                  <a:lnTo>
                    <a:pt x="2751" y="1044"/>
                  </a:lnTo>
                  <a:lnTo>
                    <a:pt x="2750" y="1036"/>
                  </a:lnTo>
                  <a:lnTo>
                    <a:pt x="2749" y="1029"/>
                  </a:lnTo>
                  <a:lnTo>
                    <a:pt x="2745" y="1024"/>
                  </a:lnTo>
                  <a:lnTo>
                    <a:pt x="2737" y="1019"/>
                  </a:lnTo>
                  <a:lnTo>
                    <a:pt x="2732" y="1014"/>
                  </a:lnTo>
                  <a:lnTo>
                    <a:pt x="2727" y="1006"/>
                  </a:lnTo>
                  <a:lnTo>
                    <a:pt x="2726" y="1002"/>
                  </a:lnTo>
                  <a:lnTo>
                    <a:pt x="2727" y="998"/>
                  </a:lnTo>
                  <a:lnTo>
                    <a:pt x="2727" y="987"/>
                  </a:lnTo>
                  <a:lnTo>
                    <a:pt x="2726" y="979"/>
                  </a:lnTo>
                  <a:lnTo>
                    <a:pt x="2720" y="970"/>
                  </a:lnTo>
                  <a:lnTo>
                    <a:pt x="2718" y="962"/>
                  </a:lnTo>
                  <a:lnTo>
                    <a:pt x="2719" y="957"/>
                  </a:lnTo>
                  <a:lnTo>
                    <a:pt x="2723" y="948"/>
                  </a:lnTo>
                  <a:lnTo>
                    <a:pt x="2723" y="944"/>
                  </a:lnTo>
                  <a:lnTo>
                    <a:pt x="2721" y="940"/>
                  </a:lnTo>
                  <a:lnTo>
                    <a:pt x="2710" y="934"/>
                  </a:lnTo>
                  <a:lnTo>
                    <a:pt x="2708" y="927"/>
                  </a:lnTo>
                  <a:lnTo>
                    <a:pt x="2707" y="911"/>
                  </a:lnTo>
                  <a:lnTo>
                    <a:pt x="2706" y="904"/>
                  </a:lnTo>
                  <a:lnTo>
                    <a:pt x="2698" y="891"/>
                  </a:lnTo>
                  <a:lnTo>
                    <a:pt x="2679" y="869"/>
                  </a:lnTo>
                  <a:lnTo>
                    <a:pt x="2675" y="861"/>
                  </a:lnTo>
                  <a:lnTo>
                    <a:pt x="2671" y="858"/>
                  </a:lnTo>
                  <a:lnTo>
                    <a:pt x="2651" y="855"/>
                  </a:lnTo>
                  <a:lnTo>
                    <a:pt x="2645" y="854"/>
                  </a:lnTo>
                  <a:lnTo>
                    <a:pt x="2641" y="847"/>
                  </a:lnTo>
                  <a:lnTo>
                    <a:pt x="2639" y="839"/>
                  </a:lnTo>
                  <a:lnTo>
                    <a:pt x="2638" y="831"/>
                  </a:lnTo>
                  <a:lnTo>
                    <a:pt x="2636" y="823"/>
                  </a:lnTo>
                  <a:lnTo>
                    <a:pt x="2628" y="812"/>
                  </a:lnTo>
                  <a:lnTo>
                    <a:pt x="2616" y="803"/>
                  </a:lnTo>
                  <a:lnTo>
                    <a:pt x="2602" y="796"/>
                  </a:lnTo>
                  <a:lnTo>
                    <a:pt x="2591" y="793"/>
                  </a:lnTo>
                  <a:lnTo>
                    <a:pt x="2579" y="788"/>
                  </a:lnTo>
                  <a:lnTo>
                    <a:pt x="2549" y="753"/>
                  </a:lnTo>
                  <a:lnTo>
                    <a:pt x="2545" y="758"/>
                  </a:lnTo>
                  <a:lnTo>
                    <a:pt x="2537" y="749"/>
                  </a:lnTo>
                  <a:lnTo>
                    <a:pt x="2534" y="747"/>
                  </a:lnTo>
                  <a:lnTo>
                    <a:pt x="2532" y="748"/>
                  </a:lnTo>
                  <a:lnTo>
                    <a:pt x="2531" y="740"/>
                  </a:lnTo>
                  <a:lnTo>
                    <a:pt x="2528" y="736"/>
                  </a:lnTo>
                  <a:lnTo>
                    <a:pt x="2523" y="734"/>
                  </a:lnTo>
                  <a:lnTo>
                    <a:pt x="2516" y="733"/>
                  </a:lnTo>
                  <a:lnTo>
                    <a:pt x="2510" y="731"/>
                  </a:lnTo>
                  <a:lnTo>
                    <a:pt x="2504" y="720"/>
                  </a:lnTo>
                  <a:lnTo>
                    <a:pt x="2499" y="718"/>
                  </a:lnTo>
                  <a:lnTo>
                    <a:pt x="2495" y="717"/>
                  </a:lnTo>
                  <a:lnTo>
                    <a:pt x="2488" y="714"/>
                  </a:lnTo>
                  <a:lnTo>
                    <a:pt x="2486" y="715"/>
                  </a:lnTo>
                  <a:lnTo>
                    <a:pt x="2482" y="721"/>
                  </a:lnTo>
                  <a:lnTo>
                    <a:pt x="2479" y="723"/>
                  </a:lnTo>
                  <a:lnTo>
                    <a:pt x="2476" y="723"/>
                  </a:lnTo>
                  <a:lnTo>
                    <a:pt x="2469" y="720"/>
                  </a:lnTo>
                  <a:lnTo>
                    <a:pt x="2465" y="716"/>
                  </a:lnTo>
                  <a:lnTo>
                    <a:pt x="2462" y="711"/>
                  </a:lnTo>
                  <a:lnTo>
                    <a:pt x="2458" y="708"/>
                  </a:lnTo>
                  <a:lnTo>
                    <a:pt x="2422" y="690"/>
                  </a:lnTo>
                  <a:lnTo>
                    <a:pt x="2403" y="685"/>
                  </a:lnTo>
                  <a:lnTo>
                    <a:pt x="2395" y="678"/>
                  </a:lnTo>
                  <a:lnTo>
                    <a:pt x="2370" y="647"/>
                  </a:lnTo>
                  <a:lnTo>
                    <a:pt x="2319" y="607"/>
                  </a:lnTo>
                  <a:lnTo>
                    <a:pt x="2297" y="581"/>
                  </a:lnTo>
                  <a:lnTo>
                    <a:pt x="2281" y="573"/>
                  </a:lnTo>
                  <a:lnTo>
                    <a:pt x="2275" y="563"/>
                  </a:lnTo>
                  <a:lnTo>
                    <a:pt x="2267" y="537"/>
                  </a:lnTo>
                  <a:lnTo>
                    <a:pt x="2259" y="522"/>
                  </a:lnTo>
                  <a:lnTo>
                    <a:pt x="2250" y="515"/>
                  </a:lnTo>
                  <a:lnTo>
                    <a:pt x="2238" y="508"/>
                  </a:lnTo>
                  <a:lnTo>
                    <a:pt x="2226" y="499"/>
                  </a:lnTo>
                  <a:lnTo>
                    <a:pt x="2210" y="481"/>
                  </a:lnTo>
                  <a:lnTo>
                    <a:pt x="2206" y="478"/>
                  </a:lnTo>
                  <a:lnTo>
                    <a:pt x="2195" y="474"/>
                  </a:lnTo>
                  <a:lnTo>
                    <a:pt x="2147" y="442"/>
                  </a:lnTo>
                  <a:lnTo>
                    <a:pt x="2141" y="433"/>
                  </a:lnTo>
                  <a:lnTo>
                    <a:pt x="2136" y="419"/>
                  </a:lnTo>
                  <a:lnTo>
                    <a:pt x="2087" y="362"/>
                  </a:lnTo>
                  <a:lnTo>
                    <a:pt x="2076" y="353"/>
                  </a:lnTo>
                  <a:lnTo>
                    <a:pt x="2065" y="349"/>
                  </a:lnTo>
                  <a:lnTo>
                    <a:pt x="2065" y="347"/>
                  </a:lnTo>
                  <a:lnTo>
                    <a:pt x="2058" y="341"/>
                  </a:lnTo>
                  <a:lnTo>
                    <a:pt x="2045" y="334"/>
                  </a:lnTo>
                  <a:lnTo>
                    <a:pt x="2041" y="328"/>
                  </a:lnTo>
                  <a:lnTo>
                    <a:pt x="2037" y="315"/>
                  </a:lnTo>
                  <a:lnTo>
                    <a:pt x="2032" y="309"/>
                  </a:lnTo>
                  <a:lnTo>
                    <a:pt x="2024" y="301"/>
                  </a:lnTo>
                  <a:lnTo>
                    <a:pt x="1997" y="282"/>
                  </a:lnTo>
                  <a:lnTo>
                    <a:pt x="1986" y="278"/>
                  </a:lnTo>
                  <a:lnTo>
                    <a:pt x="1970" y="276"/>
                  </a:lnTo>
                  <a:lnTo>
                    <a:pt x="1958" y="272"/>
                  </a:lnTo>
                  <a:lnTo>
                    <a:pt x="1937" y="259"/>
                  </a:lnTo>
                  <a:lnTo>
                    <a:pt x="1910" y="251"/>
                  </a:lnTo>
                  <a:lnTo>
                    <a:pt x="1896" y="245"/>
                  </a:lnTo>
                  <a:lnTo>
                    <a:pt x="1889" y="235"/>
                  </a:lnTo>
                  <a:lnTo>
                    <a:pt x="1867" y="223"/>
                  </a:lnTo>
                  <a:lnTo>
                    <a:pt x="1863" y="218"/>
                  </a:lnTo>
                  <a:lnTo>
                    <a:pt x="1862" y="214"/>
                  </a:lnTo>
                  <a:lnTo>
                    <a:pt x="1861" y="210"/>
                  </a:lnTo>
                  <a:lnTo>
                    <a:pt x="1858" y="202"/>
                  </a:lnTo>
                  <a:lnTo>
                    <a:pt x="1852" y="191"/>
                  </a:lnTo>
                  <a:lnTo>
                    <a:pt x="1825" y="160"/>
                  </a:lnTo>
                  <a:lnTo>
                    <a:pt x="1818" y="147"/>
                  </a:lnTo>
                  <a:lnTo>
                    <a:pt x="1802" y="96"/>
                  </a:lnTo>
                  <a:lnTo>
                    <a:pt x="1790" y="71"/>
                  </a:lnTo>
                  <a:lnTo>
                    <a:pt x="1772" y="45"/>
                  </a:lnTo>
                  <a:lnTo>
                    <a:pt x="1751" y="24"/>
                  </a:lnTo>
                  <a:lnTo>
                    <a:pt x="1728" y="14"/>
                  </a:lnTo>
                  <a:lnTo>
                    <a:pt x="1700" y="17"/>
                  </a:lnTo>
                  <a:lnTo>
                    <a:pt x="1687" y="14"/>
                  </a:lnTo>
                  <a:lnTo>
                    <a:pt x="1682" y="8"/>
                  </a:lnTo>
                  <a:lnTo>
                    <a:pt x="1679" y="6"/>
                  </a:lnTo>
                  <a:lnTo>
                    <a:pt x="1672" y="3"/>
                  </a:lnTo>
                  <a:lnTo>
                    <a:pt x="1645" y="3"/>
                  </a:lnTo>
                  <a:lnTo>
                    <a:pt x="1629" y="3"/>
                  </a:lnTo>
                  <a:lnTo>
                    <a:pt x="1612" y="3"/>
                  </a:lnTo>
                  <a:lnTo>
                    <a:pt x="1596" y="3"/>
                  </a:lnTo>
                  <a:lnTo>
                    <a:pt x="1580" y="3"/>
                  </a:lnTo>
                  <a:lnTo>
                    <a:pt x="1563" y="3"/>
                  </a:lnTo>
                  <a:lnTo>
                    <a:pt x="1547" y="3"/>
                  </a:lnTo>
                  <a:lnTo>
                    <a:pt x="1530" y="3"/>
                  </a:lnTo>
                  <a:lnTo>
                    <a:pt x="1514" y="3"/>
                  </a:lnTo>
                  <a:lnTo>
                    <a:pt x="1481" y="2"/>
                  </a:lnTo>
                  <a:lnTo>
                    <a:pt x="1465" y="2"/>
                  </a:lnTo>
                  <a:lnTo>
                    <a:pt x="1448" y="2"/>
                  </a:lnTo>
                  <a:lnTo>
                    <a:pt x="1432" y="2"/>
                  </a:lnTo>
                  <a:lnTo>
                    <a:pt x="1416" y="2"/>
                  </a:lnTo>
                  <a:lnTo>
                    <a:pt x="1399" y="2"/>
                  </a:lnTo>
                  <a:lnTo>
                    <a:pt x="1383" y="2"/>
                  </a:lnTo>
                  <a:lnTo>
                    <a:pt x="1366" y="2"/>
                  </a:lnTo>
                  <a:lnTo>
                    <a:pt x="1350" y="2"/>
                  </a:lnTo>
                  <a:lnTo>
                    <a:pt x="1334" y="2"/>
                  </a:lnTo>
                  <a:lnTo>
                    <a:pt x="1317" y="2"/>
                  </a:lnTo>
                  <a:lnTo>
                    <a:pt x="1301" y="2"/>
                  </a:lnTo>
                  <a:lnTo>
                    <a:pt x="1284" y="2"/>
                  </a:lnTo>
                  <a:lnTo>
                    <a:pt x="1268" y="2"/>
                  </a:lnTo>
                  <a:lnTo>
                    <a:pt x="1252" y="2"/>
                  </a:lnTo>
                  <a:lnTo>
                    <a:pt x="1235" y="2"/>
                  </a:lnTo>
                  <a:lnTo>
                    <a:pt x="1219" y="2"/>
                  </a:lnTo>
                  <a:lnTo>
                    <a:pt x="1202" y="2"/>
                  </a:lnTo>
                  <a:lnTo>
                    <a:pt x="1186" y="2"/>
                  </a:lnTo>
                  <a:lnTo>
                    <a:pt x="1170" y="2"/>
                  </a:lnTo>
                  <a:lnTo>
                    <a:pt x="1153" y="2"/>
                  </a:lnTo>
                  <a:lnTo>
                    <a:pt x="1137" y="2"/>
                  </a:lnTo>
                  <a:lnTo>
                    <a:pt x="1120" y="2"/>
                  </a:lnTo>
                  <a:lnTo>
                    <a:pt x="1104" y="1"/>
                  </a:lnTo>
                  <a:lnTo>
                    <a:pt x="1087" y="1"/>
                  </a:lnTo>
                  <a:lnTo>
                    <a:pt x="1071" y="1"/>
                  </a:lnTo>
                  <a:lnTo>
                    <a:pt x="1055" y="1"/>
                  </a:lnTo>
                  <a:lnTo>
                    <a:pt x="1038" y="1"/>
                  </a:lnTo>
                  <a:lnTo>
                    <a:pt x="1022" y="1"/>
                  </a:lnTo>
                  <a:lnTo>
                    <a:pt x="1005" y="1"/>
                  </a:lnTo>
                  <a:lnTo>
                    <a:pt x="989" y="1"/>
                  </a:lnTo>
                  <a:lnTo>
                    <a:pt x="973" y="1"/>
                  </a:lnTo>
                  <a:lnTo>
                    <a:pt x="956" y="1"/>
                  </a:lnTo>
                  <a:lnTo>
                    <a:pt x="940" y="1"/>
                  </a:lnTo>
                  <a:lnTo>
                    <a:pt x="923" y="1"/>
                  </a:lnTo>
                  <a:lnTo>
                    <a:pt x="907" y="1"/>
                  </a:lnTo>
                  <a:lnTo>
                    <a:pt x="891" y="1"/>
                  </a:lnTo>
                  <a:lnTo>
                    <a:pt x="874" y="1"/>
                  </a:lnTo>
                  <a:lnTo>
                    <a:pt x="858" y="1"/>
                  </a:lnTo>
                  <a:lnTo>
                    <a:pt x="841" y="1"/>
                  </a:lnTo>
                  <a:lnTo>
                    <a:pt x="825" y="1"/>
                  </a:lnTo>
                  <a:lnTo>
                    <a:pt x="809" y="1"/>
                  </a:lnTo>
                  <a:lnTo>
                    <a:pt x="792" y="1"/>
                  </a:lnTo>
                  <a:lnTo>
                    <a:pt x="776" y="1"/>
                  </a:lnTo>
                  <a:lnTo>
                    <a:pt x="759" y="1"/>
                  </a:lnTo>
                  <a:lnTo>
                    <a:pt x="743" y="0"/>
                  </a:lnTo>
                  <a:lnTo>
                    <a:pt x="726" y="0"/>
                  </a:lnTo>
                  <a:lnTo>
                    <a:pt x="710" y="0"/>
                  </a:lnTo>
                  <a:lnTo>
                    <a:pt x="694" y="0"/>
                  </a:lnTo>
                  <a:lnTo>
                    <a:pt x="677" y="0"/>
                  </a:lnTo>
                  <a:lnTo>
                    <a:pt x="661" y="0"/>
                  </a:lnTo>
                  <a:lnTo>
                    <a:pt x="644" y="0"/>
                  </a:lnTo>
                  <a:lnTo>
                    <a:pt x="628" y="0"/>
                  </a:lnTo>
                  <a:lnTo>
                    <a:pt x="612" y="0"/>
                  </a:lnTo>
                  <a:lnTo>
                    <a:pt x="595" y="0"/>
                  </a:lnTo>
                  <a:lnTo>
                    <a:pt x="595" y="78"/>
                  </a:lnTo>
                  <a:lnTo>
                    <a:pt x="595" y="84"/>
                  </a:lnTo>
                  <a:lnTo>
                    <a:pt x="595" y="89"/>
                  </a:lnTo>
                  <a:lnTo>
                    <a:pt x="595" y="162"/>
                  </a:lnTo>
                  <a:lnTo>
                    <a:pt x="595" y="167"/>
                  </a:lnTo>
                  <a:lnTo>
                    <a:pt x="595" y="245"/>
                  </a:lnTo>
                  <a:lnTo>
                    <a:pt x="595" y="250"/>
                  </a:lnTo>
                  <a:lnTo>
                    <a:pt x="595" y="255"/>
                  </a:lnTo>
                  <a:lnTo>
                    <a:pt x="595" y="328"/>
                  </a:lnTo>
                  <a:lnTo>
                    <a:pt x="595" y="333"/>
                  </a:lnTo>
                  <a:lnTo>
                    <a:pt x="568" y="334"/>
                  </a:lnTo>
                  <a:lnTo>
                    <a:pt x="118" y="334"/>
                  </a:lnTo>
                  <a:lnTo>
                    <a:pt x="110" y="392"/>
                  </a:lnTo>
                  <a:lnTo>
                    <a:pt x="103" y="455"/>
                  </a:lnTo>
                  <a:lnTo>
                    <a:pt x="95" y="518"/>
                  </a:lnTo>
                  <a:lnTo>
                    <a:pt x="87" y="581"/>
                  </a:lnTo>
                  <a:lnTo>
                    <a:pt x="84" y="604"/>
                  </a:lnTo>
                  <a:lnTo>
                    <a:pt x="81" y="627"/>
                  </a:lnTo>
                  <a:lnTo>
                    <a:pt x="78" y="650"/>
                  </a:lnTo>
                  <a:lnTo>
                    <a:pt x="75" y="673"/>
                  </a:lnTo>
                  <a:lnTo>
                    <a:pt x="72" y="689"/>
                  </a:lnTo>
                  <a:lnTo>
                    <a:pt x="70" y="701"/>
                  </a:lnTo>
                  <a:lnTo>
                    <a:pt x="72" y="712"/>
                  </a:lnTo>
                  <a:lnTo>
                    <a:pt x="80" y="722"/>
                  </a:lnTo>
                  <a:lnTo>
                    <a:pt x="116" y="752"/>
                  </a:lnTo>
                  <a:lnTo>
                    <a:pt x="152" y="782"/>
                  </a:lnTo>
                  <a:lnTo>
                    <a:pt x="188" y="812"/>
                  </a:lnTo>
                  <a:lnTo>
                    <a:pt x="225" y="842"/>
                  </a:lnTo>
                  <a:lnTo>
                    <a:pt x="235" y="849"/>
                  </a:lnTo>
                  <a:lnTo>
                    <a:pt x="247" y="855"/>
                  </a:lnTo>
                  <a:lnTo>
                    <a:pt x="259" y="859"/>
                  </a:lnTo>
                  <a:lnTo>
                    <a:pt x="272" y="863"/>
                  </a:lnTo>
                  <a:lnTo>
                    <a:pt x="291" y="869"/>
                  </a:lnTo>
                  <a:lnTo>
                    <a:pt x="307" y="877"/>
                  </a:lnTo>
                  <a:lnTo>
                    <a:pt x="322" y="889"/>
                  </a:lnTo>
                  <a:lnTo>
                    <a:pt x="339" y="903"/>
                  </a:lnTo>
                  <a:lnTo>
                    <a:pt x="352" y="915"/>
                  </a:lnTo>
                  <a:lnTo>
                    <a:pt x="358" y="925"/>
                  </a:lnTo>
                  <a:lnTo>
                    <a:pt x="362" y="937"/>
                  </a:lnTo>
                  <a:lnTo>
                    <a:pt x="364" y="955"/>
                  </a:lnTo>
                  <a:lnTo>
                    <a:pt x="366" y="978"/>
                  </a:lnTo>
                  <a:lnTo>
                    <a:pt x="368" y="1000"/>
                  </a:lnTo>
                  <a:lnTo>
                    <a:pt x="370" y="1023"/>
                  </a:lnTo>
                  <a:lnTo>
                    <a:pt x="372" y="1045"/>
                  </a:lnTo>
                  <a:lnTo>
                    <a:pt x="373" y="1052"/>
                  </a:lnTo>
                  <a:lnTo>
                    <a:pt x="373" y="1059"/>
                  </a:lnTo>
                  <a:lnTo>
                    <a:pt x="373" y="1066"/>
                  </a:lnTo>
                  <a:lnTo>
                    <a:pt x="374" y="1073"/>
                  </a:lnTo>
                  <a:lnTo>
                    <a:pt x="378" y="1120"/>
                  </a:lnTo>
                  <a:lnTo>
                    <a:pt x="382" y="1166"/>
                  </a:lnTo>
                  <a:lnTo>
                    <a:pt x="385" y="1212"/>
                  </a:lnTo>
                  <a:lnTo>
                    <a:pt x="389" y="1259"/>
                  </a:lnTo>
                  <a:lnTo>
                    <a:pt x="391" y="1269"/>
                  </a:lnTo>
                  <a:lnTo>
                    <a:pt x="391" y="1279"/>
                  </a:lnTo>
                  <a:lnTo>
                    <a:pt x="390" y="1288"/>
                  </a:lnTo>
                  <a:lnTo>
                    <a:pt x="385" y="1297"/>
                  </a:lnTo>
                  <a:lnTo>
                    <a:pt x="379" y="1308"/>
                  </a:lnTo>
                  <a:lnTo>
                    <a:pt x="377" y="1320"/>
                  </a:lnTo>
                  <a:lnTo>
                    <a:pt x="376" y="1333"/>
                  </a:lnTo>
                  <a:lnTo>
                    <a:pt x="375" y="1347"/>
                  </a:lnTo>
                  <a:lnTo>
                    <a:pt x="375" y="1348"/>
                  </a:lnTo>
                  <a:lnTo>
                    <a:pt x="375" y="1350"/>
                  </a:lnTo>
                  <a:lnTo>
                    <a:pt x="375" y="1351"/>
                  </a:lnTo>
                  <a:lnTo>
                    <a:pt x="375" y="1352"/>
                  </a:lnTo>
                  <a:lnTo>
                    <a:pt x="373" y="1367"/>
                  </a:lnTo>
                  <a:lnTo>
                    <a:pt x="372" y="1382"/>
                  </a:lnTo>
                  <a:lnTo>
                    <a:pt x="371" y="1398"/>
                  </a:lnTo>
                  <a:lnTo>
                    <a:pt x="370" y="1413"/>
                  </a:lnTo>
                  <a:lnTo>
                    <a:pt x="365" y="1471"/>
                  </a:lnTo>
                  <a:lnTo>
                    <a:pt x="360" y="1530"/>
                  </a:lnTo>
                  <a:lnTo>
                    <a:pt x="355" y="1588"/>
                  </a:lnTo>
                  <a:lnTo>
                    <a:pt x="351" y="1647"/>
                  </a:lnTo>
                  <a:lnTo>
                    <a:pt x="349" y="1664"/>
                  </a:lnTo>
                  <a:lnTo>
                    <a:pt x="348" y="1681"/>
                  </a:lnTo>
                  <a:lnTo>
                    <a:pt x="346" y="1698"/>
                  </a:lnTo>
                  <a:lnTo>
                    <a:pt x="345" y="1715"/>
                  </a:lnTo>
                  <a:lnTo>
                    <a:pt x="344" y="1729"/>
                  </a:lnTo>
                  <a:lnTo>
                    <a:pt x="343" y="1737"/>
                  </a:lnTo>
                  <a:lnTo>
                    <a:pt x="338" y="1741"/>
                  </a:lnTo>
                  <a:lnTo>
                    <a:pt x="327" y="1742"/>
                  </a:lnTo>
                  <a:lnTo>
                    <a:pt x="316" y="1742"/>
                  </a:lnTo>
                  <a:lnTo>
                    <a:pt x="305" y="1742"/>
                  </a:lnTo>
                  <a:lnTo>
                    <a:pt x="294" y="1742"/>
                  </a:lnTo>
                  <a:lnTo>
                    <a:pt x="283" y="1742"/>
                  </a:lnTo>
                  <a:lnTo>
                    <a:pt x="287" y="1778"/>
                  </a:lnTo>
                  <a:lnTo>
                    <a:pt x="291" y="1814"/>
                  </a:lnTo>
                  <a:lnTo>
                    <a:pt x="295" y="1850"/>
                  </a:lnTo>
                  <a:lnTo>
                    <a:pt x="299" y="1885"/>
                  </a:lnTo>
                  <a:lnTo>
                    <a:pt x="304" y="1926"/>
                  </a:lnTo>
                  <a:lnTo>
                    <a:pt x="309" y="1966"/>
                  </a:lnTo>
                  <a:lnTo>
                    <a:pt x="313" y="2006"/>
                  </a:lnTo>
                  <a:lnTo>
                    <a:pt x="318" y="2046"/>
                  </a:lnTo>
                  <a:lnTo>
                    <a:pt x="322" y="2075"/>
                  </a:lnTo>
                  <a:lnTo>
                    <a:pt x="325" y="2105"/>
                  </a:lnTo>
                  <a:lnTo>
                    <a:pt x="329" y="2135"/>
                  </a:lnTo>
                  <a:lnTo>
                    <a:pt x="332" y="2164"/>
                  </a:lnTo>
                  <a:lnTo>
                    <a:pt x="333" y="2172"/>
                  </a:lnTo>
                  <a:lnTo>
                    <a:pt x="333" y="2181"/>
                  </a:lnTo>
                  <a:lnTo>
                    <a:pt x="334" y="2189"/>
                  </a:lnTo>
                  <a:lnTo>
                    <a:pt x="336" y="2197"/>
                  </a:lnTo>
                  <a:lnTo>
                    <a:pt x="339" y="2204"/>
                  </a:lnTo>
                  <a:lnTo>
                    <a:pt x="342" y="2210"/>
                  </a:lnTo>
                  <a:lnTo>
                    <a:pt x="345" y="2217"/>
                  </a:lnTo>
                  <a:lnTo>
                    <a:pt x="344" y="2226"/>
                  </a:lnTo>
                  <a:lnTo>
                    <a:pt x="337" y="2245"/>
                  </a:lnTo>
                  <a:lnTo>
                    <a:pt x="329" y="2270"/>
                  </a:lnTo>
                  <a:lnTo>
                    <a:pt x="322" y="2295"/>
                  </a:lnTo>
                  <a:lnTo>
                    <a:pt x="322" y="2314"/>
                  </a:lnTo>
                  <a:lnTo>
                    <a:pt x="329" y="2336"/>
                  </a:lnTo>
                  <a:lnTo>
                    <a:pt x="336" y="2357"/>
                  </a:lnTo>
                  <a:lnTo>
                    <a:pt x="343" y="2378"/>
                  </a:lnTo>
                  <a:lnTo>
                    <a:pt x="350" y="2400"/>
                  </a:lnTo>
                  <a:lnTo>
                    <a:pt x="355" y="2415"/>
                  </a:lnTo>
                  <a:lnTo>
                    <a:pt x="361" y="2430"/>
                  </a:lnTo>
                  <a:lnTo>
                    <a:pt x="366" y="2445"/>
                  </a:lnTo>
                  <a:lnTo>
                    <a:pt x="372" y="2460"/>
                  </a:lnTo>
                  <a:lnTo>
                    <a:pt x="377" y="2472"/>
                  </a:lnTo>
                  <a:lnTo>
                    <a:pt x="384" y="2492"/>
                  </a:lnTo>
                  <a:lnTo>
                    <a:pt x="389" y="2511"/>
                  </a:lnTo>
                  <a:lnTo>
                    <a:pt x="389" y="2521"/>
                  </a:lnTo>
                  <a:lnTo>
                    <a:pt x="376" y="2534"/>
                  </a:lnTo>
                  <a:lnTo>
                    <a:pt x="362" y="2548"/>
                  </a:lnTo>
                  <a:lnTo>
                    <a:pt x="348" y="2561"/>
                  </a:lnTo>
                  <a:lnTo>
                    <a:pt x="335" y="2575"/>
                  </a:lnTo>
                  <a:lnTo>
                    <a:pt x="326" y="2579"/>
                  </a:lnTo>
                  <a:lnTo>
                    <a:pt x="315" y="2578"/>
                  </a:lnTo>
                  <a:lnTo>
                    <a:pt x="304" y="2574"/>
                  </a:lnTo>
                  <a:lnTo>
                    <a:pt x="293" y="2571"/>
                  </a:lnTo>
                  <a:lnTo>
                    <a:pt x="271" y="2566"/>
                  </a:lnTo>
                  <a:lnTo>
                    <a:pt x="249" y="2560"/>
                  </a:lnTo>
                  <a:lnTo>
                    <a:pt x="228" y="2555"/>
                  </a:lnTo>
                  <a:lnTo>
                    <a:pt x="206" y="2549"/>
                  </a:lnTo>
                  <a:lnTo>
                    <a:pt x="174" y="2543"/>
                  </a:lnTo>
                  <a:lnTo>
                    <a:pt x="144" y="2541"/>
                  </a:lnTo>
                  <a:lnTo>
                    <a:pt x="114" y="2541"/>
                  </a:lnTo>
                  <a:lnTo>
                    <a:pt x="81" y="2544"/>
                  </a:lnTo>
                  <a:lnTo>
                    <a:pt x="65" y="2547"/>
                  </a:lnTo>
                  <a:lnTo>
                    <a:pt x="54" y="2552"/>
                  </a:lnTo>
                  <a:lnTo>
                    <a:pt x="43" y="2560"/>
                  </a:lnTo>
                  <a:lnTo>
                    <a:pt x="31" y="2573"/>
                  </a:lnTo>
                  <a:lnTo>
                    <a:pt x="18" y="2583"/>
                  </a:lnTo>
                  <a:lnTo>
                    <a:pt x="6" y="2595"/>
                  </a:lnTo>
                  <a:lnTo>
                    <a:pt x="0" y="2607"/>
                  </a:lnTo>
                  <a:lnTo>
                    <a:pt x="5" y="2623"/>
                  </a:lnTo>
                  <a:lnTo>
                    <a:pt x="25" y="2671"/>
                  </a:lnTo>
                  <a:lnTo>
                    <a:pt x="45" y="2719"/>
                  </a:lnTo>
                  <a:lnTo>
                    <a:pt x="65" y="2768"/>
                  </a:lnTo>
                  <a:lnTo>
                    <a:pt x="84" y="2816"/>
                  </a:lnTo>
                  <a:lnTo>
                    <a:pt x="89" y="2825"/>
                  </a:lnTo>
                  <a:lnTo>
                    <a:pt x="96" y="2832"/>
                  </a:lnTo>
                  <a:lnTo>
                    <a:pt x="105" y="2837"/>
                  </a:lnTo>
                  <a:lnTo>
                    <a:pt x="114" y="2842"/>
                  </a:lnTo>
                  <a:lnTo>
                    <a:pt x="125" y="2848"/>
                  </a:lnTo>
                  <a:lnTo>
                    <a:pt x="135" y="2854"/>
                  </a:lnTo>
                  <a:lnTo>
                    <a:pt x="146" y="2861"/>
                  </a:lnTo>
                  <a:lnTo>
                    <a:pt x="157" y="2867"/>
                  </a:lnTo>
                  <a:lnTo>
                    <a:pt x="164" y="2878"/>
                  </a:lnTo>
                  <a:lnTo>
                    <a:pt x="167" y="2894"/>
                  </a:lnTo>
                  <a:lnTo>
                    <a:pt x="171" y="2910"/>
                  </a:lnTo>
                  <a:lnTo>
                    <a:pt x="179" y="2923"/>
                  </a:lnTo>
                  <a:lnTo>
                    <a:pt x="196" y="2938"/>
                  </a:lnTo>
                  <a:lnTo>
                    <a:pt x="214" y="2952"/>
                  </a:lnTo>
                  <a:lnTo>
                    <a:pt x="231" y="2967"/>
                  </a:lnTo>
                  <a:lnTo>
                    <a:pt x="248" y="2981"/>
                  </a:lnTo>
                  <a:lnTo>
                    <a:pt x="242" y="2989"/>
                  </a:lnTo>
                  <a:lnTo>
                    <a:pt x="238" y="2999"/>
                  </a:lnTo>
                  <a:lnTo>
                    <a:pt x="237" y="3009"/>
                  </a:lnTo>
                  <a:lnTo>
                    <a:pt x="238" y="3019"/>
                  </a:lnTo>
                  <a:lnTo>
                    <a:pt x="251" y="3036"/>
                  </a:lnTo>
                  <a:lnTo>
                    <a:pt x="265" y="3050"/>
                  </a:lnTo>
                  <a:lnTo>
                    <a:pt x="279" y="3061"/>
                  </a:lnTo>
                  <a:lnTo>
                    <a:pt x="297" y="3072"/>
                  </a:lnTo>
                  <a:lnTo>
                    <a:pt x="307" y="3079"/>
                  </a:lnTo>
                  <a:lnTo>
                    <a:pt x="313" y="3088"/>
                  </a:lnTo>
                  <a:lnTo>
                    <a:pt x="317" y="3100"/>
                  </a:lnTo>
                  <a:lnTo>
                    <a:pt x="319" y="3113"/>
                  </a:lnTo>
                  <a:lnTo>
                    <a:pt x="318" y="3127"/>
                  </a:lnTo>
                  <a:lnTo>
                    <a:pt x="315" y="3141"/>
                  </a:lnTo>
                  <a:lnTo>
                    <a:pt x="312" y="3156"/>
                  </a:lnTo>
                  <a:lnTo>
                    <a:pt x="309" y="3170"/>
                  </a:lnTo>
                  <a:lnTo>
                    <a:pt x="310" y="3182"/>
                  </a:lnTo>
                  <a:lnTo>
                    <a:pt x="314" y="3194"/>
                  </a:lnTo>
                  <a:lnTo>
                    <a:pt x="320" y="3206"/>
                  </a:lnTo>
                  <a:lnTo>
                    <a:pt x="325" y="3217"/>
                  </a:lnTo>
                  <a:lnTo>
                    <a:pt x="327" y="3238"/>
                  </a:lnTo>
                  <a:lnTo>
                    <a:pt x="321" y="3253"/>
                  </a:lnTo>
                  <a:lnTo>
                    <a:pt x="310" y="3266"/>
                  </a:lnTo>
                  <a:lnTo>
                    <a:pt x="299" y="3282"/>
                  </a:lnTo>
                  <a:lnTo>
                    <a:pt x="295" y="3300"/>
                  </a:lnTo>
                  <a:lnTo>
                    <a:pt x="296" y="3316"/>
                  </a:lnTo>
                  <a:lnTo>
                    <a:pt x="302" y="3331"/>
                  </a:lnTo>
                  <a:lnTo>
                    <a:pt x="311" y="3346"/>
                  </a:lnTo>
                  <a:lnTo>
                    <a:pt x="325" y="3367"/>
                  </a:lnTo>
                  <a:lnTo>
                    <a:pt x="339" y="3389"/>
                  </a:lnTo>
                  <a:lnTo>
                    <a:pt x="353" y="3410"/>
                  </a:lnTo>
                  <a:lnTo>
                    <a:pt x="368" y="3430"/>
                  </a:lnTo>
                  <a:lnTo>
                    <a:pt x="376" y="3439"/>
                  </a:lnTo>
                  <a:lnTo>
                    <a:pt x="383" y="3444"/>
                  </a:lnTo>
                  <a:lnTo>
                    <a:pt x="391" y="3445"/>
                  </a:lnTo>
                  <a:lnTo>
                    <a:pt x="402" y="3443"/>
                  </a:lnTo>
                  <a:lnTo>
                    <a:pt x="408" y="3441"/>
                  </a:lnTo>
                  <a:lnTo>
                    <a:pt x="413" y="3440"/>
                  </a:lnTo>
                  <a:lnTo>
                    <a:pt x="417" y="3441"/>
                  </a:lnTo>
                  <a:lnTo>
                    <a:pt x="421" y="3445"/>
                  </a:lnTo>
                  <a:lnTo>
                    <a:pt x="424" y="3453"/>
                  </a:lnTo>
                  <a:lnTo>
                    <a:pt x="428" y="3460"/>
                  </a:lnTo>
                  <a:lnTo>
                    <a:pt x="432" y="3468"/>
                  </a:lnTo>
                  <a:lnTo>
                    <a:pt x="432" y="3468"/>
                  </a:lnTo>
                  <a:lnTo>
                    <a:pt x="436" y="3475"/>
                  </a:lnTo>
                  <a:lnTo>
                    <a:pt x="452" y="3460"/>
                  </a:lnTo>
                  <a:lnTo>
                    <a:pt x="467" y="3443"/>
                  </a:lnTo>
                  <a:lnTo>
                    <a:pt x="481" y="3424"/>
                  </a:lnTo>
                  <a:lnTo>
                    <a:pt x="494" y="3406"/>
                  </a:lnTo>
                  <a:lnTo>
                    <a:pt x="502" y="3420"/>
                  </a:lnTo>
                  <a:lnTo>
                    <a:pt x="517" y="3425"/>
                  </a:lnTo>
                  <a:lnTo>
                    <a:pt x="533" y="3424"/>
                  </a:lnTo>
                  <a:lnTo>
                    <a:pt x="548" y="3422"/>
                  </a:lnTo>
                  <a:lnTo>
                    <a:pt x="561" y="3424"/>
                  </a:lnTo>
                  <a:lnTo>
                    <a:pt x="571" y="3432"/>
                  </a:lnTo>
                  <a:lnTo>
                    <a:pt x="578" y="3443"/>
                  </a:lnTo>
                  <a:lnTo>
                    <a:pt x="585" y="3455"/>
                  </a:lnTo>
                  <a:lnTo>
                    <a:pt x="607" y="3481"/>
                  </a:lnTo>
                  <a:lnTo>
                    <a:pt x="637" y="3496"/>
                  </a:lnTo>
                  <a:lnTo>
                    <a:pt x="672" y="3504"/>
                  </a:lnTo>
                  <a:lnTo>
                    <a:pt x="703" y="3510"/>
                  </a:lnTo>
                  <a:lnTo>
                    <a:pt x="718" y="3517"/>
                  </a:lnTo>
                  <a:lnTo>
                    <a:pt x="723" y="3533"/>
                  </a:lnTo>
                  <a:lnTo>
                    <a:pt x="723" y="3551"/>
                  </a:lnTo>
                  <a:lnTo>
                    <a:pt x="722" y="3569"/>
                  </a:lnTo>
                  <a:lnTo>
                    <a:pt x="732" y="3592"/>
                  </a:lnTo>
                  <a:lnTo>
                    <a:pt x="746" y="3613"/>
                  </a:lnTo>
                  <a:lnTo>
                    <a:pt x="761" y="3633"/>
                  </a:lnTo>
                  <a:lnTo>
                    <a:pt x="774" y="3654"/>
                  </a:lnTo>
                  <a:lnTo>
                    <a:pt x="786" y="3669"/>
                  </a:lnTo>
                  <a:lnTo>
                    <a:pt x="800" y="3683"/>
                  </a:lnTo>
                  <a:lnTo>
                    <a:pt x="813" y="3696"/>
                  </a:lnTo>
                  <a:lnTo>
                    <a:pt x="825" y="3711"/>
                  </a:lnTo>
                  <a:lnTo>
                    <a:pt x="836" y="3744"/>
                  </a:lnTo>
                  <a:lnTo>
                    <a:pt x="842" y="3785"/>
                  </a:lnTo>
                  <a:lnTo>
                    <a:pt x="845" y="3828"/>
                  </a:lnTo>
                  <a:lnTo>
                    <a:pt x="848" y="3866"/>
                  </a:lnTo>
                  <a:lnTo>
                    <a:pt x="852" y="3898"/>
                  </a:lnTo>
                  <a:lnTo>
                    <a:pt x="856" y="3930"/>
                  </a:lnTo>
                  <a:lnTo>
                    <a:pt x="860" y="3962"/>
                  </a:lnTo>
                  <a:lnTo>
                    <a:pt x="864" y="3993"/>
                  </a:lnTo>
                  <a:lnTo>
                    <a:pt x="868" y="4014"/>
                  </a:lnTo>
                  <a:lnTo>
                    <a:pt x="873" y="4024"/>
                  </a:lnTo>
                  <a:lnTo>
                    <a:pt x="884" y="4029"/>
                  </a:lnTo>
                  <a:lnTo>
                    <a:pt x="905" y="4032"/>
                  </a:lnTo>
                  <a:lnTo>
                    <a:pt x="911" y="4034"/>
                  </a:lnTo>
                  <a:lnTo>
                    <a:pt x="918" y="4035"/>
                  </a:lnTo>
                  <a:lnTo>
                    <a:pt x="924" y="4036"/>
                  </a:lnTo>
                  <a:lnTo>
                    <a:pt x="931" y="4038"/>
                  </a:lnTo>
                  <a:lnTo>
                    <a:pt x="974" y="4047"/>
                  </a:lnTo>
                  <a:lnTo>
                    <a:pt x="1017" y="4056"/>
                  </a:lnTo>
                  <a:lnTo>
                    <a:pt x="1103" y="4074"/>
                  </a:lnTo>
                  <a:lnTo>
                    <a:pt x="1121" y="4080"/>
                  </a:lnTo>
                  <a:lnTo>
                    <a:pt x="1137" y="4091"/>
                  </a:lnTo>
                  <a:lnTo>
                    <a:pt x="1148" y="4107"/>
                  </a:lnTo>
                  <a:lnTo>
                    <a:pt x="1154" y="4128"/>
                  </a:lnTo>
                  <a:lnTo>
                    <a:pt x="1155" y="4139"/>
                  </a:lnTo>
                  <a:lnTo>
                    <a:pt x="1157" y="4150"/>
                  </a:lnTo>
                  <a:lnTo>
                    <a:pt x="1160" y="4161"/>
                  </a:lnTo>
                  <a:lnTo>
                    <a:pt x="1163" y="4171"/>
                  </a:lnTo>
                  <a:lnTo>
                    <a:pt x="1164" y="4176"/>
                  </a:lnTo>
                  <a:lnTo>
                    <a:pt x="1165" y="4182"/>
                  </a:lnTo>
                  <a:lnTo>
                    <a:pt x="1166" y="4187"/>
                  </a:lnTo>
                  <a:lnTo>
                    <a:pt x="1167" y="4189"/>
                  </a:lnTo>
                  <a:lnTo>
                    <a:pt x="1174" y="4195"/>
                  </a:lnTo>
                  <a:lnTo>
                    <a:pt x="1181" y="4198"/>
                  </a:lnTo>
                  <a:lnTo>
                    <a:pt x="1188" y="4201"/>
                  </a:lnTo>
                  <a:lnTo>
                    <a:pt x="1192" y="4209"/>
                  </a:lnTo>
                  <a:lnTo>
                    <a:pt x="1195" y="4218"/>
                  </a:lnTo>
                  <a:lnTo>
                    <a:pt x="1197" y="4227"/>
                  </a:lnTo>
                  <a:lnTo>
                    <a:pt x="1199" y="4237"/>
                  </a:lnTo>
                  <a:lnTo>
                    <a:pt x="1200" y="4247"/>
                  </a:lnTo>
                  <a:lnTo>
                    <a:pt x="1201" y="4257"/>
                  </a:lnTo>
                  <a:lnTo>
                    <a:pt x="1204" y="4261"/>
                  </a:lnTo>
                  <a:lnTo>
                    <a:pt x="1210" y="4263"/>
                  </a:lnTo>
                  <a:lnTo>
                    <a:pt x="1219" y="4266"/>
                  </a:lnTo>
                  <a:lnTo>
                    <a:pt x="1238" y="4274"/>
                  </a:lnTo>
                  <a:lnTo>
                    <a:pt x="1254" y="4285"/>
                  </a:lnTo>
                  <a:lnTo>
                    <a:pt x="1270" y="4297"/>
                  </a:lnTo>
                  <a:lnTo>
                    <a:pt x="1285" y="4310"/>
                  </a:lnTo>
                  <a:lnTo>
                    <a:pt x="1297" y="4324"/>
                  </a:lnTo>
                  <a:lnTo>
                    <a:pt x="1307" y="4340"/>
                  </a:lnTo>
                  <a:lnTo>
                    <a:pt x="1318" y="4355"/>
                  </a:lnTo>
                  <a:lnTo>
                    <a:pt x="1330" y="4366"/>
                  </a:lnTo>
                  <a:lnTo>
                    <a:pt x="1350" y="4377"/>
                  </a:lnTo>
                  <a:lnTo>
                    <a:pt x="1369" y="4389"/>
                  </a:lnTo>
                  <a:lnTo>
                    <a:pt x="1388" y="4402"/>
                  </a:lnTo>
                  <a:lnTo>
                    <a:pt x="1406" y="4416"/>
                  </a:lnTo>
                  <a:lnTo>
                    <a:pt x="1424" y="4418"/>
                  </a:lnTo>
                  <a:lnTo>
                    <a:pt x="1442" y="4420"/>
                  </a:lnTo>
                  <a:lnTo>
                    <a:pt x="1460" y="4422"/>
                  </a:lnTo>
                  <a:lnTo>
                    <a:pt x="1478" y="4424"/>
                  </a:lnTo>
                  <a:lnTo>
                    <a:pt x="1490" y="4427"/>
                  </a:lnTo>
                  <a:lnTo>
                    <a:pt x="1504" y="4430"/>
                  </a:lnTo>
                  <a:lnTo>
                    <a:pt x="1518" y="4431"/>
                  </a:lnTo>
                  <a:lnTo>
                    <a:pt x="1530" y="4430"/>
                  </a:lnTo>
                  <a:lnTo>
                    <a:pt x="1543" y="4422"/>
                  </a:lnTo>
                  <a:lnTo>
                    <a:pt x="1555" y="4411"/>
                  </a:lnTo>
                  <a:lnTo>
                    <a:pt x="1567" y="4398"/>
                  </a:lnTo>
                  <a:lnTo>
                    <a:pt x="1578" y="4388"/>
                  </a:lnTo>
                  <a:lnTo>
                    <a:pt x="1590" y="4377"/>
                  </a:lnTo>
                  <a:lnTo>
                    <a:pt x="1602" y="4367"/>
                  </a:lnTo>
                  <a:lnTo>
                    <a:pt x="1614" y="4356"/>
                  </a:lnTo>
                  <a:lnTo>
                    <a:pt x="1626" y="4345"/>
                  </a:lnTo>
                  <a:lnTo>
                    <a:pt x="1628" y="4343"/>
                  </a:lnTo>
                  <a:lnTo>
                    <a:pt x="1631" y="4340"/>
                  </a:lnTo>
                  <a:lnTo>
                    <a:pt x="1634" y="4338"/>
                  </a:lnTo>
                  <a:lnTo>
                    <a:pt x="1637" y="4335"/>
                  </a:lnTo>
                  <a:lnTo>
                    <a:pt x="1647" y="4327"/>
                  </a:lnTo>
                  <a:lnTo>
                    <a:pt x="1654" y="4320"/>
                  </a:lnTo>
                  <a:lnTo>
                    <a:pt x="1660" y="4311"/>
                  </a:lnTo>
                  <a:lnTo>
                    <a:pt x="1662" y="4299"/>
                  </a:lnTo>
                  <a:lnTo>
                    <a:pt x="1663" y="4280"/>
                  </a:lnTo>
                  <a:lnTo>
                    <a:pt x="1664" y="4261"/>
                  </a:lnTo>
                  <a:lnTo>
                    <a:pt x="1665" y="4242"/>
                  </a:lnTo>
                  <a:lnTo>
                    <a:pt x="1666" y="4222"/>
                  </a:lnTo>
                  <a:lnTo>
                    <a:pt x="1666" y="4196"/>
                  </a:lnTo>
                  <a:lnTo>
                    <a:pt x="1667" y="4170"/>
                  </a:lnTo>
                  <a:lnTo>
                    <a:pt x="1675" y="4150"/>
                  </a:lnTo>
                  <a:lnTo>
                    <a:pt x="1695" y="4139"/>
                  </a:lnTo>
                  <a:lnTo>
                    <a:pt x="1707" y="4139"/>
                  </a:lnTo>
                  <a:lnTo>
                    <a:pt x="1719" y="4140"/>
                  </a:lnTo>
                  <a:lnTo>
                    <a:pt x="1729" y="4138"/>
                  </a:lnTo>
                  <a:lnTo>
                    <a:pt x="1739" y="4130"/>
                  </a:lnTo>
                  <a:lnTo>
                    <a:pt x="1747" y="4117"/>
                  </a:lnTo>
                  <a:lnTo>
                    <a:pt x="1752" y="4103"/>
                  </a:lnTo>
                  <a:lnTo>
                    <a:pt x="1756" y="4087"/>
                  </a:lnTo>
                  <a:lnTo>
                    <a:pt x="1760" y="4073"/>
                  </a:lnTo>
                  <a:lnTo>
                    <a:pt x="1763" y="4048"/>
                  </a:lnTo>
                  <a:lnTo>
                    <a:pt x="1758" y="4023"/>
                  </a:lnTo>
                  <a:lnTo>
                    <a:pt x="1748" y="3999"/>
                  </a:lnTo>
                  <a:lnTo>
                    <a:pt x="1738" y="3976"/>
                  </a:lnTo>
                  <a:lnTo>
                    <a:pt x="1729" y="3954"/>
                  </a:lnTo>
                  <a:lnTo>
                    <a:pt x="1722" y="3931"/>
                  </a:lnTo>
                  <a:lnTo>
                    <a:pt x="1726" y="3911"/>
                  </a:lnTo>
                  <a:lnTo>
                    <a:pt x="1745" y="3898"/>
                  </a:lnTo>
                  <a:lnTo>
                    <a:pt x="1773" y="3889"/>
                  </a:lnTo>
                  <a:lnTo>
                    <a:pt x="1800" y="3881"/>
                  </a:lnTo>
                  <a:lnTo>
                    <a:pt x="1828" y="3872"/>
                  </a:lnTo>
                  <a:lnTo>
                    <a:pt x="1856" y="3864"/>
                  </a:lnTo>
                  <a:lnTo>
                    <a:pt x="1868" y="3858"/>
                  </a:lnTo>
                  <a:lnTo>
                    <a:pt x="1876" y="3852"/>
                  </a:lnTo>
                  <a:lnTo>
                    <a:pt x="1879" y="3843"/>
                  </a:lnTo>
                  <a:lnTo>
                    <a:pt x="1876" y="3829"/>
                  </a:lnTo>
                  <a:lnTo>
                    <a:pt x="1872" y="3814"/>
                  </a:lnTo>
                  <a:lnTo>
                    <a:pt x="1867" y="3800"/>
                  </a:lnTo>
                  <a:lnTo>
                    <a:pt x="1862" y="3786"/>
                  </a:lnTo>
                  <a:lnTo>
                    <a:pt x="1857" y="3772"/>
                  </a:lnTo>
                  <a:lnTo>
                    <a:pt x="1859" y="3762"/>
                  </a:lnTo>
                  <a:lnTo>
                    <a:pt x="1869" y="3751"/>
                  </a:lnTo>
                  <a:lnTo>
                    <a:pt x="1882" y="3742"/>
                  </a:lnTo>
                  <a:lnTo>
                    <a:pt x="1892" y="3734"/>
                  </a:lnTo>
                  <a:lnTo>
                    <a:pt x="1895" y="3729"/>
                  </a:lnTo>
                  <a:lnTo>
                    <a:pt x="1896" y="3720"/>
                  </a:lnTo>
                  <a:lnTo>
                    <a:pt x="1897" y="3710"/>
                  </a:lnTo>
                  <a:lnTo>
                    <a:pt x="1898" y="3702"/>
                  </a:lnTo>
                  <a:lnTo>
                    <a:pt x="1898" y="3684"/>
                  </a:lnTo>
                  <a:lnTo>
                    <a:pt x="1897" y="3663"/>
                  </a:lnTo>
                  <a:lnTo>
                    <a:pt x="1900" y="3643"/>
                  </a:lnTo>
                  <a:lnTo>
                    <a:pt x="1908" y="3629"/>
                  </a:lnTo>
                  <a:lnTo>
                    <a:pt x="1918" y="3625"/>
                  </a:lnTo>
                  <a:lnTo>
                    <a:pt x="1927" y="3630"/>
                  </a:lnTo>
                  <a:lnTo>
                    <a:pt x="1935" y="3639"/>
                  </a:lnTo>
                  <a:lnTo>
                    <a:pt x="1941" y="3648"/>
                  </a:lnTo>
                  <a:lnTo>
                    <a:pt x="1948" y="3635"/>
                  </a:lnTo>
                  <a:lnTo>
                    <a:pt x="1954" y="3622"/>
                  </a:lnTo>
                  <a:lnTo>
                    <a:pt x="1961" y="3609"/>
                  </a:lnTo>
                  <a:lnTo>
                    <a:pt x="1968" y="3595"/>
                  </a:lnTo>
                  <a:lnTo>
                    <a:pt x="1971" y="3590"/>
                  </a:lnTo>
                  <a:lnTo>
                    <a:pt x="1975" y="3585"/>
                  </a:lnTo>
                  <a:lnTo>
                    <a:pt x="1978" y="3580"/>
                  </a:lnTo>
                  <a:lnTo>
                    <a:pt x="1982" y="3575"/>
                  </a:lnTo>
                  <a:lnTo>
                    <a:pt x="1992" y="3582"/>
                  </a:lnTo>
                  <a:lnTo>
                    <a:pt x="2001" y="3590"/>
                  </a:lnTo>
                  <a:lnTo>
                    <a:pt x="2011" y="3597"/>
                  </a:lnTo>
                  <a:lnTo>
                    <a:pt x="2021" y="3604"/>
                  </a:lnTo>
                  <a:lnTo>
                    <a:pt x="2045" y="3623"/>
                  </a:lnTo>
                  <a:lnTo>
                    <a:pt x="2070" y="3644"/>
                  </a:lnTo>
                  <a:lnTo>
                    <a:pt x="2095" y="3663"/>
                  </a:lnTo>
                  <a:lnTo>
                    <a:pt x="2121" y="3678"/>
                  </a:lnTo>
                  <a:lnTo>
                    <a:pt x="2137" y="3678"/>
                  </a:lnTo>
                  <a:lnTo>
                    <a:pt x="2154" y="3679"/>
                  </a:lnTo>
                  <a:lnTo>
                    <a:pt x="2171" y="3678"/>
                  </a:lnTo>
                  <a:lnTo>
                    <a:pt x="2187" y="3674"/>
                  </a:lnTo>
                  <a:lnTo>
                    <a:pt x="2202" y="3674"/>
                  </a:lnTo>
                  <a:lnTo>
                    <a:pt x="2213" y="3683"/>
                  </a:lnTo>
                  <a:lnTo>
                    <a:pt x="2222" y="3698"/>
                  </a:lnTo>
                  <a:lnTo>
                    <a:pt x="2232" y="3714"/>
                  </a:lnTo>
                  <a:lnTo>
                    <a:pt x="2244" y="3728"/>
                  </a:lnTo>
                  <a:lnTo>
                    <a:pt x="2255" y="3741"/>
                  </a:lnTo>
                  <a:lnTo>
                    <a:pt x="2267" y="3753"/>
                  </a:lnTo>
                  <a:lnTo>
                    <a:pt x="2281" y="3762"/>
                  </a:lnTo>
                  <a:lnTo>
                    <a:pt x="2299" y="3772"/>
                  </a:lnTo>
                  <a:lnTo>
                    <a:pt x="2317" y="3782"/>
                  </a:lnTo>
                  <a:lnTo>
                    <a:pt x="2335" y="3792"/>
                  </a:lnTo>
                  <a:lnTo>
                    <a:pt x="2353" y="3802"/>
                  </a:lnTo>
                  <a:lnTo>
                    <a:pt x="2371" y="3812"/>
                  </a:lnTo>
                  <a:lnTo>
                    <a:pt x="2390" y="3822"/>
                  </a:lnTo>
                  <a:lnTo>
                    <a:pt x="2408" y="3832"/>
                  </a:lnTo>
                  <a:lnTo>
                    <a:pt x="2426" y="3842"/>
                  </a:lnTo>
                  <a:lnTo>
                    <a:pt x="2438" y="3841"/>
                  </a:lnTo>
                  <a:lnTo>
                    <a:pt x="2457" y="3831"/>
                  </a:lnTo>
                  <a:lnTo>
                    <a:pt x="2476" y="3820"/>
                  </a:lnTo>
                  <a:lnTo>
                    <a:pt x="2488" y="3813"/>
                  </a:lnTo>
                  <a:lnTo>
                    <a:pt x="2506" y="3804"/>
                  </a:lnTo>
                  <a:lnTo>
                    <a:pt x="2524" y="3795"/>
                  </a:lnTo>
                  <a:lnTo>
                    <a:pt x="2542" y="3786"/>
                  </a:lnTo>
                  <a:lnTo>
                    <a:pt x="2560" y="3777"/>
                  </a:lnTo>
                  <a:lnTo>
                    <a:pt x="2568" y="3784"/>
                  </a:lnTo>
                  <a:lnTo>
                    <a:pt x="2583" y="3803"/>
                  </a:lnTo>
                  <a:lnTo>
                    <a:pt x="2597" y="3824"/>
                  </a:lnTo>
                  <a:lnTo>
                    <a:pt x="2606" y="3836"/>
                  </a:lnTo>
                  <a:lnTo>
                    <a:pt x="2617" y="3842"/>
                  </a:lnTo>
                  <a:lnTo>
                    <a:pt x="2625" y="3834"/>
                  </a:lnTo>
                  <a:lnTo>
                    <a:pt x="2633" y="3820"/>
                  </a:lnTo>
                  <a:lnTo>
                    <a:pt x="2641" y="3811"/>
                  </a:lnTo>
                  <a:lnTo>
                    <a:pt x="2655" y="3810"/>
                  </a:lnTo>
                  <a:lnTo>
                    <a:pt x="2671" y="3811"/>
                  </a:lnTo>
                  <a:lnTo>
                    <a:pt x="2686" y="3814"/>
                  </a:lnTo>
                  <a:lnTo>
                    <a:pt x="2701" y="3816"/>
                  </a:lnTo>
                  <a:lnTo>
                    <a:pt x="2739" y="3823"/>
                  </a:lnTo>
                  <a:lnTo>
                    <a:pt x="2775" y="3835"/>
                  </a:lnTo>
                  <a:lnTo>
                    <a:pt x="2809" y="3853"/>
                  </a:lnTo>
                  <a:lnTo>
                    <a:pt x="2842" y="3876"/>
                  </a:lnTo>
                  <a:lnTo>
                    <a:pt x="2864" y="3897"/>
                  </a:lnTo>
                  <a:lnTo>
                    <a:pt x="2889" y="3919"/>
                  </a:lnTo>
                  <a:lnTo>
                    <a:pt x="2915" y="3926"/>
                  </a:lnTo>
                  <a:lnTo>
                    <a:pt x="2938" y="3904"/>
                  </a:lnTo>
                  <a:lnTo>
                    <a:pt x="2967" y="3866"/>
                  </a:lnTo>
                  <a:lnTo>
                    <a:pt x="2996" y="3827"/>
                  </a:lnTo>
                  <a:lnTo>
                    <a:pt x="3024" y="3788"/>
                  </a:lnTo>
                  <a:lnTo>
                    <a:pt x="3053" y="3749"/>
                  </a:lnTo>
                  <a:lnTo>
                    <a:pt x="3074" y="3718"/>
                  </a:lnTo>
                  <a:lnTo>
                    <a:pt x="3095" y="3686"/>
                  </a:lnTo>
                  <a:lnTo>
                    <a:pt x="3119" y="3656"/>
                  </a:lnTo>
                  <a:lnTo>
                    <a:pt x="3147" y="3634"/>
                  </a:lnTo>
                  <a:lnTo>
                    <a:pt x="3170" y="3625"/>
                  </a:lnTo>
                  <a:lnTo>
                    <a:pt x="3194" y="3621"/>
                  </a:lnTo>
                  <a:lnTo>
                    <a:pt x="3220" y="3620"/>
                  </a:lnTo>
                  <a:lnTo>
                    <a:pt x="3244" y="3619"/>
                  </a:lnTo>
                  <a:lnTo>
                    <a:pt x="3261" y="3618"/>
                  </a:lnTo>
                  <a:lnTo>
                    <a:pt x="3275" y="3620"/>
                  </a:lnTo>
                  <a:lnTo>
                    <a:pt x="3289" y="3624"/>
                  </a:lnTo>
                  <a:lnTo>
                    <a:pt x="3305" y="3630"/>
                  </a:lnTo>
                  <a:lnTo>
                    <a:pt x="3355" y="3651"/>
                  </a:lnTo>
                  <a:lnTo>
                    <a:pt x="3404" y="3671"/>
                  </a:lnTo>
                  <a:lnTo>
                    <a:pt x="3454" y="3692"/>
                  </a:lnTo>
                  <a:lnTo>
                    <a:pt x="3504" y="3712"/>
                  </a:lnTo>
                  <a:lnTo>
                    <a:pt x="3495" y="3673"/>
                  </a:lnTo>
                  <a:lnTo>
                    <a:pt x="3486" y="3633"/>
                  </a:lnTo>
                  <a:lnTo>
                    <a:pt x="3476" y="3593"/>
                  </a:lnTo>
                  <a:lnTo>
                    <a:pt x="3467" y="3553"/>
                  </a:lnTo>
                  <a:lnTo>
                    <a:pt x="3435" y="3417"/>
                  </a:lnTo>
                  <a:lnTo>
                    <a:pt x="3402" y="3280"/>
                  </a:lnTo>
                  <a:lnTo>
                    <a:pt x="3369" y="3143"/>
                  </a:lnTo>
                  <a:lnTo>
                    <a:pt x="3336" y="3006"/>
                  </a:lnTo>
                  <a:lnTo>
                    <a:pt x="3329" y="2974"/>
                  </a:lnTo>
                  <a:lnTo>
                    <a:pt x="3322" y="2942"/>
                  </a:lnTo>
                  <a:lnTo>
                    <a:pt x="3314" y="2910"/>
                  </a:lnTo>
                  <a:lnTo>
                    <a:pt x="3307" y="2877"/>
                  </a:lnTo>
                  <a:lnTo>
                    <a:pt x="3303" y="2862"/>
                  </a:lnTo>
                  <a:lnTo>
                    <a:pt x="3300" y="2846"/>
                  </a:lnTo>
                  <a:lnTo>
                    <a:pt x="3296" y="2830"/>
                  </a:lnTo>
                  <a:lnTo>
                    <a:pt x="3291" y="2808"/>
                  </a:lnTo>
                  <a:lnTo>
                    <a:pt x="3311" y="2771"/>
                  </a:lnTo>
                  <a:lnTo>
                    <a:pt x="3339" y="2721"/>
                  </a:lnTo>
                  <a:lnTo>
                    <a:pt x="3366" y="2670"/>
                  </a:lnTo>
                  <a:lnTo>
                    <a:pt x="3393" y="2619"/>
                  </a:lnTo>
                  <a:lnTo>
                    <a:pt x="3419" y="2568"/>
                  </a:lnTo>
                  <a:lnTo>
                    <a:pt x="3438" y="2530"/>
                  </a:lnTo>
                  <a:lnTo>
                    <a:pt x="3458" y="2492"/>
                  </a:lnTo>
                  <a:lnTo>
                    <a:pt x="3477" y="2455"/>
                  </a:lnTo>
                  <a:lnTo>
                    <a:pt x="3496" y="2417"/>
                  </a:lnTo>
                  <a:lnTo>
                    <a:pt x="3548" y="2316"/>
                  </a:lnTo>
                  <a:lnTo>
                    <a:pt x="3601" y="2216"/>
                  </a:lnTo>
                  <a:lnTo>
                    <a:pt x="3653" y="2116"/>
                  </a:lnTo>
                  <a:lnTo>
                    <a:pt x="3703" y="2014"/>
                  </a:lnTo>
                  <a:lnTo>
                    <a:pt x="3704" y="2014"/>
                  </a:lnTo>
                  <a:lnTo>
                    <a:pt x="3704" y="2013"/>
                  </a:lnTo>
                  <a:lnTo>
                    <a:pt x="3705" y="2009"/>
                  </a:lnTo>
                  <a:lnTo>
                    <a:pt x="3696" y="2013"/>
                  </a:lnTo>
                  <a:close/>
                </a:path>
              </a:pathLst>
            </a:custGeom>
            <a:solidFill>
              <a:srgbClr val="CC0072"/>
            </a:solidFill>
            <a:ln>
              <a:noFill/>
            </a:ln>
          </p:spPr>
          <p:txBody>
            <a:bodyPr rot="0" vert="horz" wrap="square" lIns="91440" tIns="45720" rIns="91440" bIns="45720" anchor="t" anchorCtr="0" upright="1">
              <a:noAutofit/>
            </a:bodyPr>
            <a:lstStyle/>
            <a:p>
              <a:endParaRPr lang="es-MX" dirty="0"/>
            </a:p>
          </p:txBody>
        </p:sp>
        <p:sp>
          <p:nvSpPr>
            <p:cNvPr id="130" name="Freeform 58"/>
            <p:cNvSpPr>
              <a:spLocks/>
            </p:cNvSpPr>
            <p:nvPr/>
          </p:nvSpPr>
          <p:spPr bwMode="auto">
            <a:xfrm>
              <a:off x="1633851" y="196214"/>
              <a:ext cx="1035048" cy="1238248"/>
            </a:xfrm>
            <a:custGeom>
              <a:avLst/>
              <a:gdLst>
                <a:gd name="T0" fmla="*/ 3566 w 3705"/>
                <a:gd name="T1" fmla="*/ 1940 h 4431"/>
                <a:gd name="T2" fmla="*/ 3409 w 3705"/>
                <a:gd name="T3" fmla="*/ 1862 h 4431"/>
                <a:gd name="T4" fmla="*/ 3144 w 3705"/>
                <a:gd name="T5" fmla="*/ 1707 h 4431"/>
                <a:gd name="T6" fmla="*/ 2986 w 3705"/>
                <a:gd name="T7" fmla="*/ 1606 h 4431"/>
                <a:gd name="T8" fmla="*/ 2906 w 3705"/>
                <a:gd name="T9" fmla="*/ 1462 h 4431"/>
                <a:gd name="T10" fmla="*/ 2837 w 3705"/>
                <a:gd name="T11" fmla="*/ 1331 h 4431"/>
                <a:gd name="T12" fmla="*/ 2797 w 3705"/>
                <a:gd name="T13" fmla="*/ 1118 h 4431"/>
                <a:gd name="T14" fmla="*/ 2732 w 3705"/>
                <a:gd name="T15" fmla="*/ 1014 h 4431"/>
                <a:gd name="T16" fmla="*/ 2710 w 3705"/>
                <a:gd name="T17" fmla="*/ 934 h 4431"/>
                <a:gd name="T18" fmla="*/ 2638 w 3705"/>
                <a:gd name="T19" fmla="*/ 831 h 4431"/>
                <a:gd name="T20" fmla="*/ 2531 w 3705"/>
                <a:gd name="T21" fmla="*/ 740 h 4431"/>
                <a:gd name="T22" fmla="*/ 2476 w 3705"/>
                <a:gd name="T23" fmla="*/ 723 h 4431"/>
                <a:gd name="T24" fmla="*/ 2275 w 3705"/>
                <a:gd name="T25" fmla="*/ 563 h 4431"/>
                <a:gd name="T26" fmla="*/ 2087 w 3705"/>
                <a:gd name="T27" fmla="*/ 362 h 4431"/>
                <a:gd name="T28" fmla="*/ 1970 w 3705"/>
                <a:gd name="T29" fmla="*/ 276 h 4431"/>
                <a:gd name="T30" fmla="*/ 1825 w 3705"/>
                <a:gd name="T31" fmla="*/ 160 h 4431"/>
                <a:gd name="T32" fmla="*/ 1645 w 3705"/>
                <a:gd name="T33" fmla="*/ 3 h 4431"/>
                <a:gd name="T34" fmla="*/ 1432 w 3705"/>
                <a:gd name="T35" fmla="*/ 2 h 4431"/>
                <a:gd name="T36" fmla="*/ 1235 w 3705"/>
                <a:gd name="T37" fmla="*/ 2 h 4431"/>
                <a:gd name="T38" fmla="*/ 1038 w 3705"/>
                <a:gd name="T39" fmla="*/ 1 h 4431"/>
                <a:gd name="T40" fmla="*/ 841 w 3705"/>
                <a:gd name="T41" fmla="*/ 1 h 4431"/>
                <a:gd name="T42" fmla="*/ 644 w 3705"/>
                <a:gd name="T43" fmla="*/ 0 h 4431"/>
                <a:gd name="T44" fmla="*/ 595 w 3705"/>
                <a:gd name="T45" fmla="*/ 328 h 4431"/>
                <a:gd name="T46" fmla="*/ 72 w 3705"/>
                <a:gd name="T47" fmla="*/ 689 h 4431"/>
                <a:gd name="T48" fmla="*/ 291 w 3705"/>
                <a:gd name="T49" fmla="*/ 869 h 4431"/>
                <a:gd name="T50" fmla="*/ 373 w 3705"/>
                <a:gd name="T51" fmla="*/ 1052 h 4431"/>
                <a:gd name="T52" fmla="*/ 379 w 3705"/>
                <a:gd name="T53" fmla="*/ 1308 h 4431"/>
                <a:gd name="T54" fmla="*/ 365 w 3705"/>
                <a:gd name="T55" fmla="*/ 1471 h 4431"/>
                <a:gd name="T56" fmla="*/ 316 w 3705"/>
                <a:gd name="T57" fmla="*/ 1742 h 4431"/>
                <a:gd name="T58" fmla="*/ 322 w 3705"/>
                <a:gd name="T59" fmla="*/ 2075 h 4431"/>
                <a:gd name="T60" fmla="*/ 337 w 3705"/>
                <a:gd name="T61" fmla="*/ 2245 h 4431"/>
                <a:gd name="T62" fmla="*/ 377 w 3705"/>
                <a:gd name="T63" fmla="*/ 2472 h 4431"/>
                <a:gd name="T64" fmla="*/ 271 w 3705"/>
                <a:gd name="T65" fmla="*/ 2566 h 4431"/>
                <a:gd name="T66" fmla="*/ 18 w 3705"/>
                <a:gd name="T67" fmla="*/ 2583 h 4431"/>
                <a:gd name="T68" fmla="*/ 125 w 3705"/>
                <a:gd name="T69" fmla="*/ 2848 h 4431"/>
                <a:gd name="T70" fmla="*/ 242 w 3705"/>
                <a:gd name="T71" fmla="*/ 2989 h 4431"/>
                <a:gd name="T72" fmla="*/ 318 w 3705"/>
                <a:gd name="T73" fmla="*/ 3127 h 4431"/>
                <a:gd name="T74" fmla="*/ 295 w 3705"/>
                <a:gd name="T75" fmla="*/ 3300 h 4431"/>
                <a:gd name="T76" fmla="*/ 408 w 3705"/>
                <a:gd name="T77" fmla="*/ 3441 h 4431"/>
                <a:gd name="T78" fmla="*/ 494 w 3705"/>
                <a:gd name="T79" fmla="*/ 3406 h 4431"/>
                <a:gd name="T80" fmla="*/ 703 w 3705"/>
                <a:gd name="T81" fmla="*/ 3510 h 4431"/>
                <a:gd name="T82" fmla="*/ 825 w 3705"/>
                <a:gd name="T83" fmla="*/ 3711 h 4431"/>
                <a:gd name="T84" fmla="*/ 905 w 3705"/>
                <a:gd name="T85" fmla="*/ 4032 h 4431"/>
                <a:gd name="T86" fmla="*/ 1155 w 3705"/>
                <a:gd name="T87" fmla="*/ 4139 h 4431"/>
                <a:gd name="T88" fmla="*/ 1195 w 3705"/>
                <a:gd name="T89" fmla="*/ 4218 h 4431"/>
                <a:gd name="T90" fmla="*/ 1297 w 3705"/>
                <a:gd name="T91" fmla="*/ 4324 h 4431"/>
                <a:gd name="T92" fmla="*/ 1490 w 3705"/>
                <a:gd name="T93" fmla="*/ 4427 h 4431"/>
                <a:gd name="T94" fmla="*/ 1628 w 3705"/>
                <a:gd name="T95" fmla="*/ 4343 h 4431"/>
                <a:gd name="T96" fmla="*/ 1666 w 3705"/>
                <a:gd name="T97" fmla="*/ 4196 h 4431"/>
                <a:gd name="T98" fmla="*/ 1763 w 3705"/>
                <a:gd name="T99" fmla="*/ 4048 h 4431"/>
                <a:gd name="T100" fmla="*/ 1868 w 3705"/>
                <a:gd name="T101" fmla="*/ 3858 h 4431"/>
                <a:gd name="T102" fmla="*/ 1895 w 3705"/>
                <a:gd name="T103" fmla="*/ 3729 h 4431"/>
                <a:gd name="T104" fmla="*/ 1948 w 3705"/>
                <a:gd name="T105" fmla="*/ 3635 h 4431"/>
                <a:gd name="T106" fmla="*/ 2045 w 3705"/>
                <a:gd name="T107" fmla="*/ 3623 h 4431"/>
                <a:gd name="T108" fmla="*/ 2244 w 3705"/>
                <a:gd name="T109" fmla="*/ 3728 h 4431"/>
                <a:gd name="T110" fmla="*/ 2438 w 3705"/>
                <a:gd name="T111" fmla="*/ 3841 h 4431"/>
                <a:gd name="T112" fmla="*/ 2617 w 3705"/>
                <a:gd name="T113" fmla="*/ 3842 h 4431"/>
                <a:gd name="T114" fmla="*/ 2864 w 3705"/>
                <a:gd name="T115" fmla="*/ 3897 h 4431"/>
                <a:gd name="T116" fmla="*/ 3170 w 3705"/>
                <a:gd name="T117" fmla="*/ 3625 h 4431"/>
                <a:gd name="T118" fmla="*/ 3495 w 3705"/>
                <a:gd name="T119" fmla="*/ 3673 h 4431"/>
                <a:gd name="T120" fmla="*/ 3303 w 3705"/>
                <a:gd name="T121" fmla="*/ 2862 h 4431"/>
                <a:gd name="T122" fmla="*/ 3496 w 3705"/>
                <a:gd name="T123" fmla="*/ 2417 h 4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05" h="4431">
                  <a:moveTo>
                    <a:pt x="3696" y="2013"/>
                  </a:moveTo>
                  <a:lnTo>
                    <a:pt x="3692" y="2015"/>
                  </a:lnTo>
                  <a:lnTo>
                    <a:pt x="3685" y="2002"/>
                  </a:lnTo>
                  <a:lnTo>
                    <a:pt x="3679" y="2003"/>
                  </a:lnTo>
                  <a:lnTo>
                    <a:pt x="3673" y="2010"/>
                  </a:lnTo>
                  <a:lnTo>
                    <a:pt x="3666" y="2015"/>
                  </a:lnTo>
                  <a:lnTo>
                    <a:pt x="3657" y="2011"/>
                  </a:lnTo>
                  <a:lnTo>
                    <a:pt x="3639" y="1994"/>
                  </a:lnTo>
                  <a:lnTo>
                    <a:pt x="3633" y="1990"/>
                  </a:lnTo>
                  <a:lnTo>
                    <a:pt x="3626" y="1988"/>
                  </a:lnTo>
                  <a:lnTo>
                    <a:pt x="3598" y="1973"/>
                  </a:lnTo>
                  <a:lnTo>
                    <a:pt x="3566" y="1940"/>
                  </a:lnTo>
                  <a:lnTo>
                    <a:pt x="3562" y="1934"/>
                  </a:lnTo>
                  <a:lnTo>
                    <a:pt x="3561" y="1929"/>
                  </a:lnTo>
                  <a:lnTo>
                    <a:pt x="3558" y="1925"/>
                  </a:lnTo>
                  <a:lnTo>
                    <a:pt x="3553" y="1920"/>
                  </a:lnTo>
                  <a:lnTo>
                    <a:pt x="3548" y="1919"/>
                  </a:lnTo>
                  <a:lnTo>
                    <a:pt x="3531" y="1920"/>
                  </a:lnTo>
                  <a:lnTo>
                    <a:pt x="3475" y="1907"/>
                  </a:lnTo>
                  <a:lnTo>
                    <a:pt x="3456" y="1896"/>
                  </a:lnTo>
                  <a:lnTo>
                    <a:pt x="3427" y="1871"/>
                  </a:lnTo>
                  <a:lnTo>
                    <a:pt x="3421" y="1868"/>
                  </a:lnTo>
                  <a:lnTo>
                    <a:pt x="3413" y="1866"/>
                  </a:lnTo>
                  <a:lnTo>
                    <a:pt x="3409" y="1862"/>
                  </a:lnTo>
                  <a:lnTo>
                    <a:pt x="3414" y="1846"/>
                  </a:lnTo>
                  <a:lnTo>
                    <a:pt x="3411" y="1839"/>
                  </a:lnTo>
                  <a:lnTo>
                    <a:pt x="3405" y="1833"/>
                  </a:lnTo>
                  <a:lnTo>
                    <a:pt x="3398" y="1831"/>
                  </a:lnTo>
                  <a:lnTo>
                    <a:pt x="3354" y="1829"/>
                  </a:lnTo>
                  <a:lnTo>
                    <a:pt x="3313" y="1820"/>
                  </a:lnTo>
                  <a:lnTo>
                    <a:pt x="3256" y="1801"/>
                  </a:lnTo>
                  <a:lnTo>
                    <a:pt x="3231" y="1787"/>
                  </a:lnTo>
                  <a:lnTo>
                    <a:pt x="3201" y="1753"/>
                  </a:lnTo>
                  <a:lnTo>
                    <a:pt x="3179" y="1742"/>
                  </a:lnTo>
                  <a:lnTo>
                    <a:pt x="3165" y="1731"/>
                  </a:lnTo>
                  <a:lnTo>
                    <a:pt x="3144" y="1707"/>
                  </a:lnTo>
                  <a:lnTo>
                    <a:pt x="3133" y="1682"/>
                  </a:lnTo>
                  <a:lnTo>
                    <a:pt x="3129" y="1678"/>
                  </a:lnTo>
                  <a:lnTo>
                    <a:pt x="3124" y="1675"/>
                  </a:lnTo>
                  <a:lnTo>
                    <a:pt x="3109" y="1664"/>
                  </a:lnTo>
                  <a:lnTo>
                    <a:pt x="3098" y="1651"/>
                  </a:lnTo>
                  <a:lnTo>
                    <a:pt x="3082" y="1647"/>
                  </a:lnTo>
                  <a:lnTo>
                    <a:pt x="3064" y="1647"/>
                  </a:lnTo>
                  <a:lnTo>
                    <a:pt x="3053" y="1653"/>
                  </a:lnTo>
                  <a:lnTo>
                    <a:pt x="3046" y="1643"/>
                  </a:lnTo>
                  <a:lnTo>
                    <a:pt x="2995" y="1610"/>
                  </a:lnTo>
                  <a:lnTo>
                    <a:pt x="2990" y="1608"/>
                  </a:lnTo>
                  <a:lnTo>
                    <a:pt x="2986" y="1606"/>
                  </a:lnTo>
                  <a:lnTo>
                    <a:pt x="2983" y="1600"/>
                  </a:lnTo>
                  <a:lnTo>
                    <a:pt x="2981" y="1593"/>
                  </a:lnTo>
                  <a:lnTo>
                    <a:pt x="2979" y="1588"/>
                  </a:lnTo>
                  <a:lnTo>
                    <a:pt x="2970" y="1579"/>
                  </a:lnTo>
                  <a:lnTo>
                    <a:pt x="2940" y="1558"/>
                  </a:lnTo>
                  <a:lnTo>
                    <a:pt x="2931" y="1549"/>
                  </a:lnTo>
                  <a:lnTo>
                    <a:pt x="2929" y="1541"/>
                  </a:lnTo>
                  <a:lnTo>
                    <a:pt x="2928" y="1534"/>
                  </a:lnTo>
                  <a:lnTo>
                    <a:pt x="2927" y="1524"/>
                  </a:lnTo>
                  <a:lnTo>
                    <a:pt x="2923" y="1513"/>
                  </a:lnTo>
                  <a:lnTo>
                    <a:pt x="2912" y="1492"/>
                  </a:lnTo>
                  <a:lnTo>
                    <a:pt x="2906" y="1462"/>
                  </a:lnTo>
                  <a:lnTo>
                    <a:pt x="2898" y="1451"/>
                  </a:lnTo>
                  <a:lnTo>
                    <a:pt x="2887" y="1442"/>
                  </a:lnTo>
                  <a:lnTo>
                    <a:pt x="2875" y="1429"/>
                  </a:lnTo>
                  <a:lnTo>
                    <a:pt x="2872" y="1423"/>
                  </a:lnTo>
                  <a:lnTo>
                    <a:pt x="2864" y="1389"/>
                  </a:lnTo>
                  <a:lnTo>
                    <a:pt x="2852" y="1374"/>
                  </a:lnTo>
                  <a:lnTo>
                    <a:pt x="2849" y="1366"/>
                  </a:lnTo>
                  <a:lnTo>
                    <a:pt x="2847" y="1363"/>
                  </a:lnTo>
                  <a:lnTo>
                    <a:pt x="2839" y="1353"/>
                  </a:lnTo>
                  <a:lnTo>
                    <a:pt x="2836" y="1349"/>
                  </a:lnTo>
                  <a:lnTo>
                    <a:pt x="2835" y="1342"/>
                  </a:lnTo>
                  <a:lnTo>
                    <a:pt x="2837" y="1331"/>
                  </a:lnTo>
                  <a:lnTo>
                    <a:pt x="2836" y="1324"/>
                  </a:lnTo>
                  <a:lnTo>
                    <a:pt x="2825" y="1284"/>
                  </a:lnTo>
                  <a:lnTo>
                    <a:pt x="2823" y="1267"/>
                  </a:lnTo>
                  <a:lnTo>
                    <a:pt x="2825" y="1252"/>
                  </a:lnTo>
                  <a:lnTo>
                    <a:pt x="2834" y="1226"/>
                  </a:lnTo>
                  <a:lnTo>
                    <a:pt x="2836" y="1209"/>
                  </a:lnTo>
                  <a:lnTo>
                    <a:pt x="2837" y="1183"/>
                  </a:lnTo>
                  <a:lnTo>
                    <a:pt x="2836" y="1166"/>
                  </a:lnTo>
                  <a:lnTo>
                    <a:pt x="2827" y="1155"/>
                  </a:lnTo>
                  <a:lnTo>
                    <a:pt x="2814" y="1129"/>
                  </a:lnTo>
                  <a:lnTo>
                    <a:pt x="2808" y="1123"/>
                  </a:lnTo>
                  <a:lnTo>
                    <a:pt x="2797" y="1118"/>
                  </a:lnTo>
                  <a:lnTo>
                    <a:pt x="2793" y="1114"/>
                  </a:lnTo>
                  <a:lnTo>
                    <a:pt x="2785" y="1100"/>
                  </a:lnTo>
                  <a:lnTo>
                    <a:pt x="2777" y="1080"/>
                  </a:lnTo>
                  <a:lnTo>
                    <a:pt x="2768" y="1062"/>
                  </a:lnTo>
                  <a:lnTo>
                    <a:pt x="2756" y="1054"/>
                  </a:lnTo>
                  <a:lnTo>
                    <a:pt x="2752" y="1051"/>
                  </a:lnTo>
                  <a:lnTo>
                    <a:pt x="2751" y="1044"/>
                  </a:lnTo>
                  <a:lnTo>
                    <a:pt x="2750" y="1036"/>
                  </a:lnTo>
                  <a:lnTo>
                    <a:pt x="2749" y="1029"/>
                  </a:lnTo>
                  <a:lnTo>
                    <a:pt x="2745" y="1024"/>
                  </a:lnTo>
                  <a:lnTo>
                    <a:pt x="2737" y="1019"/>
                  </a:lnTo>
                  <a:lnTo>
                    <a:pt x="2732" y="1014"/>
                  </a:lnTo>
                  <a:lnTo>
                    <a:pt x="2727" y="1006"/>
                  </a:lnTo>
                  <a:lnTo>
                    <a:pt x="2726" y="1002"/>
                  </a:lnTo>
                  <a:lnTo>
                    <a:pt x="2727" y="998"/>
                  </a:lnTo>
                  <a:lnTo>
                    <a:pt x="2727" y="987"/>
                  </a:lnTo>
                  <a:lnTo>
                    <a:pt x="2726" y="979"/>
                  </a:lnTo>
                  <a:lnTo>
                    <a:pt x="2720" y="970"/>
                  </a:lnTo>
                  <a:lnTo>
                    <a:pt x="2718" y="962"/>
                  </a:lnTo>
                  <a:lnTo>
                    <a:pt x="2719" y="957"/>
                  </a:lnTo>
                  <a:lnTo>
                    <a:pt x="2723" y="948"/>
                  </a:lnTo>
                  <a:lnTo>
                    <a:pt x="2723" y="944"/>
                  </a:lnTo>
                  <a:lnTo>
                    <a:pt x="2721" y="940"/>
                  </a:lnTo>
                  <a:lnTo>
                    <a:pt x="2710" y="934"/>
                  </a:lnTo>
                  <a:lnTo>
                    <a:pt x="2708" y="927"/>
                  </a:lnTo>
                  <a:lnTo>
                    <a:pt x="2707" y="911"/>
                  </a:lnTo>
                  <a:lnTo>
                    <a:pt x="2706" y="904"/>
                  </a:lnTo>
                  <a:lnTo>
                    <a:pt x="2698" y="891"/>
                  </a:lnTo>
                  <a:lnTo>
                    <a:pt x="2679" y="869"/>
                  </a:lnTo>
                  <a:lnTo>
                    <a:pt x="2675" y="861"/>
                  </a:lnTo>
                  <a:lnTo>
                    <a:pt x="2671" y="858"/>
                  </a:lnTo>
                  <a:lnTo>
                    <a:pt x="2651" y="855"/>
                  </a:lnTo>
                  <a:lnTo>
                    <a:pt x="2645" y="854"/>
                  </a:lnTo>
                  <a:lnTo>
                    <a:pt x="2641" y="847"/>
                  </a:lnTo>
                  <a:lnTo>
                    <a:pt x="2639" y="839"/>
                  </a:lnTo>
                  <a:lnTo>
                    <a:pt x="2638" y="831"/>
                  </a:lnTo>
                  <a:lnTo>
                    <a:pt x="2636" y="823"/>
                  </a:lnTo>
                  <a:lnTo>
                    <a:pt x="2628" y="812"/>
                  </a:lnTo>
                  <a:lnTo>
                    <a:pt x="2616" y="803"/>
                  </a:lnTo>
                  <a:lnTo>
                    <a:pt x="2602" y="796"/>
                  </a:lnTo>
                  <a:lnTo>
                    <a:pt x="2591" y="793"/>
                  </a:lnTo>
                  <a:lnTo>
                    <a:pt x="2579" y="788"/>
                  </a:lnTo>
                  <a:lnTo>
                    <a:pt x="2549" y="753"/>
                  </a:lnTo>
                  <a:lnTo>
                    <a:pt x="2545" y="758"/>
                  </a:lnTo>
                  <a:lnTo>
                    <a:pt x="2537" y="749"/>
                  </a:lnTo>
                  <a:lnTo>
                    <a:pt x="2534" y="747"/>
                  </a:lnTo>
                  <a:lnTo>
                    <a:pt x="2532" y="748"/>
                  </a:lnTo>
                  <a:lnTo>
                    <a:pt x="2531" y="740"/>
                  </a:lnTo>
                  <a:lnTo>
                    <a:pt x="2528" y="736"/>
                  </a:lnTo>
                  <a:lnTo>
                    <a:pt x="2523" y="734"/>
                  </a:lnTo>
                  <a:lnTo>
                    <a:pt x="2516" y="733"/>
                  </a:lnTo>
                  <a:lnTo>
                    <a:pt x="2510" y="731"/>
                  </a:lnTo>
                  <a:lnTo>
                    <a:pt x="2504" y="720"/>
                  </a:lnTo>
                  <a:lnTo>
                    <a:pt x="2499" y="718"/>
                  </a:lnTo>
                  <a:lnTo>
                    <a:pt x="2495" y="717"/>
                  </a:lnTo>
                  <a:lnTo>
                    <a:pt x="2488" y="714"/>
                  </a:lnTo>
                  <a:lnTo>
                    <a:pt x="2486" y="715"/>
                  </a:lnTo>
                  <a:lnTo>
                    <a:pt x="2482" y="721"/>
                  </a:lnTo>
                  <a:lnTo>
                    <a:pt x="2479" y="723"/>
                  </a:lnTo>
                  <a:lnTo>
                    <a:pt x="2476" y="723"/>
                  </a:lnTo>
                  <a:lnTo>
                    <a:pt x="2469" y="720"/>
                  </a:lnTo>
                  <a:lnTo>
                    <a:pt x="2465" y="716"/>
                  </a:lnTo>
                  <a:lnTo>
                    <a:pt x="2462" y="711"/>
                  </a:lnTo>
                  <a:lnTo>
                    <a:pt x="2458" y="708"/>
                  </a:lnTo>
                  <a:lnTo>
                    <a:pt x="2422" y="690"/>
                  </a:lnTo>
                  <a:lnTo>
                    <a:pt x="2403" y="685"/>
                  </a:lnTo>
                  <a:lnTo>
                    <a:pt x="2395" y="678"/>
                  </a:lnTo>
                  <a:lnTo>
                    <a:pt x="2370" y="647"/>
                  </a:lnTo>
                  <a:lnTo>
                    <a:pt x="2319" y="607"/>
                  </a:lnTo>
                  <a:lnTo>
                    <a:pt x="2297" y="581"/>
                  </a:lnTo>
                  <a:lnTo>
                    <a:pt x="2281" y="573"/>
                  </a:lnTo>
                  <a:lnTo>
                    <a:pt x="2275" y="563"/>
                  </a:lnTo>
                  <a:lnTo>
                    <a:pt x="2267" y="537"/>
                  </a:lnTo>
                  <a:lnTo>
                    <a:pt x="2259" y="522"/>
                  </a:lnTo>
                  <a:lnTo>
                    <a:pt x="2250" y="515"/>
                  </a:lnTo>
                  <a:lnTo>
                    <a:pt x="2238" y="508"/>
                  </a:lnTo>
                  <a:lnTo>
                    <a:pt x="2226" y="499"/>
                  </a:lnTo>
                  <a:lnTo>
                    <a:pt x="2210" y="481"/>
                  </a:lnTo>
                  <a:lnTo>
                    <a:pt x="2206" y="478"/>
                  </a:lnTo>
                  <a:lnTo>
                    <a:pt x="2195" y="474"/>
                  </a:lnTo>
                  <a:lnTo>
                    <a:pt x="2147" y="442"/>
                  </a:lnTo>
                  <a:lnTo>
                    <a:pt x="2141" y="433"/>
                  </a:lnTo>
                  <a:lnTo>
                    <a:pt x="2136" y="419"/>
                  </a:lnTo>
                  <a:lnTo>
                    <a:pt x="2087" y="362"/>
                  </a:lnTo>
                  <a:lnTo>
                    <a:pt x="2076" y="353"/>
                  </a:lnTo>
                  <a:lnTo>
                    <a:pt x="2065" y="349"/>
                  </a:lnTo>
                  <a:lnTo>
                    <a:pt x="2065" y="347"/>
                  </a:lnTo>
                  <a:lnTo>
                    <a:pt x="2058" y="341"/>
                  </a:lnTo>
                  <a:lnTo>
                    <a:pt x="2045" y="334"/>
                  </a:lnTo>
                  <a:lnTo>
                    <a:pt x="2041" y="328"/>
                  </a:lnTo>
                  <a:lnTo>
                    <a:pt x="2037" y="315"/>
                  </a:lnTo>
                  <a:lnTo>
                    <a:pt x="2032" y="309"/>
                  </a:lnTo>
                  <a:lnTo>
                    <a:pt x="2024" y="301"/>
                  </a:lnTo>
                  <a:lnTo>
                    <a:pt x="1997" y="282"/>
                  </a:lnTo>
                  <a:lnTo>
                    <a:pt x="1986" y="278"/>
                  </a:lnTo>
                  <a:lnTo>
                    <a:pt x="1970" y="276"/>
                  </a:lnTo>
                  <a:lnTo>
                    <a:pt x="1958" y="272"/>
                  </a:lnTo>
                  <a:lnTo>
                    <a:pt x="1937" y="259"/>
                  </a:lnTo>
                  <a:lnTo>
                    <a:pt x="1910" y="251"/>
                  </a:lnTo>
                  <a:lnTo>
                    <a:pt x="1896" y="245"/>
                  </a:lnTo>
                  <a:lnTo>
                    <a:pt x="1889" y="235"/>
                  </a:lnTo>
                  <a:lnTo>
                    <a:pt x="1867" y="223"/>
                  </a:lnTo>
                  <a:lnTo>
                    <a:pt x="1863" y="218"/>
                  </a:lnTo>
                  <a:lnTo>
                    <a:pt x="1862" y="214"/>
                  </a:lnTo>
                  <a:lnTo>
                    <a:pt x="1861" y="210"/>
                  </a:lnTo>
                  <a:lnTo>
                    <a:pt x="1858" y="202"/>
                  </a:lnTo>
                  <a:lnTo>
                    <a:pt x="1852" y="191"/>
                  </a:lnTo>
                  <a:lnTo>
                    <a:pt x="1825" y="160"/>
                  </a:lnTo>
                  <a:lnTo>
                    <a:pt x="1818" y="147"/>
                  </a:lnTo>
                  <a:lnTo>
                    <a:pt x="1802" y="96"/>
                  </a:lnTo>
                  <a:lnTo>
                    <a:pt x="1790" y="71"/>
                  </a:lnTo>
                  <a:lnTo>
                    <a:pt x="1772" y="45"/>
                  </a:lnTo>
                  <a:lnTo>
                    <a:pt x="1751" y="24"/>
                  </a:lnTo>
                  <a:lnTo>
                    <a:pt x="1728" y="14"/>
                  </a:lnTo>
                  <a:lnTo>
                    <a:pt x="1700" y="17"/>
                  </a:lnTo>
                  <a:lnTo>
                    <a:pt x="1687" y="14"/>
                  </a:lnTo>
                  <a:lnTo>
                    <a:pt x="1682" y="8"/>
                  </a:lnTo>
                  <a:lnTo>
                    <a:pt x="1679" y="6"/>
                  </a:lnTo>
                  <a:lnTo>
                    <a:pt x="1672" y="3"/>
                  </a:lnTo>
                  <a:lnTo>
                    <a:pt x="1645" y="3"/>
                  </a:lnTo>
                  <a:lnTo>
                    <a:pt x="1629" y="3"/>
                  </a:lnTo>
                  <a:lnTo>
                    <a:pt x="1612" y="3"/>
                  </a:lnTo>
                  <a:lnTo>
                    <a:pt x="1596" y="3"/>
                  </a:lnTo>
                  <a:lnTo>
                    <a:pt x="1580" y="3"/>
                  </a:lnTo>
                  <a:lnTo>
                    <a:pt x="1563" y="3"/>
                  </a:lnTo>
                  <a:lnTo>
                    <a:pt x="1547" y="3"/>
                  </a:lnTo>
                  <a:lnTo>
                    <a:pt x="1530" y="3"/>
                  </a:lnTo>
                  <a:lnTo>
                    <a:pt x="1514" y="3"/>
                  </a:lnTo>
                  <a:lnTo>
                    <a:pt x="1481" y="2"/>
                  </a:lnTo>
                  <a:lnTo>
                    <a:pt x="1465" y="2"/>
                  </a:lnTo>
                  <a:lnTo>
                    <a:pt x="1448" y="2"/>
                  </a:lnTo>
                  <a:lnTo>
                    <a:pt x="1432" y="2"/>
                  </a:lnTo>
                  <a:lnTo>
                    <a:pt x="1416" y="2"/>
                  </a:lnTo>
                  <a:lnTo>
                    <a:pt x="1399" y="2"/>
                  </a:lnTo>
                  <a:lnTo>
                    <a:pt x="1383" y="2"/>
                  </a:lnTo>
                  <a:lnTo>
                    <a:pt x="1366" y="2"/>
                  </a:lnTo>
                  <a:lnTo>
                    <a:pt x="1350" y="2"/>
                  </a:lnTo>
                  <a:lnTo>
                    <a:pt x="1334" y="2"/>
                  </a:lnTo>
                  <a:lnTo>
                    <a:pt x="1317" y="2"/>
                  </a:lnTo>
                  <a:lnTo>
                    <a:pt x="1301" y="2"/>
                  </a:lnTo>
                  <a:lnTo>
                    <a:pt x="1284" y="2"/>
                  </a:lnTo>
                  <a:lnTo>
                    <a:pt x="1268" y="2"/>
                  </a:lnTo>
                  <a:lnTo>
                    <a:pt x="1252" y="2"/>
                  </a:lnTo>
                  <a:lnTo>
                    <a:pt x="1235" y="2"/>
                  </a:lnTo>
                  <a:lnTo>
                    <a:pt x="1219" y="2"/>
                  </a:lnTo>
                  <a:lnTo>
                    <a:pt x="1202" y="2"/>
                  </a:lnTo>
                  <a:lnTo>
                    <a:pt x="1186" y="2"/>
                  </a:lnTo>
                  <a:lnTo>
                    <a:pt x="1170" y="2"/>
                  </a:lnTo>
                  <a:lnTo>
                    <a:pt x="1153" y="2"/>
                  </a:lnTo>
                  <a:lnTo>
                    <a:pt x="1137" y="2"/>
                  </a:lnTo>
                  <a:lnTo>
                    <a:pt x="1120" y="2"/>
                  </a:lnTo>
                  <a:lnTo>
                    <a:pt x="1104" y="1"/>
                  </a:lnTo>
                  <a:lnTo>
                    <a:pt x="1087" y="1"/>
                  </a:lnTo>
                  <a:lnTo>
                    <a:pt x="1071" y="1"/>
                  </a:lnTo>
                  <a:lnTo>
                    <a:pt x="1055" y="1"/>
                  </a:lnTo>
                  <a:lnTo>
                    <a:pt x="1038" y="1"/>
                  </a:lnTo>
                  <a:lnTo>
                    <a:pt x="1022" y="1"/>
                  </a:lnTo>
                  <a:lnTo>
                    <a:pt x="1005" y="1"/>
                  </a:lnTo>
                  <a:lnTo>
                    <a:pt x="989" y="1"/>
                  </a:lnTo>
                  <a:lnTo>
                    <a:pt x="973" y="1"/>
                  </a:lnTo>
                  <a:lnTo>
                    <a:pt x="956" y="1"/>
                  </a:lnTo>
                  <a:lnTo>
                    <a:pt x="940" y="1"/>
                  </a:lnTo>
                  <a:lnTo>
                    <a:pt x="923" y="1"/>
                  </a:lnTo>
                  <a:lnTo>
                    <a:pt x="907" y="1"/>
                  </a:lnTo>
                  <a:lnTo>
                    <a:pt x="891" y="1"/>
                  </a:lnTo>
                  <a:lnTo>
                    <a:pt x="874" y="1"/>
                  </a:lnTo>
                  <a:lnTo>
                    <a:pt x="858" y="1"/>
                  </a:lnTo>
                  <a:lnTo>
                    <a:pt x="841" y="1"/>
                  </a:lnTo>
                  <a:lnTo>
                    <a:pt x="825" y="1"/>
                  </a:lnTo>
                  <a:lnTo>
                    <a:pt x="809" y="1"/>
                  </a:lnTo>
                  <a:lnTo>
                    <a:pt x="792" y="1"/>
                  </a:lnTo>
                  <a:lnTo>
                    <a:pt x="776" y="1"/>
                  </a:lnTo>
                  <a:lnTo>
                    <a:pt x="759" y="1"/>
                  </a:lnTo>
                  <a:lnTo>
                    <a:pt x="743" y="0"/>
                  </a:lnTo>
                  <a:lnTo>
                    <a:pt x="726" y="0"/>
                  </a:lnTo>
                  <a:lnTo>
                    <a:pt x="710" y="0"/>
                  </a:lnTo>
                  <a:lnTo>
                    <a:pt x="694" y="0"/>
                  </a:lnTo>
                  <a:lnTo>
                    <a:pt x="677" y="0"/>
                  </a:lnTo>
                  <a:lnTo>
                    <a:pt x="661" y="0"/>
                  </a:lnTo>
                  <a:lnTo>
                    <a:pt x="644" y="0"/>
                  </a:lnTo>
                  <a:lnTo>
                    <a:pt x="628" y="0"/>
                  </a:lnTo>
                  <a:lnTo>
                    <a:pt x="612" y="0"/>
                  </a:lnTo>
                  <a:lnTo>
                    <a:pt x="595" y="0"/>
                  </a:lnTo>
                  <a:lnTo>
                    <a:pt x="595" y="78"/>
                  </a:lnTo>
                  <a:lnTo>
                    <a:pt x="595" y="84"/>
                  </a:lnTo>
                  <a:lnTo>
                    <a:pt x="595" y="89"/>
                  </a:lnTo>
                  <a:lnTo>
                    <a:pt x="595" y="162"/>
                  </a:lnTo>
                  <a:lnTo>
                    <a:pt x="595" y="167"/>
                  </a:lnTo>
                  <a:lnTo>
                    <a:pt x="595" y="245"/>
                  </a:lnTo>
                  <a:lnTo>
                    <a:pt x="595" y="250"/>
                  </a:lnTo>
                  <a:lnTo>
                    <a:pt x="595" y="255"/>
                  </a:lnTo>
                  <a:lnTo>
                    <a:pt x="595" y="328"/>
                  </a:lnTo>
                  <a:lnTo>
                    <a:pt x="595" y="333"/>
                  </a:lnTo>
                  <a:lnTo>
                    <a:pt x="568" y="334"/>
                  </a:lnTo>
                  <a:lnTo>
                    <a:pt x="118" y="334"/>
                  </a:lnTo>
                  <a:lnTo>
                    <a:pt x="110" y="392"/>
                  </a:lnTo>
                  <a:lnTo>
                    <a:pt x="103" y="455"/>
                  </a:lnTo>
                  <a:lnTo>
                    <a:pt x="95" y="518"/>
                  </a:lnTo>
                  <a:lnTo>
                    <a:pt x="87" y="581"/>
                  </a:lnTo>
                  <a:lnTo>
                    <a:pt x="84" y="604"/>
                  </a:lnTo>
                  <a:lnTo>
                    <a:pt x="81" y="627"/>
                  </a:lnTo>
                  <a:lnTo>
                    <a:pt x="78" y="650"/>
                  </a:lnTo>
                  <a:lnTo>
                    <a:pt x="75" y="673"/>
                  </a:lnTo>
                  <a:lnTo>
                    <a:pt x="72" y="689"/>
                  </a:lnTo>
                  <a:lnTo>
                    <a:pt x="70" y="701"/>
                  </a:lnTo>
                  <a:lnTo>
                    <a:pt x="72" y="712"/>
                  </a:lnTo>
                  <a:lnTo>
                    <a:pt x="80" y="722"/>
                  </a:lnTo>
                  <a:lnTo>
                    <a:pt x="116" y="752"/>
                  </a:lnTo>
                  <a:lnTo>
                    <a:pt x="152" y="782"/>
                  </a:lnTo>
                  <a:lnTo>
                    <a:pt x="188" y="812"/>
                  </a:lnTo>
                  <a:lnTo>
                    <a:pt x="225" y="842"/>
                  </a:lnTo>
                  <a:lnTo>
                    <a:pt x="235" y="849"/>
                  </a:lnTo>
                  <a:lnTo>
                    <a:pt x="247" y="855"/>
                  </a:lnTo>
                  <a:lnTo>
                    <a:pt x="259" y="859"/>
                  </a:lnTo>
                  <a:lnTo>
                    <a:pt x="272" y="863"/>
                  </a:lnTo>
                  <a:lnTo>
                    <a:pt x="291" y="869"/>
                  </a:lnTo>
                  <a:lnTo>
                    <a:pt x="307" y="877"/>
                  </a:lnTo>
                  <a:lnTo>
                    <a:pt x="322" y="889"/>
                  </a:lnTo>
                  <a:lnTo>
                    <a:pt x="339" y="903"/>
                  </a:lnTo>
                  <a:lnTo>
                    <a:pt x="352" y="915"/>
                  </a:lnTo>
                  <a:lnTo>
                    <a:pt x="358" y="925"/>
                  </a:lnTo>
                  <a:lnTo>
                    <a:pt x="362" y="937"/>
                  </a:lnTo>
                  <a:lnTo>
                    <a:pt x="364" y="955"/>
                  </a:lnTo>
                  <a:lnTo>
                    <a:pt x="366" y="978"/>
                  </a:lnTo>
                  <a:lnTo>
                    <a:pt x="368" y="1000"/>
                  </a:lnTo>
                  <a:lnTo>
                    <a:pt x="370" y="1023"/>
                  </a:lnTo>
                  <a:lnTo>
                    <a:pt x="372" y="1045"/>
                  </a:lnTo>
                  <a:lnTo>
                    <a:pt x="373" y="1052"/>
                  </a:lnTo>
                  <a:lnTo>
                    <a:pt x="373" y="1059"/>
                  </a:lnTo>
                  <a:lnTo>
                    <a:pt x="373" y="1066"/>
                  </a:lnTo>
                  <a:lnTo>
                    <a:pt x="374" y="1073"/>
                  </a:lnTo>
                  <a:lnTo>
                    <a:pt x="378" y="1120"/>
                  </a:lnTo>
                  <a:lnTo>
                    <a:pt x="382" y="1166"/>
                  </a:lnTo>
                  <a:lnTo>
                    <a:pt x="385" y="1212"/>
                  </a:lnTo>
                  <a:lnTo>
                    <a:pt x="389" y="1259"/>
                  </a:lnTo>
                  <a:lnTo>
                    <a:pt x="391" y="1269"/>
                  </a:lnTo>
                  <a:lnTo>
                    <a:pt x="391" y="1279"/>
                  </a:lnTo>
                  <a:lnTo>
                    <a:pt x="390" y="1288"/>
                  </a:lnTo>
                  <a:lnTo>
                    <a:pt x="385" y="1297"/>
                  </a:lnTo>
                  <a:lnTo>
                    <a:pt x="379" y="1308"/>
                  </a:lnTo>
                  <a:lnTo>
                    <a:pt x="377" y="1320"/>
                  </a:lnTo>
                  <a:lnTo>
                    <a:pt x="376" y="1333"/>
                  </a:lnTo>
                  <a:lnTo>
                    <a:pt x="375" y="1347"/>
                  </a:lnTo>
                  <a:lnTo>
                    <a:pt x="375" y="1348"/>
                  </a:lnTo>
                  <a:lnTo>
                    <a:pt x="375" y="1350"/>
                  </a:lnTo>
                  <a:lnTo>
                    <a:pt x="375" y="1351"/>
                  </a:lnTo>
                  <a:lnTo>
                    <a:pt x="375" y="1352"/>
                  </a:lnTo>
                  <a:lnTo>
                    <a:pt x="373" y="1367"/>
                  </a:lnTo>
                  <a:lnTo>
                    <a:pt x="372" y="1382"/>
                  </a:lnTo>
                  <a:lnTo>
                    <a:pt x="371" y="1398"/>
                  </a:lnTo>
                  <a:lnTo>
                    <a:pt x="370" y="1413"/>
                  </a:lnTo>
                  <a:lnTo>
                    <a:pt x="365" y="1471"/>
                  </a:lnTo>
                  <a:lnTo>
                    <a:pt x="360" y="1530"/>
                  </a:lnTo>
                  <a:lnTo>
                    <a:pt x="355" y="1588"/>
                  </a:lnTo>
                  <a:lnTo>
                    <a:pt x="351" y="1647"/>
                  </a:lnTo>
                  <a:lnTo>
                    <a:pt x="349" y="1664"/>
                  </a:lnTo>
                  <a:lnTo>
                    <a:pt x="348" y="1681"/>
                  </a:lnTo>
                  <a:lnTo>
                    <a:pt x="346" y="1698"/>
                  </a:lnTo>
                  <a:lnTo>
                    <a:pt x="345" y="1715"/>
                  </a:lnTo>
                  <a:lnTo>
                    <a:pt x="344" y="1729"/>
                  </a:lnTo>
                  <a:lnTo>
                    <a:pt x="343" y="1737"/>
                  </a:lnTo>
                  <a:lnTo>
                    <a:pt x="338" y="1741"/>
                  </a:lnTo>
                  <a:lnTo>
                    <a:pt x="327" y="1742"/>
                  </a:lnTo>
                  <a:lnTo>
                    <a:pt x="316" y="1742"/>
                  </a:lnTo>
                  <a:lnTo>
                    <a:pt x="305" y="1742"/>
                  </a:lnTo>
                  <a:lnTo>
                    <a:pt x="294" y="1742"/>
                  </a:lnTo>
                  <a:lnTo>
                    <a:pt x="283" y="1742"/>
                  </a:lnTo>
                  <a:lnTo>
                    <a:pt x="287" y="1778"/>
                  </a:lnTo>
                  <a:lnTo>
                    <a:pt x="291" y="1814"/>
                  </a:lnTo>
                  <a:lnTo>
                    <a:pt x="295" y="1850"/>
                  </a:lnTo>
                  <a:lnTo>
                    <a:pt x="299" y="1885"/>
                  </a:lnTo>
                  <a:lnTo>
                    <a:pt x="304" y="1926"/>
                  </a:lnTo>
                  <a:lnTo>
                    <a:pt x="309" y="1966"/>
                  </a:lnTo>
                  <a:lnTo>
                    <a:pt x="313" y="2006"/>
                  </a:lnTo>
                  <a:lnTo>
                    <a:pt x="318" y="2046"/>
                  </a:lnTo>
                  <a:lnTo>
                    <a:pt x="322" y="2075"/>
                  </a:lnTo>
                  <a:lnTo>
                    <a:pt x="325" y="2105"/>
                  </a:lnTo>
                  <a:lnTo>
                    <a:pt x="329" y="2135"/>
                  </a:lnTo>
                  <a:lnTo>
                    <a:pt x="332" y="2164"/>
                  </a:lnTo>
                  <a:lnTo>
                    <a:pt x="333" y="2172"/>
                  </a:lnTo>
                  <a:lnTo>
                    <a:pt x="333" y="2181"/>
                  </a:lnTo>
                  <a:lnTo>
                    <a:pt x="334" y="2189"/>
                  </a:lnTo>
                  <a:lnTo>
                    <a:pt x="336" y="2197"/>
                  </a:lnTo>
                  <a:lnTo>
                    <a:pt x="339" y="2204"/>
                  </a:lnTo>
                  <a:lnTo>
                    <a:pt x="342" y="2210"/>
                  </a:lnTo>
                  <a:lnTo>
                    <a:pt x="345" y="2217"/>
                  </a:lnTo>
                  <a:lnTo>
                    <a:pt x="344" y="2226"/>
                  </a:lnTo>
                  <a:lnTo>
                    <a:pt x="337" y="2245"/>
                  </a:lnTo>
                  <a:lnTo>
                    <a:pt x="329" y="2270"/>
                  </a:lnTo>
                  <a:lnTo>
                    <a:pt x="322" y="2295"/>
                  </a:lnTo>
                  <a:lnTo>
                    <a:pt x="322" y="2314"/>
                  </a:lnTo>
                  <a:lnTo>
                    <a:pt x="329" y="2336"/>
                  </a:lnTo>
                  <a:lnTo>
                    <a:pt x="336" y="2357"/>
                  </a:lnTo>
                  <a:lnTo>
                    <a:pt x="343" y="2378"/>
                  </a:lnTo>
                  <a:lnTo>
                    <a:pt x="350" y="2400"/>
                  </a:lnTo>
                  <a:lnTo>
                    <a:pt x="355" y="2415"/>
                  </a:lnTo>
                  <a:lnTo>
                    <a:pt x="361" y="2430"/>
                  </a:lnTo>
                  <a:lnTo>
                    <a:pt x="366" y="2445"/>
                  </a:lnTo>
                  <a:lnTo>
                    <a:pt x="372" y="2460"/>
                  </a:lnTo>
                  <a:lnTo>
                    <a:pt x="377" y="2472"/>
                  </a:lnTo>
                  <a:lnTo>
                    <a:pt x="384" y="2492"/>
                  </a:lnTo>
                  <a:lnTo>
                    <a:pt x="389" y="2511"/>
                  </a:lnTo>
                  <a:lnTo>
                    <a:pt x="389" y="2521"/>
                  </a:lnTo>
                  <a:lnTo>
                    <a:pt x="376" y="2534"/>
                  </a:lnTo>
                  <a:lnTo>
                    <a:pt x="362" y="2548"/>
                  </a:lnTo>
                  <a:lnTo>
                    <a:pt x="348" y="2561"/>
                  </a:lnTo>
                  <a:lnTo>
                    <a:pt x="335" y="2575"/>
                  </a:lnTo>
                  <a:lnTo>
                    <a:pt x="326" y="2579"/>
                  </a:lnTo>
                  <a:lnTo>
                    <a:pt x="315" y="2578"/>
                  </a:lnTo>
                  <a:lnTo>
                    <a:pt x="304" y="2574"/>
                  </a:lnTo>
                  <a:lnTo>
                    <a:pt x="293" y="2571"/>
                  </a:lnTo>
                  <a:lnTo>
                    <a:pt x="271" y="2566"/>
                  </a:lnTo>
                  <a:lnTo>
                    <a:pt x="249" y="2560"/>
                  </a:lnTo>
                  <a:lnTo>
                    <a:pt x="228" y="2555"/>
                  </a:lnTo>
                  <a:lnTo>
                    <a:pt x="206" y="2549"/>
                  </a:lnTo>
                  <a:lnTo>
                    <a:pt x="174" y="2543"/>
                  </a:lnTo>
                  <a:lnTo>
                    <a:pt x="144" y="2541"/>
                  </a:lnTo>
                  <a:lnTo>
                    <a:pt x="114" y="2541"/>
                  </a:lnTo>
                  <a:lnTo>
                    <a:pt x="81" y="2544"/>
                  </a:lnTo>
                  <a:lnTo>
                    <a:pt x="65" y="2547"/>
                  </a:lnTo>
                  <a:lnTo>
                    <a:pt x="54" y="2552"/>
                  </a:lnTo>
                  <a:lnTo>
                    <a:pt x="43" y="2560"/>
                  </a:lnTo>
                  <a:lnTo>
                    <a:pt x="31" y="2573"/>
                  </a:lnTo>
                  <a:lnTo>
                    <a:pt x="18" y="2583"/>
                  </a:lnTo>
                  <a:lnTo>
                    <a:pt x="6" y="2595"/>
                  </a:lnTo>
                  <a:lnTo>
                    <a:pt x="0" y="2607"/>
                  </a:lnTo>
                  <a:lnTo>
                    <a:pt x="5" y="2623"/>
                  </a:lnTo>
                  <a:lnTo>
                    <a:pt x="25" y="2671"/>
                  </a:lnTo>
                  <a:lnTo>
                    <a:pt x="45" y="2719"/>
                  </a:lnTo>
                  <a:lnTo>
                    <a:pt x="65" y="2768"/>
                  </a:lnTo>
                  <a:lnTo>
                    <a:pt x="84" y="2816"/>
                  </a:lnTo>
                  <a:lnTo>
                    <a:pt x="89" y="2825"/>
                  </a:lnTo>
                  <a:lnTo>
                    <a:pt x="96" y="2832"/>
                  </a:lnTo>
                  <a:lnTo>
                    <a:pt x="105" y="2837"/>
                  </a:lnTo>
                  <a:lnTo>
                    <a:pt x="114" y="2842"/>
                  </a:lnTo>
                  <a:lnTo>
                    <a:pt x="125" y="2848"/>
                  </a:lnTo>
                  <a:lnTo>
                    <a:pt x="135" y="2854"/>
                  </a:lnTo>
                  <a:lnTo>
                    <a:pt x="146" y="2861"/>
                  </a:lnTo>
                  <a:lnTo>
                    <a:pt x="157" y="2867"/>
                  </a:lnTo>
                  <a:lnTo>
                    <a:pt x="164" y="2878"/>
                  </a:lnTo>
                  <a:lnTo>
                    <a:pt x="167" y="2894"/>
                  </a:lnTo>
                  <a:lnTo>
                    <a:pt x="171" y="2910"/>
                  </a:lnTo>
                  <a:lnTo>
                    <a:pt x="179" y="2923"/>
                  </a:lnTo>
                  <a:lnTo>
                    <a:pt x="196" y="2938"/>
                  </a:lnTo>
                  <a:lnTo>
                    <a:pt x="214" y="2952"/>
                  </a:lnTo>
                  <a:lnTo>
                    <a:pt x="231" y="2967"/>
                  </a:lnTo>
                  <a:lnTo>
                    <a:pt x="248" y="2981"/>
                  </a:lnTo>
                  <a:lnTo>
                    <a:pt x="242" y="2989"/>
                  </a:lnTo>
                  <a:lnTo>
                    <a:pt x="238" y="2999"/>
                  </a:lnTo>
                  <a:lnTo>
                    <a:pt x="237" y="3009"/>
                  </a:lnTo>
                  <a:lnTo>
                    <a:pt x="238" y="3019"/>
                  </a:lnTo>
                  <a:lnTo>
                    <a:pt x="251" y="3036"/>
                  </a:lnTo>
                  <a:lnTo>
                    <a:pt x="265" y="3050"/>
                  </a:lnTo>
                  <a:lnTo>
                    <a:pt x="279" y="3061"/>
                  </a:lnTo>
                  <a:lnTo>
                    <a:pt x="297" y="3072"/>
                  </a:lnTo>
                  <a:lnTo>
                    <a:pt x="307" y="3079"/>
                  </a:lnTo>
                  <a:lnTo>
                    <a:pt x="313" y="3088"/>
                  </a:lnTo>
                  <a:lnTo>
                    <a:pt x="317" y="3100"/>
                  </a:lnTo>
                  <a:lnTo>
                    <a:pt x="319" y="3113"/>
                  </a:lnTo>
                  <a:lnTo>
                    <a:pt x="318" y="3127"/>
                  </a:lnTo>
                  <a:lnTo>
                    <a:pt x="315" y="3141"/>
                  </a:lnTo>
                  <a:lnTo>
                    <a:pt x="312" y="3156"/>
                  </a:lnTo>
                  <a:lnTo>
                    <a:pt x="309" y="3170"/>
                  </a:lnTo>
                  <a:lnTo>
                    <a:pt x="310" y="3182"/>
                  </a:lnTo>
                  <a:lnTo>
                    <a:pt x="314" y="3194"/>
                  </a:lnTo>
                  <a:lnTo>
                    <a:pt x="320" y="3206"/>
                  </a:lnTo>
                  <a:lnTo>
                    <a:pt x="325" y="3217"/>
                  </a:lnTo>
                  <a:lnTo>
                    <a:pt x="327" y="3238"/>
                  </a:lnTo>
                  <a:lnTo>
                    <a:pt x="321" y="3253"/>
                  </a:lnTo>
                  <a:lnTo>
                    <a:pt x="310" y="3266"/>
                  </a:lnTo>
                  <a:lnTo>
                    <a:pt x="299" y="3282"/>
                  </a:lnTo>
                  <a:lnTo>
                    <a:pt x="295" y="3300"/>
                  </a:lnTo>
                  <a:lnTo>
                    <a:pt x="296" y="3316"/>
                  </a:lnTo>
                  <a:lnTo>
                    <a:pt x="302" y="3331"/>
                  </a:lnTo>
                  <a:lnTo>
                    <a:pt x="311" y="3346"/>
                  </a:lnTo>
                  <a:lnTo>
                    <a:pt x="325" y="3367"/>
                  </a:lnTo>
                  <a:lnTo>
                    <a:pt x="339" y="3389"/>
                  </a:lnTo>
                  <a:lnTo>
                    <a:pt x="353" y="3410"/>
                  </a:lnTo>
                  <a:lnTo>
                    <a:pt x="368" y="3430"/>
                  </a:lnTo>
                  <a:lnTo>
                    <a:pt x="376" y="3439"/>
                  </a:lnTo>
                  <a:lnTo>
                    <a:pt x="383" y="3444"/>
                  </a:lnTo>
                  <a:lnTo>
                    <a:pt x="391" y="3445"/>
                  </a:lnTo>
                  <a:lnTo>
                    <a:pt x="402" y="3443"/>
                  </a:lnTo>
                  <a:lnTo>
                    <a:pt x="408" y="3441"/>
                  </a:lnTo>
                  <a:lnTo>
                    <a:pt x="413" y="3440"/>
                  </a:lnTo>
                  <a:lnTo>
                    <a:pt x="417" y="3441"/>
                  </a:lnTo>
                  <a:lnTo>
                    <a:pt x="421" y="3445"/>
                  </a:lnTo>
                  <a:lnTo>
                    <a:pt x="424" y="3453"/>
                  </a:lnTo>
                  <a:lnTo>
                    <a:pt x="428" y="3460"/>
                  </a:lnTo>
                  <a:lnTo>
                    <a:pt x="432" y="3468"/>
                  </a:lnTo>
                  <a:lnTo>
                    <a:pt x="432" y="3468"/>
                  </a:lnTo>
                  <a:lnTo>
                    <a:pt x="436" y="3475"/>
                  </a:lnTo>
                  <a:lnTo>
                    <a:pt x="452" y="3460"/>
                  </a:lnTo>
                  <a:lnTo>
                    <a:pt x="467" y="3443"/>
                  </a:lnTo>
                  <a:lnTo>
                    <a:pt x="481" y="3424"/>
                  </a:lnTo>
                  <a:lnTo>
                    <a:pt x="494" y="3406"/>
                  </a:lnTo>
                  <a:lnTo>
                    <a:pt x="502" y="3420"/>
                  </a:lnTo>
                  <a:lnTo>
                    <a:pt x="517" y="3425"/>
                  </a:lnTo>
                  <a:lnTo>
                    <a:pt x="533" y="3424"/>
                  </a:lnTo>
                  <a:lnTo>
                    <a:pt x="548" y="3422"/>
                  </a:lnTo>
                  <a:lnTo>
                    <a:pt x="561" y="3424"/>
                  </a:lnTo>
                  <a:lnTo>
                    <a:pt x="571" y="3432"/>
                  </a:lnTo>
                  <a:lnTo>
                    <a:pt x="578" y="3443"/>
                  </a:lnTo>
                  <a:lnTo>
                    <a:pt x="585" y="3455"/>
                  </a:lnTo>
                  <a:lnTo>
                    <a:pt x="607" y="3481"/>
                  </a:lnTo>
                  <a:lnTo>
                    <a:pt x="637" y="3496"/>
                  </a:lnTo>
                  <a:lnTo>
                    <a:pt x="672" y="3504"/>
                  </a:lnTo>
                  <a:lnTo>
                    <a:pt x="703" y="3510"/>
                  </a:lnTo>
                  <a:lnTo>
                    <a:pt x="718" y="3517"/>
                  </a:lnTo>
                  <a:lnTo>
                    <a:pt x="723" y="3533"/>
                  </a:lnTo>
                  <a:lnTo>
                    <a:pt x="723" y="3551"/>
                  </a:lnTo>
                  <a:lnTo>
                    <a:pt x="722" y="3569"/>
                  </a:lnTo>
                  <a:lnTo>
                    <a:pt x="732" y="3592"/>
                  </a:lnTo>
                  <a:lnTo>
                    <a:pt x="746" y="3613"/>
                  </a:lnTo>
                  <a:lnTo>
                    <a:pt x="761" y="3633"/>
                  </a:lnTo>
                  <a:lnTo>
                    <a:pt x="774" y="3654"/>
                  </a:lnTo>
                  <a:lnTo>
                    <a:pt x="786" y="3669"/>
                  </a:lnTo>
                  <a:lnTo>
                    <a:pt x="800" y="3683"/>
                  </a:lnTo>
                  <a:lnTo>
                    <a:pt x="813" y="3696"/>
                  </a:lnTo>
                  <a:lnTo>
                    <a:pt x="825" y="3711"/>
                  </a:lnTo>
                  <a:lnTo>
                    <a:pt x="836" y="3744"/>
                  </a:lnTo>
                  <a:lnTo>
                    <a:pt x="842" y="3785"/>
                  </a:lnTo>
                  <a:lnTo>
                    <a:pt x="845" y="3828"/>
                  </a:lnTo>
                  <a:lnTo>
                    <a:pt x="848" y="3866"/>
                  </a:lnTo>
                  <a:lnTo>
                    <a:pt x="852" y="3898"/>
                  </a:lnTo>
                  <a:lnTo>
                    <a:pt x="856" y="3930"/>
                  </a:lnTo>
                  <a:lnTo>
                    <a:pt x="860" y="3962"/>
                  </a:lnTo>
                  <a:lnTo>
                    <a:pt x="864" y="3993"/>
                  </a:lnTo>
                  <a:lnTo>
                    <a:pt x="868" y="4014"/>
                  </a:lnTo>
                  <a:lnTo>
                    <a:pt x="873" y="4024"/>
                  </a:lnTo>
                  <a:lnTo>
                    <a:pt x="884" y="4029"/>
                  </a:lnTo>
                  <a:lnTo>
                    <a:pt x="905" y="4032"/>
                  </a:lnTo>
                  <a:lnTo>
                    <a:pt x="911" y="4034"/>
                  </a:lnTo>
                  <a:lnTo>
                    <a:pt x="918" y="4035"/>
                  </a:lnTo>
                  <a:lnTo>
                    <a:pt x="924" y="4036"/>
                  </a:lnTo>
                  <a:lnTo>
                    <a:pt x="931" y="4038"/>
                  </a:lnTo>
                  <a:lnTo>
                    <a:pt x="974" y="4047"/>
                  </a:lnTo>
                  <a:lnTo>
                    <a:pt x="1017" y="4056"/>
                  </a:lnTo>
                  <a:lnTo>
                    <a:pt x="1103" y="4074"/>
                  </a:lnTo>
                  <a:lnTo>
                    <a:pt x="1121" y="4080"/>
                  </a:lnTo>
                  <a:lnTo>
                    <a:pt x="1137" y="4091"/>
                  </a:lnTo>
                  <a:lnTo>
                    <a:pt x="1148" y="4107"/>
                  </a:lnTo>
                  <a:lnTo>
                    <a:pt x="1154" y="4128"/>
                  </a:lnTo>
                  <a:lnTo>
                    <a:pt x="1155" y="4139"/>
                  </a:lnTo>
                  <a:lnTo>
                    <a:pt x="1157" y="4150"/>
                  </a:lnTo>
                  <a:lnTo>
                    <a:pt x="1160" y="4161"/>
                  </a:lnTo>
                  <a:lnTo>
                    <a:pt x="1163" y="4171"/>
                  </a:lnTo>
                  <a:lnTo>
                    <a:pt x="1164" y="4176"/>
                  </a:lnTo>
                  <a:lnTo>
                    <a:pt x="1165" y="4182"/>
                  </a:lnTo>
                  <a:lnTo>
                    <a:pt x="1166" y="4187"/>
                  </a:lnTo>
                  <a:lnTo>
                    <a:pt x="1167" y="4189"/>
                  </a:lnTo>
                  <a:lnTo>
                    <a:pt x="1174" y="4195"/>
                  </a:lnTo>
                  <a:lnTo>
                    <a:pt x="1181" y="4198"/>
                  </a:lnTo>
                  <a:lnTo>
                    <a:pt x="1188" y="4201"/>
                  </a:lnTo>
                  <a:lnTo>
                    <a:pt x="1192" y="4209"/>
                  </a:lnTo>
                  <a:lnTo>
                    <a:pt x="1195" y="4218"/>
                  </a:lnTo>
                  <a:lnTo>
                    <a:pt x="1197" y="4227"/>
                  </a:lnTo>
                  <a:lnTo>
                    <a:pt x="1199" y="4237"/>
                  </a:lnTo>
                  <a:lnTo>
                    <a:pt x="1200" y="4247"/>
                  </a:lnTo>
                  <a:lnTo>
                    <a:pt x="1201" y="4257"/>
                  </a:lnTo>
                  <a:lnTo>
                    <a:pt x="1204" y="4261"/>
                  </a:lnTo>
                  <a:lnTo>
                    <a:pt x="1210" y="4263"/>
                  </a:lnTo>
                  <a:lnTo>
                    <a:pt x="1219" y="4266"/>
                  </a:lnTo>
                  <a:lnTo>
                    <a:pt x="1238" y="4274"/>
                  </a:lnTo>
                  <a:lnTo>
                    <a:pt x="1254" y="4285"/>
                  </a:lnTo>
                  <a:lnTo>
                    <a:pt x="1270" y="4297"/>
                  </a:lnTo>
                  <a:lnTo>
                    <a:pt x="1285" y="4310"/>
                  </a:lnTo>
                  <a:lnTo>
                    <a:pt x="1297" y="4324"/>
                  </a:lnTo>
                  <a:lnTo>
                    <a:pt x="1307" y="4340"/>
                  </a:lnTo>
                  <a:lnTo>
                    <a:pt x="1318" y="4355"/>
                  </a:lnTo>
                  <a:lnTo>
                    <a:pt x="1330" y="4366"/>
                  </a:lnTo>
                  <a:lnTo>
                    <a:pt x="1350" y="4377"/>
                  </a:lnTo>
                  <a:lnTo>
                    <a:pt x="1369" y="4389"/>
                  </a:lnTo>
                  <a:lnTo>
                    <a:pt x="1388" y="4402"/>
                  </a:lnTo>
                  <a:lnTo>
                    <a:pt x="1406" y="4416"/>
                  </a:lnTo>
                  <a:lnTo>
                    <a:pt x="1424" y="4418"/>
                  </a:lnTo>
                  <a:lnTo>
                    <a:pt x="1442" y="4420"/>
                  </a:lnTo>
                  <a:lnTo>
                    <a:pt x="1460" y="4422"/>
                  </a:lnTo>
                  <a:lnTo>
                    <a:pt x="1478" y="4424"/>
                  </a:lnTo>
                  <a:lnTo>
                    <a:pt x="1490" y="4427"/>
                  </a:lnTo>
                  <a:lnTo>
                    <a:pt x="1504" y="4430"/>
                  </a:lnTo>
                  <a:lnTo>
                    <a:pt x="1518" y="4431"/>
                  </a:lnTo>
                  <a:lnTo>
                    <a:pt x="1530" y="4430"/>
                  </a:lnTo>
                  <a:lnTo>
                    <a:pt x="1543" y="4422"/>
                  </a:lnTo>
                  <a:lnTo>
                    <a:pt x="1555" y="4411"/>
                  </a:lnTo>
                  <a:lnTo>
                    <a:pt x="1567" y="4398"/>
                  </a:lnTo>
                  <a:lnTo>
                    <a:pt x="1578" y="4388"/>
                  </a:lnTo>
                  <a:lnTo>
                    <a:pt x="1590" y="4377"/>
                  </a:lnTo>
                  <a:lnTo>
                    <a:pt x="1602" y="4367"/>
                  </a:lnTo>
                  <a:lnTo>
                    <a:pt x="1614" y="4356"/>
                  </a:lnTo>
                  <a:lnTo>
                    <a:pt x="1626" y="4345"/>
                  </a:lnTo>
                  <a:lnTo>
                    <a:pt x="1628" y="4343"/>
                  </a:lnTo>
                  <a:lnTo>
                    <a:pt x="1631" y="4340"/>
                  </a:lnTo>
                  <a:lnTo>
                    <a:pt x="1634" y="4338"/>
                  </a:lnTo>
                  <a:lnTo>
                    <a:pt x="1637" y="4335"/>
                  </a:lnTo>
                  <a:lnTo>
                    <a:pt x="1647" y="4327"/>
                  </a:lnTo>
                  <a:lnTo>
                    <a:pt x="1654" y="4320"/>
                  </a:lnTo>
                  <a:lnTo>
                    <a:pt x="1660" y="4311"/>
                  </a:lnTo>
                  <a:lnTo>
                    <a:pt x="1662" y="4299"/>
                  </a:lnTo>
                  <a:lnTo>
                    <a:pt x="1663" y="4280"/>
                  </a:lnTo>
                  <a:lnTo>
                    <a:pt x="1664" y="4261"/>
                  </a:lnTo>
                  <a:lnTo>
                    <a:pt x="1665" y="4242"/>
                  </a:lnTo>
                  <a:lnTo>
                    <a:pt x="1666" y="4222"/>
                  </a:lnTo>
                  <a:lnTo>
                    <a:pt x="1666" y="4196"/>
                  </a:lnTo>
                  <a:lnTo>
                    <a:pt x="1667" y="4170"/>
                  </a:lnTo>
                  <a:lnTo>
                    <a:pt x="1675" y="4150"/>
                  </a:lnTo>
                  <a:lnTo>
                    <a:pt x="1695" y="4139"/>
                  </a:lnTo>
                  <a:lnTo>
                    <a:pt x="1707" y="4139"/>
                  </a:lnTo>
                  <a:lnTo>
                    <a:pt x="1719" y="4140"/>
                  </a:lnTo>
                  <a:lnTo>
                    <a:pt x="1729" y="4138"/>
                  </a:lnTo>
                  <a:lnTo>
                    <a:pt x="1739" y="4130"/>
                  </a:lnTo>
                  <a:lnTo>
                    <a:pt x="1747" y="4117"/>
                  </a:lnTo>
                  <a:lnTo>
                    <a:pt x="1752" y="4103"/>
                  </a:lnTo>
                  <a:lnTo>
                    <a:pt x="1756" y="4087"/>
                  </a:lnTo>
                  <a:lnTo>
                    <a:pt x="1760" y="4073"/>
                  </a:lnTo>
                  <a:lnTo>
                    <a:pt x="1763" y="4048"/>
                  </a:lnTo>
                  <a:lnTo>
                    <a:pt x="1758" y="4023"/>
                  </a:lnTo>
                  <a:lnTo>
                    <a:pt x="1748" y="3999"/>
                  </a:lnTo>
                  <a:lnTo>
                    <a:pt x="1738" y="3976"/>
                  </a:lnTo>
                  <a:lnTo>
                    <a:pt x="1729" y="3954"/>
                  </a:lnTo>
                  <a:lnTo>
                    <a:pt x="1722" y="3931"/>
                  </a:lnTo>
                  <a:lnTo>
                    <a:pt x="1726" y="3911"/>
                  </a:lnTo>
                  <a:lnTo>
                    <a:pt x="1745" y="3898"/>
                  </a:lnTo>
                  <a:lnTo>
                    <a:pt x="1773" y="3889"/>
                  </a:lnTo>
                  <a:lnTo>
                    <a:pt x="1800" y="3881"/>
                  </a:lnTo>
                  <a:lnTo>
                    <a:pt x="1828" y="3872"/>
                  </a:lnTo>
                  <a:lnTo>
                    <a:pt x="1856" y="3864"/>
                  </a:lnTo>
                  <a:lnTo>
                    <a:pt x="1868" y="3858"/>
                  </a:lnTo>
                  <a:lnTo>
                    <a:pt x="1876" y="3852"/>
                  </a:lnTo>
                  <a:lnTo>
                    <a:pt x="1879" y="3843"/>
                  </a:lnTo>
                  <a:lnTo>
                    <a:pt x="1876" y="3829"/>
                  </a:lnTo>
                  <a:lnTo>
                    <a:pt x="1872" y="3814"/>
                  </a:lnTo>
                  <a:lnTo>
                    <a:pt x="1867" y="3800"/>
                  </a:lnTo>
                  <a:lnTo>
                    <a:pt x="1862" y="3786"/>
                  </a:lnTo>
                  <a:lnTo>
                    <a:pt x="1857" y="3772"/>
                  </a:lnTo>
                  <a:lnTo>
                    <a:pt x="1859" y="3762"/>
                  </a:lnTo>
                  <a:lnTo>
                    <a:pt x="1869" y="3751"/>
                  </a:lnTo>
                  <a:lnTo>
                    <a:pt x="1882" y="3742"/>
                  </a:lnTo>
                  <a:lnTo>
                    <a:pt x="1892" y="3734"/>
                  </a:lnTo>
                  <a:lnTo>
                    <a:pt x="1895" y="3729"/>
                  </a:lnTo>
                  <a:lnTo>
                    <a:pt x="1896" y="3720"/>
                  </a:lnTo>
                  <a:lnTo>
                    <a:pt x="1897" y="3710"/>
                  </a:lnTo>
                  <a:lnTo>
                    <a:pt x="1898" y="3702"/>
                  </a:lnTo>
                  <a:lnTo>
                    <a:pt x="1898" y="3684"/>
                  </a:lnTo>
                  <a:lnTo>
                    <a:pt x="1897" y="3663"/>
                  </a:lnTo>
                  <a:lnTo>
                    <a:pt x="1900" y="3643"/>
                  </a:lnTo>
                  <a:lnTo>
                    <a:pt x="1908" y="3629"/>
                  </a:lnTo>
                  <a:lnTo>
                    <a:pt x="1918" y="3625"/>
                  </a:lnTo>
                  <a:lnTo>
                    <a:pt x="1927" y="3630"/>
                  </a:lnTo>
                  <a:lnTo>
                    <a:pt x="1935" y="3639"/>
                  </a:lnTo>
                  <a:lnTo>
                    <a:pt x="1941" y="3648"/>
                  </a:lnTo>
                  <a:lnTo>
                    <a:pt x="1948" y="3635"/>
                  </a:lnTo>
                  <a:lnTo>
                    <a:pt x="1954" y="3622"/>
                  </a:lnTo>
                  <a:lnTo>
                    <a:pt x="1961" y="3609"/>
                  </a:lnTo>
                  <a:lnTo>
                    <a:pt x="1968" y="3595"/>
                  </a:lnTo>
                  <a:lnTo>
                    <a:pt x="1971" y="3590"/>
                  </a:lnTo>
                  <a:lnTo>
                    <a:pt x="1975" y="3585"/>
                  </a:lnTo>
                  <a:lnTo>
                    <a:pt x="1978" y="3580"/>
                  </a:lnTo>
                  <a:lnTo>
                    <a:pt x="1982" y="3575"/>
                  </a:lnTo>
                  <a:lnTo>
                    <a:pt x="1992" y="3582"/>
                  </a:lnTo>
                  <a:lnTo>
                    <a:pt x="2001" y="3590"/>
                  </a:lnTo>
                  <a:lnTo>
                    <a:pt x="2011" y="3597"/>
                  </a:lnTo>
                  <a:lnTo>
                    <a:pt x="2021" y="3604"/>
                  </a:lnTo>
                  <a:lnTo>
                    <a:pt x="2045" y="3623"/>
                  </a:lnTo>
                  <a:lnTo>
                    <a:pt x="2070" y="3644"/>
                  </a:lnTo>
                  <a:lnTo>
                    <a:pt x="2095" y="3663"/>
                  </a:lnTo>
                  <a:lnTo>
                    <a:pt x="2121" y="3678"/>
                  </a:lnTo>
                  <a:lnTo>
                    <a:pt x="2137" y="3678"/>
                  </a:lnTo>
                  <a:lnTo>
                    <a:pt x="2154" y="3679"/>
                  </a:lnTo>
                  <a:lnTo>
                    <a:pt x="2171" y="3678"/>
                  </a:lnTo>
                  <a:lnTo>
                    <a:pt x="2187" y="3674"/>
                  </a:lnTo>
                  <a:lnTo>
                    <a:pt x="2202" y="3674"/>
                  </a:lnTo>
                  <a:lnTo>
                    <a:pt x="2213" y="3683"/>
                  </a:lnTo>
                  <a:lnTo>
                    <a:pt x="2222" y="3698"/>
                  </a:lnTo>
                  <a:lnTo>
                    <a:pt x="2232" y="3714"/>
                  </a:lnTo>
                  <a:lnTo>
                    <a:pt x="2244" y="3728"/>
                  </a:lnTo>
                  <a:lnTo>
                    <a:pt x="2255" y="3741"/>
                  </a:lnTo>
                  <a:lnTo>
                    <a:pt x="2267" y="3753"/>
                  </a:lnTo>
                  <a:lnTo>
                    <a:pt x="2281" y="3762"/>
                  </a:lnTo>
                  <a:lnTo>
                    <a:pt x="2299" y="3772"/>
                  </a:lnTo>
                  <a:lnTo>
                    <a:pt x="2317" y="3782"/>
                  </a:lnTo>
                  <a:lnTo>
                    <a:pt x="2335" y="3792"/>
                  </a:lnTo>
                  <a:lnTo>
                    <a:pt x="2353" y="3802"/>
                  </a:lnTo>
                  <a:lnTo>
                    <a:pt x="2371" y="3812"/>
                  </a:lnTo>
                  <a:lnTo>
                    <a:pt x="2390" y="3822"/>
                  </a:lnTo>
                  <a:lnTo>
                    <a:pt x="2408" y="3832"/>
                  </a:lnTo>
                  <a:lnTo>
                    <a:pt x="2426" y="3842"/>
                  </a:lnTo>
                  <a:lnTo>
                    <a:pt x="2438" y="3841"/>
                  </a:lnTo>
                  <a:lnTo>
                    <a:pt x="2457" y="3831"/>
                  </a:lnTo>
                  <a:lnTo>
                    <a:pt x="2476" y="3820"/>
                  </a:lnTo>
                  <a:lnTo>
                    <a:pt x="2488" y="3813"/>
                  </a:lnTo>
                  <a:lnTo>
                    <a:pt x="2506" y="3804"/>
                  </a:lnTo>
                  <a:lnTo>
                    <a:pt x="2524" y="3795"/>
                  </a:lnTo>
                  <a:lnTo>
                    <a:pt x="2542" y="3786"/>
                  </a:lnTo>
                  <a:lnTo>
                    <a:pt x="2560" y="3777"/>
                  </a:lnTo>
                  <a:lnTo>
                    <a:pt x="2568" y="3784"/>
                  </a:lnTo>
                  <a:lnTo>
                    <a:pt x="2583" y="3803"/>
                  </a:lnTo>
                  <a:lnTo>
                    <a:pt x="2597" y="3824"/>
                  </a:lnTo>
                  <a:lnTo>
                    <a:pt x="2606" y="3836"/>
                  </a:lnTo>
                  <a:lnTo>
                    <a:pt x="2617" y="3842"/>
                  </a:lnTo>
                  <a:lnTo>
                    <a:pt x="2625" y="3834"/>
                  </a:lnTo>
                  <a:lnTo>
                    <a:pt x="2633" y="3820"/>
                  </a:lnTo>
                  <a:lnTo>
                    <a:pt x="2641" y="3811"/>
                  </a:lnTo>
                  <a:lnTo>
                    <a:pt x="2655" y="3810"/>
                  </a:lnTo>
                  <a:lnTo>
                    <a:pt x="2671" y="3811"/>
                  </a:lnTo>
                  <a:lnTo>
                    <a:pt x="2686" y="3814"/>
                  </a:lnTo>
                  <a:lnTo>
                    <a:pt x="2701" y="3816"/>
                  </a:lnTo>
                  <a:lnTo>
                    <a:pt x="2739" y="3823"/>
                  </a:lnTo>
                  <a:lnTo>
                    <a:pt x="2775" y="3835"/>
                  </a:lnTo>
                  <a:lnTo>
                    <a:pt x="2809" y="3853"/>
                  </a:lnTo>
                  <a:lnTo>
                    <a:pt x="2842" y="3876"/>
                  </a:lnTo>
                  <a:lnTo>
                    <a:pt x="2864" y="3897"/>
                  </a:lnTo>
                  <a:lnTo>
                    <a:pt x="2889" y="3919"/>
                  </a:lnTo>
                  <a:lnTo>
                    <a:pt x="2915" y="3926"/>
                  </a:lnTo>
                  <a:lnTo>
                    <a:pt x="2938" y="3904"/>
                  </a:lnTo>
                  <a:lnTo>
                    <a:pt x="2967" y="3866"/>
                  </a:lnTo>
                  <a:lnTo>
                    <a:pt x="2996" y="3827"/>
                  </a:lnTo>
                  <a:lnTo>
                    <a:pt x="3024" y="3788"/>
                  </a:lnTo>
                  <a:lnTo>
                    <a:pt x="3053" y="3749"/>
                  </a:lnTo>
                  <a:lnTo>
                    <a:pt x="3074" y="3718"/>
                  </a:lnTo>
                  <a:lnTo>
                    <a:pt x="3095" y="3686"/>
                  </a:lnTo>
                  <a:lnTo>
                    <a:pt x="3119" y="3656"/>
                  </a:lnTo>
                  <a:lnTo>
                    <a:pt x="3147" y="3634"/>
                  </a:lnTo>
                  <a:lnTo>
                    <a:pt x="3170" y="3625"/>
                  </a:lnTo>
                  <a:lnTo>
                    <a:pt x="3194" y="3621"/>
                  </a:lnTo>
                  <a:lnTo>
                    <a:pt x="3220" y="3620"/>
                  </a:lnTo>
                  <a:lnTo>
                    <a:pt x="3244" y="3619"/>
                  </a:lnTo>
                  <a:lnTo>
                    <a:pt x="3261" y="3618"/>
                  </a:lnTo>
                  <a:lnTo>
                    <a:pt x="3275" y="3620"/>
                  </a:lnTo>
                  <a:lnTo>
                    <a:pt x="3289" y="3624"/>
                  </a:lnTo>
                  <a:lnTo>
                    <a:pt x="3305" y="3630"/>
                  </a:lnTo>
                  <a:lnTo>
                    <a:pt x="3355" y="3651"/>
                  </a:lnTo>
                  <a:lnTo>
                    <a:pt x="3404" y="3671"/>
                  </a:lnTo>
                  <a:lnTo>
                    <a:pt x="3454" y="3692"/>
                  </a:lnTo>
                  <a:lnTo>
                    <a:pt x="3504" y="3712"/>
                  </a:lnTo>
                  <a:lnTo>
                    <a:pt x="3495" y="3673"/>
                  </a:lnTo>
                  <a:lnTo>
                    <a:pt x="3486" y="3633"/>
                  </a:lnTo>
                  <a:lnTo>
                    <a:pt x="3476" y="3593"/>
                  </a:lnTo>
                  <a:lnTo>
                    <a:pt x="3467" y="3553"/>
                  </a:lnTo>
                  <a:lnTo>
                    <a:pt x="3435" y="3417"/>
                  </a:lnTo>
                  <a:lnTo>
                    <a:pt x="3402" y="3280"/>
                  </a:lnTo>
                  <a:lnTo>
                    <a:pt x="3369" y="3143"/>
                  </a:lnTo>
                  <a:lnTo>
                    <a:pt x="3336" y="3006"/>
                  </a:lnTo>
                  <a:lnTo>
                    <a:pt x="3329" y="2974"/>
                  </a:lnTo>
                  <a:lnTo>
                    <a:pt x="3322" y="2942"/>
                  </a:lnTo>
                  <a:lnTo>
                    <a:pt x="3314" y="2910"/>
                  </a:lnTo>
                  <a:lnTo>
                    <a:pt x="3307" y="2877"/>
                  </a:lnTo>
                  <a:lnTo>
                    <a:pt x="3303" y="2862"/>
                  </a:lnTo>
                  <a:lnTo>
                    <a:pt x="3300" y="2846"/>
                  </a:lnTo>
                  <a:lnTo>
                    <a:pt x="3296" y="2830"/>
                  </a:lnTo>
                  <a:lnTo>
                    <a:pt x="3291" y="2808"/>
                  </a:lnTo>
                  <a:lnTo>
                    <a:pt x="3311" y="2771"/>
                  </a:lnTo>
                  <a:lnTo>
                    <a:pt x="3339" y="2721"/>
                  </a:lnTo>
                  <a:lnTo>
                    <a:pt x="3366" y="2670"/>
                  </a:lnTo>
                  <a:lnTo>
                    <a:pt x="3393" y="2619"/>
                  </a:lnTo>
                  <a:lnTo>
                    <a:pt x="3419" y="2568"/>
                  </a:lnTo>
                  <a:lnTo>
                    <a:pt x="3438" y="2530"/>
                  </a:lnTo>
                  <a:lnTo>
                    <a:pt x="3458" y="2492"/>
                  </a:lnTo>
                  <a:lnTo>
                    <a:pt x="3477" y="2455"/>
                  </a:lnTo>
                  <a:lnTo>
                    <a:pt x="3496" y="2417"/>
                  </a:lnTo>
                  <a:lnTo>
                    <a:pt x="3548" y="2316"/>
                  </a:lnTo>
                  <a:lnTo>
                    <a:pt x="3601" y="2216"/>
                  </a:lnTo>
                  <a:lnTo>
                    <a:pt x="3653" y="2116"/>
                  </a:lnTo>
                  <a:lnTo>
                    <a:pt x="3703" y="2014"/>
                  </a:lnTo>
                  <a:lnTo>
                    <a:pt x="3704" y="2014"/>
                  </a:lnTo>
                  <a:lnTo>
                    <a:pt x="3704" y="2013"/>
                  </a:lnTo>
                  <a:lnTo>
                    <a:pt x="3705" y="2009"/>
                  </a:lnTo>
                  <a:lnTo>
                    <a:pt x="3696" y="2013"/>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31" name="Freeform 59"/>
            <p:cNvSpPr>
              <a:spLocks noEditPoints="1"/>
            </p:cNvSpPr>
            <p:nvPr/>
          </p:nvSpPr>
          <p:spPr bwMode="auto">
            <a:xfrm>
              <a:off x="4295765" y="2882897"/>
              <a:ext cx="663574" cy="631824"/>
            </a:xfrm>
            <a:custGeom>
              <a:avLst/>
              <a:gdLst>
                <a:gd name="T0" fmla="*/ 98 w 2374"/>
                <a:gd name="T1" fmla="*/ 1307 h 2263"/>
                <a:gd name="T2" fmla="*/ 2361 w 2374"/>
                <a:gd name="T3" fmla="*/ 1037 h 2263"/>
                <a:gd name="T4" fmla="*/ 2309 w 2374"/>
                <a:gd name="T5" fmla="*/ 1014 h 2263"/>
                <a:gd name="T6" fmla="*/ 2245 w 2374"/>
                <a:gd name="T7" fmla="*/ 998 h 2263"/>
                <a:gd name="T8" fmla="*/ 2220 w 2374"/>
                <a:gd name="T9" fmla="*/ 969 h 2263"/>
                <a:gd name="T10" fmla="*/ 2201 w 2374"/>
                <a:gd name="T11" fmla="*/ 926 h 2263"/>
                <a:gd name="T12" fmla="*/ 2108 w 2374"/>
                <a:gd name="T13" fmla="*/ 797 h 2263"/>
                <a:gd name="T14" fmla="*/ 2001 w 2374"/>
                <a:gd name="T15" fmla="*/ 739 h 2263"/>
                <a:gd name="T16" fmla="*/ 1982 w 2374"/>
                <a:gd name="T17" fmla="*/ 737 h 2263"/>
                <a:gd name="T18" fmla="*/ 1904 w 2374"/>
                <a:gd name="T19" fmla="*/ 644 h 2263"/>
                <a:gd name="T20" fmla="*/ 1836 w 2374"/>
                <a:gd name="T21" fmla="*/ 581 h 2263"/>
                <a:gd name="T22" fmla="*/ 1763 w 2374"/>
                <a:gd name="T23" fmla="*/ 533 h 2263"/>
                <a:gd name="T24" fmla="*/ 1702 w 2374"/>
                <a:gd name="T25" fmla="*/ 477 h 2263"/>
                <a:gd name="T26" fmla="*/ 1718 w 2374"/>
                <a:gd name="T27" fmla="*/ 409 h 2263"/>
                <a:gd name="T28" fmla="*/ 1669 w 2374"/>
                <a:gd name="T29" fmla="*/ 355 h 2263"/>
                <a:gd name="T30" fmla="*/ 1610 w 2374"/>
                <a:gd name="T31" fmla="*/ 327 h 2263"/>
                <a:gd name="T32" fmla="*/ 1569 w 2374"/>
                <a:gd name="T33" fmla="*/ 272 h 2263"/>
                <a:gd name="T34" fmla="*/ 1478 w 2374"/>
                <a:gd name="T35" fmla="*/ 175 h 2263"/>
                <a:gd name="T36" fmla="*/ 1483 w 2374"/>
                <a:gd name="T37" fmla="*/ 97 h 2263"/>
                <a:gd name="T38" fmla="*/ 1390 w 2374"/>
                <a:gd name="T39" fmla="*/ 79 h 2263"/>
                <a:gd name="T40" fmla="*/ 1314 w 2374"/>
                <a:gd name="T41" fmla="*/ 89 h 2263"/>
                <a:gd name="T42" fmla="*/ 1194 w 2374"/>
                <a:gd name="T43" fmla="*/ 168 h 2263"/>
                <a:gd name="T44" fmla="*/ 1069 w 2374"/>
                <a:gd name="T45" fmla="*/ 255 h 2263"/>
                <a:gd name="T46" fmla="*/ 967 w 2374"/>
                <a:gd name="T47" fmla="*/ 347 h 2263"/>
                <a:gd name="T48" fmla="*/ 909 w 2374"/>
                <a:gd name="T49" fmla="*/ 401 h 2263"/>
                <a:gd name="T50" fmla="*/ 799 w 2374"/>
                <a:gd name="T51" fmla="*/ 361 h 2263"/>
                <a:gd name="T52" fmla="*/ 718 w 2374"/>
                <a:gd name="T53" fmla="*/ 242 h 2263"/>
                <a:gd name="T54" fmla="*/ 719 w 2374"/>
                <a:gd name="T55" fmla="*/ 98 h 2263"/>
                <a:gd name="T56" fmla="*/ 706 w 2374"/>
                <a:gd name="T57" fmla="*/ 53 h 2263"/>
                <a:gd name="T58" fmla="*/ 566 w 2374"/>
                <a:gd name="T59" fmla="*/ 6 h 2263"/>
                <a:gd name="T60" fmla="*/ 486 w 2374"/>
                <a:gd name="T61" fmla="*/ 111 h 2263"/>
                <a:gd name="T62" fmla="*/ 423 w 2374"/>
                <a:gd name="T63" fmla="*/ 255 h 2263"/>
                <a:gd name="T64" fmla="*/ 389 w 2374"/>
                <a:gd name="T65" fmla="*/ 296 h 2263"/>
                <a:gd name="T66" fmla="*/ 337 w 2374"/>
                <a:gd name="T67" fmla="*/ 415 h 2263"/>
                <a:gd name="T68" fmla="*/ 237 w 2374"/>
                <a:gd name="T69" fmla="*/ 507 h 2263"/>
                <a:gd name="T70" fmla="*/ 164 w 2374"/>
                <a:gd name="T71" fmla="*/ 612 h 2263"/>
                <a:gd name="T72" fmla="*/ 138 w 2374"/>
                <a:gd name="T73" fmla="*/ 691 h 2263"/>
                <a:gd name="T74" fmla="*/ 88 w 2374"/>
                <a:gd name="T75" fmla="*/ 764 h 2263"/>
                <a:gd name="T76" fmla="*/ 57 w 2374"/>
                <a:gd name="T77" fmla="*/ 878 h 2263"/>
                <a:gd name="T78" fmla="*/ 23 w 2374"/>
                <a:gd name="T79" fmla="*/ 1042 h 2263"/>
                <a:gd name="T80" fmla="*/ 46 w 2374"/>
                <a:gd name="T81" fmla="*/ 1183 h 2263"/>
                <a:gd name="T82" fmla="*/ 144 w 2374"/>
                <a:gd name="T83" fmla="*/ 1255 h 2263"/>
                <a:gd name="T84" fmla="*/ 123 w 2374"/>
                <a:gd name="T85" fmla="*/ 1303 h 2263"/>
                <a:gd name="T86" fmla="*/ 605 w 2374"/>
                <a:gd name="T87" fmla="*/ 1674 h 2263"/>
                <a:gd name="T88" fmla="*/ 806 w 2374"/>
                <a:gd name="T89" fmla="*/ 1831 h 2263"/>
                <a:gd name="T90" fmla="*/ 880 w 2374"/>
                <a:gd name="T91" fmla="*/ 1907 h 2263"/>
                <a:gd name="T92" fmla="*/ 824 w 2374"/>
                <a:gd name="T93" fmla="*/ 1879 h 2263"/>
                <a:gd name="T94" fmla="*/ 1215 w 2374"/>
                <a:gd name="T95" fmla="*/ 2247 h 2263"/>
                <a:gd name="T96" fmla="*/ 1228 w 2374"/>
                <a:gd name="T97" fmla="*/ 2094 h 2263"/>
                <a:gd name="T98" fmla="*/ 1265 w 2374"/>
                <a:gd name="T99" fmla="*/ 1960 h 2263"/>
                <a:gd name="T100" fmla="*/ 1229 w 2374"/>
                <a:gd name="T101" fmla="*/ 1758 h 2263"/>
                <a:gd name="T102" fmla="*/ 1505 w 2374"/>
                <a:gd name="T103" fmla="*/ 1283 h 2263"/>
                <a:gd name="T104" fmla="*/ 1988 w 2374"/>
                <a:gd name="T105" fmla="*/ 1268 h 2263"/>
                <a:gd name="T106" fmla="*/ 2334 w 2374"/>
                <a:gd name="T107" fmla="*/ 1258 h 2263"/>
                <a:gd name="T108" fmla="*/ 2339 w 2374"/>
                <a:gd name="T109" fmla="*/ 1224 h 2263"/>
                <a:gd name="T110" fmla="*/ 2340 w 2374"/>
                <a:gd name="T111" fmla="*/ 1158 h 2263"/>
                <a:gd name="T112" fmla="*/ 2338 w 2374"/>
                <a:gd name="T113" fmla="*/ 1130 h 2263"/>
                <a:gd name="T114" fmla="*/ 2353 w 2374"/>
                <a:gd name="T115" fmla="*/ 1118 h 2263"/>
                <a:gd name="T116" fmla="*/ 2353 w 2374"/>
                <a:gd name="T117" fmla="*/ 1077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4" h="2263">
                  <a:moveTo>
                    <a:pt x="88" y="1302"/>
                  </a:moveTo>
                  <a:lnTo>
                    <a:pt x="67" y="1293"/>
                  </a:lnTo>
                  <a:lnTo>
                    <a:pt x="60" y="1287"/>
                  </a:lnTo>
                  <a:lnTo>
                    <a:pt x="43" y="1264"/>
                  </a:lnTo>
                  <a:lnTo>
                    <a:pt x="27" y="1251"/>
                  </a:lnTo>
                  <a:lnTo>
                    <a:pt x="20" y="1249"/>
                  </a:lnTo>
                  <a:lnTo>
                    <a:pt x="6" y="1276"/>
                  </a:lnTo>
                  <a:lnTo>
                    <a:pt x="102" y="1315"/>
                  </a:lnTo>
                  <a:lnTo>
                    <a:pt x="98" y="1307"/>
                  </a:lnTo>
                  <a:lnTo>
                    <a:pt x="88" y="1302"/>
                  </a:lnTo>
                  <a:close/>
                  <a:moveTo>
                    <a:pt x="2356" y="1069"/>
                  </a:moveTo>
                  <a:lnTo>
                    <a:pt x="2365" y="1070"/>
                  </a:lnTo>
                  <a:lnTo>
                    <a:pt x="2374" y="1072"/>
                  </a:lnTo>
                  <a:lnTo>
                    <a:pt x="2367" y="1060"/>
                  </a:lnTo>
                  <a:lnTo>
                    <a:pt x="2366" y="1056"/>
                  </a:lnTo>
                  <a:lnTo>
                    <a:pt x="2366" y="1048"/>
                  </a:lnTo>
                  <a:lnTo>
                    <a:pt x="2365" y="1038"/>
                  </a:lnTo>
                  <a:lnTo>
                    <a:pt x="2361" y="1037"/>
                  </a:lnTo>
                  <a:lnTo>
                    <a:pt x="2356" y="1040"/>
                  </a:lnTo>
                  <a:lnTo>
                    <a:pt x="2349" y="1041"/>
                  </a:lnTo>
                  <a:lnTo>
                    <a:pt x="2345" y="1039"/>
                  </a:lnTo>
                  <a:lnTo>
                    <a:pt x="2340" y="1036"/>
                  </a:lnTo>
                  <a:lnTo>
                    <a:pt x="2334" y="1033"/>
                  </a:lnTo>
                  <a:lnTo>
                    <a:pt x="2314" y="1031"/>
                  </a:lnTo>
                  <a:lnTo>
                    <a:pt x="2312" y="1027"/>
                  </a:lnTo>
                  <a:lnTo>
                    <a:pt x="2313" y="1021"/>
                  </a:lnTo>
                  <a:lnTo>
                    <a:pt x="2309" y="1014"/>
                  </a:lnTo>
                  <a:lnTo>
                    <a:pt x="2306" y="1010"/>
                  </a:lnTo>
                  <a:lnTo>
                    <a:pt x="2300" y="1006"/>
                  </a:lnTo>
                  <a:lnTo>
                    <a:pt x="2293" y="1004"/>
                  </a:lnTo>
                  <a:lnTo>
                    <a:pt x="2277" y="1012"/>
                  </a:lnTo>
                  <a:lnTo>
                    <a:pt x="2274" y="1006"/>
                  </a:lnTo>
                  <a:lnTo>
                    <a:pt x="2271" y="992"/>
                  </a:lnTo>
                  <a:lnTo>
                    <a:pt x="2264" y="992"/>
                  </a:lnTo>
                  <a:lnTo>
                    <a:pt x="2248" y="997"/>
                  </a:lnTo>
                  <a:lnTo>
                    <a:pt x="2245" y="998"/>
                  </a:lnTo>
                  <a:lnTo>
                    <a:pt x="2241" y="996"/>
                  </a:lnTo>
                  <a:lnTo>
                    <a:pt x="2232" y="994"/>
                  </a:lnTo>
                  <a:lnTo>
                    <a:pt x="2222" y="994"/>
                  </a:lnTo>
                  <a:lnTo>
                    <a:pt x="2214" y="996"/>
                  </a:lnTo>
                  <a:lnTo>
                    <a:pt x="2217" y="990"/>
                  </a:lnTo>
                  <a:lnTo>
                    <a:pt x="2223" y="985"/>
                  </a:lnTo>
                  <a:lnTo>
                    <a:pt x="2227" y="980"/>
                  </a:lnTo>
                  <a:lnTo>
                    <a:pt x="2227" y="973"/>
                  </a:lnTo>
                  <a:lnTo>
                    <a:pt x="2220" y="969"/>
                  </a:lnTo>
                  <a:lnTo>
                    <a:pt x="2210" y="968"/>
                  </a:lnTo>
                  <a:lnTo>
                    <a:pt x="2204" y="966"/>
                  </a:lnTo>
                  <a:lnTo>
                    <a:pt x="2210" y="956"/>
                  </a:lnTo>
                  <a:lnTo>
                    <a:pt x="2207" y="945"/>
                  </a:lnTo>
                  <a:lnTo>
                    <a:pt x="2211" y="934"/>
                  </a:lnTo>
                  <a:lnTo>
                    <a:pt x="2213" y="925"/>
                  </a:lnTo>
                  <a:lnTo>
                    <a:pt x="2205" y="919"/>
                  </a:lnTo>
                  <a:lnTo>
                    <a:pt x="2203" y="924"/>
                  </a:lnTo>
                  <a:lnTo>
                    <a:pt x="2201" y="926"/>
                  </a:lnTo>
                  <a:lnTo>
                    <a:pt x="2198" y="927"/>
                  </a:lnTo>
                  <a:lnTo>
                    <a:pt x="2192" y="928"/>
                  </a:lnTo>
                  <a:lnTo>
                    <a:pt x="2192" y="924"/>
                  </a:lnTo>
                  <a:lnTo>
                    <a:pt x="2201" y="909"/>
                  </a:lnTo>
                  <a:lnTo>
                    <a:pt x="2192" y="885"/>
                  </a:lnTo>
                  <a:lnTo>
                    <a:pt x="2149" y="823"/>
                  </a:lnTo>
                  <a:lnTo>
                    <a:pt x="2140" y="816"/>
                  </a:lnTo>
                  <a:lnTo>
                    <a:pt x="2117" y="804"/>
                  </a:lnTo>
                  <a:lnTo>
                    <a:pt x="2108" y="797"/>
                  </a:lnTo>
                  <a:lnTo>
                    <a:pt x="2110" y="789"/>
                  </a:lnTo>
                  <a:lnTo>
                    <a:pt x="2110" y="784"/>
                  </a:lnTo>
                  <a:lnTo>
                    <a:pt x="2101" y="779"/>
                  </a:lnTo>
                  <a:lnTo>
                    <a:pt x="2095" y="784"/>
                  </a:lnTo>
                  <a:lnTo>
                    <a:pt x="2088" y="784"/>
                  </a:lnTo>
                  <a:lnTo>
                    <a:pt x="2044" y="771"/>
                  </a:lnTo>
                  <a:lnTo>
                    <a:pt x="2033" y="764"/>
                  </a:lnTo>
                  <a:lnTo>
                    <a:pt x="2014" y="745"/>
                  </a:lnTo>
                  <a:lnTo>
                    <a:pt x="2001" y="739"/>
                  </a:lnTo>
                  <a:lnTo>
                    <a:pt x="2011" y="728"/>
                  </a:lnTo>
                  <a:lnTo>
                    <a:pt x="2010" y="723"/>
                  </a:lnTo>
                  <a:lnTo>
                    <a:pt x="2001" y="721"/>
                  </a:lnTo>
                  <a:lnTo>
                    <a:pt x="1990" y="721"/>
                  </a:lnTo>
                  <a:lnTo>
                    <a:pt x="1989" y="724"/>
                  </a:lnTo>
                  <a:lnTo>
                    <a:pt x="1991" y="730"/>
                  </a:lnTo>
                  <a:lnTo>
                    <a:pt x="1992" y="736"/>
                  </a:lnTo>
                  <a:lnTo>
                    <a:pt x="1986" y="739"/>
                  </a:lnTo>
                  <a:lnTo>
                    <a:pt x="1982" y="737"/>
                  </a:lnTo>
                  <a:lnTo>
                    <a:pt x="1974" y="728"/>
                  </a:lnTo>
                  <a:lnTo>
                    <a:pt x="1971" y="725"/>
                  </a:lnTo>
                  <a:lnTo>
                    <a:pt x="1946" y="717"/>
                  </a:lnTo>
                  <a:lnTo>
                    <a:pt x="1939" y="710"/>
                  </a:lnTo>
                  <a:lnTo>
                    <a:pt x="1936" y="696"/>
                  </a:lnTo>
                  <a:lnTo>
                    <a:pt x="1932" y="689"/>
                  </a:lnTo>
                  <a:lnTo>
                    <a:pt x="1910" y="662"/>
                  </a:lnTo>
                  <a:lnTo>
                    <a:pt x="1908" y="657"/>
                  </a:lnTo>
                  <a:lnTo>
                    <a:pt x="1904" y="644"/>
                  </a:lnTo>
                  <a:lnTo>
                    <a:pt x="1901" y="640"/>
                  </a:lnTo>
                  <a:lnTo>
                    <a:pt x="1894" y="639"/>
                  </a:lnTo>
                  <a:lnTo>
                    <a:pt x="1879" y="640"/>
                  </a:lnTo>
                  <a:lnTo>
                    <a:pt x="1873" y="638"/>
                  </a:lnTo>
                  <a:lnTo>
                    <a:pt x="1850" y="613"/>
                  </a:lnTo>
                  <a:lnTo>
                    <a:pt x="1844" y="604"/>
                  </a:lnTo>
                  <a:lnTo>
                    <a:pt x="1842" y="597"/>
                  </a:lnTo>
                  <a:lnTo>
                    <a:pt x="1838" y="586"/>
                  </a:lnTo>
                  <a:lnTo>
                    <a:pt x="1836" y="581"/>
                  </a:lnTo>
                  <a:lnTo>
                    <a:pt x="1830" y="578"/>
                  </a:lnTo>
                  <a:lnTo>
                    <a:pt x="1817" y="574"/>
                  </a:lnTo>
                  <a:lnTo>
                    <a:pt x="1814" y="570"/>
                  </a:lnTo>
                  <a:lnTo>
                    <a:pt x="1813" y="560"/>
                  </a:lnTo>
                  <a:lnTo>
                    <a:pt x="1810" y="548"/>
                  </a:lnTo>
                  <a:lnTo>
                    <a:pt x="1804" y="537"/>
                  </a:lnTo>
                  <a:lnTo>
                    <a:pt x="1797" y="532"/>
                  </a:lnTo>
                  <a:lnTo>
                    <a:pt x="1780" y="531"/>
                  </a:lnTo>
                  <a:lnTo>
                    <a:pt x="1763" y="533"/>
                  </a:lnTo>
                  <a:lnTo>
                    <a:pt x="1750" y="531"/>
                  </a:lnTo>
                  <a:lnTo>
                    <a:pt x="1745" y="515"/>
                  </a:lnTo>
                  <a:lnTo>
                    <a:pt x="1735" y="510"/>
                  </a:lnTo>
                  <a:lnTo>
                    <a:pt x="1715" y="506"/>
                  </a:lnTo>
                  <a:lnTo>
                    <a:pt x="1701" y="499"/>
                  </a:lnTo>
                  <a:lnTo>
                    <a:pt x="1703" y="489"/>
                  </a:lnTo>
                  <a:lnTo>
                    <a:pt x="1707" y="488"/>
                  </a:lnTo>
                  <a:lnTo>
                    <a:pt x="1705" y="486"/>
                  </a:lnTo>
                  <a:lnTo>
                    <a:pt x="1702" y="477"/>
                  </a:lnTo>
                  <a:lnTo>
                    <a:pt x="1703" y="467"/>
                  </a:lnTo>
                  <a:lnTo>
                    <a:pt x="1706" y="456"/>
                  </a:lnTo>
                  <a:lnTo>
                    <a:pt x="1709" y="450"/>
                  </a:lnTo>
                  <a:lnTo>
                    <a:pt x="1717" y="447"/>
                  </a:lnTo>
                  <a:lnTo>
                    <a:pt x="1726" y="448"/>
                  </a:lnTo>
                  <a:lnTo>
                    <a:pt x="1733" y="446"/>
                  </a:lnTo>
                  <a:lnTo>
                    <a:pt x="1736" y="436"/>
                  </a:lnTo>
                  <a:lnTo>
                    <a:pt x="1733" y="434"/>
                  </a:lnTo>
                  <a:lnTo>
                    <a:pt x="1718" y="409"/>
                  </a:lnTo>
                  <a:lnTo>
                    <a:pt x="1713" y="402"/>
                  </a:lnTo>
                  <a:lnTo>
                    <a:pt x="1708" y="399"/>
                  </a:lnTo>
                  <a:lnTo>
                    <a:pt x="1694" y="400"/>
                  </a:lnTo>
                  <a:lnTo>
                    <a:pt x="1686" y="399"/>
                  </a:lnTo>
                  <a:lnTo>
                    <a:pt x="1677" y="396"/>
                  </a:lnTo>
                  <a:lnTo>
                    <a:pt x="1669" y="391"/>
                  </a:lnTo>
                  <a:lnTo>
                    <a:pt x="1666" y="384"/>
                  </a:lnTo>
                  <a:lnTo>
                    <a:pt x="1669" y="365"/>
                  </a:lnTo>
                  <a:lnTo>
                    <a:pt x="1669" y="355"/>
                  </a:lnTo>
                  <a:lnTo>
                    <a:pt x="1664" y="350"/>
                  </a:lnTo>
                  <a:lnTo>
                    <a:pt x="1658" y="348"/>
                  </a:lnTo>
                  <a:lnTo>
                    <a:pt x="1654" y="344"/>
                  </a:lnTo>
                  <a:lnTo>
                    <a:pt x="1641" y="339"/>
                  </a:lnTo>
                  <a:lnTo>
                    <a:pt x="1627" y="334"/>
                  </a:lnTo>
                  <a:lnTo>
                    <a:pt x="1616" y="330"/>
                  </a:lnTo>
                  <a:lnTo>
                    <a:pt x="1614" y="329"/>
                  </a:lnTo>
                  <a:lnTo>
                    <a:pt x="1612" y="328"/>
                  </a:lnTo>
                  <a:lnTo>
                    <a:pt x="1610" y="327"/>
                  </a:lnTo>
                  <a:lnTo>
                    <a:pt x="1607" y="326"/>
                  </a:lnTo>
                  <a:lnTo>
                    <a:pt x="1596" y="322"/>
                  </a:lnTo>
                  <a:lnTo>
                    <a:pt x="1583" y="317"/>
                  </a:lnTo>
                  <a:lnTo>
                    <a:pt x="1573" y="310"/>
                  </a:lnTo>
                  <a:lnTo>
                    <a:pt x="1568" y="299"/>
                  </a:lnTo>
                  <a:lnTo>
                    <a:pt x="1568" y="292"/>
                  </a:lnTo>
                  <a:lnTo>
                    <a:pt x="1569" y="286"/>
                  </a:lnTo>
                  <a:lnTo>
                    <a:pt x="1569" y="279"/>
                  </a:lnTo>
                  <a:lnTo>
                    <a:pt x="1569" y="272"/>
                  </a:lnTo>
                  <a:lnTo>
                    <a:pt x="1564" y="250"/>
                  </a:lnTo>
                  <a:lnTo>
                    <a:pt x="1559" y="226"/>
                  </a:lnTo>
                  <a:lnTo>
                    <a:pt x="1550" y="204"/>
                  </a:lnTo>
                  <a:lnTo>
                    <a:pt x="1539" y="185"/>
                  </a:lnTo>
                  <a:lnTo>
                    <a:pt x="1526" y="181"/>
                  </a:lnTo>
                  <a:lnTo>
                    <a:pt x="1513" y="180"/>
                  </a:lnTo>
                  <a:lnTo>
                    <a:pt x="1499" y="180"/>
                  </a:lnTo>
                  <a:lnTo>
                    <a:pt x="1486" y="180"/>
                  </a:lnTo>
                  <a:lnTo>
                    <a:pt x="1478" y="175"/>
                  </a:lnTo>
                  <a:lnTo>
                    <a:pt x="1480" y="164"/>
                  </a:lnTo>
                  <a:lnTo>
                    <a:pt x="1486" y="151"/>
                  </a:lnTo>
                  <a:lnTo>
                    <a:pt x="1490" y="145"/>
                  </a:lnTo>
                  <a:lnTo>
                    <a:pt x="1487" y="125"/>
                  </a:lnTo>
                  <a:lnTo>
                    <a:pt x="1486" y="121"/>
                  </a:lnTo>
                  <a:lnTo>
                    <a:pt x="1484" y="118"/>
                  </a:lnTo>
                  <a:lnTo>
                    <a:pt x="1483" y="114"/>
                  </a:lnTo>
                  <a:lnTo>
                    <a:pt x="1484" y="101"/>
                  </a:lnTo>
                  <a:lnTo>
                    <a:pt x="1483" y="97"/>
                  </a:lnTo>
                  <a:lnTo>
                    <a:pt x="1475" y="82"/>
                  </a:lnTo>
                  <a:lnTo>
                    <a:pt x="1462" y="71"/>
                  </a:lnTo>
                  <a:lnTo>
                    <a:pt x="1448" y="69"/>
                  </a:lnTo>
                  <a:lnTo>
                    <a:pt x="1436" y="79"/>
                  </a:lnTo>
                  <a:lnTo>
                    <a:pt x="1419" y="71"/>
                  </a:lnTo>
                  <a:lnTo>
                    <a:pt x="1411" y="69"/>
                  </a:lnTo>
                  <a:lnTo>
                    <a:pt x="1401" y="70"/>
                  </a:lnTo>
                  <a:lnTo>
                    <a:pt x="1394" y="73"/>
                  </a:lnTo>
                  <a:lnTo>
                    <a:pt x="1390" y="79"/>
                  </a:lnTo>
                  <a:lnTo>
                    <a:pt x="1388" y="86"/>
                  </a:lnTo>
                  <a:lnTo>
                    <a:pt x="1383" y="92"/>
                  </a:lnTo>
                  <a:lnTo>
                    <a:pt x="1376" y="83"/>
                  </a:lnTo>
                  <a:lnTo>
                    <a:pt x="1377" y="60"/>
                  </a:lnTo>
                  <a:lnTo>
                    <a:pt x="1368" y="56"/>
                  </a:lnTo>
                  <a:lnTo>
                    <a:pt x="1364" y="56"/>
                  </a:lnTo>
                  <a:lnTo>
                    <a:pt x="1350" y="59"/>
                  </a:lnTo>
                  <a:lnTo>
                    <a:pt x="1331" y="71"/>
                  </a:lnTo>
                  <a:lnTo>
                    <a:pt x="1314" y="89"/>
                  </a:lnTo>
                  <a:lnTo>
                    <a:pt x="1298" y="106"/>
                  </a:lnTo>
                  <a:lnTo>
                    <a:pt x="1309" y="126"/>
                  </a:lnTo>
                  <a:lnTo>
                    <a:pt x="1296" y="136"/>
                  </a:lnTo>
                  <a:lnTo>
                    <a:pt x="1273" y="139"/>
                  </a:lnTo>
                  <a:lnTo>
                    <a:pt x="1253" y="136"/>
                  </a:lnTo>
                  <a:lnTo>
                    <a:pt x="1240" y="145"/>
                  </a:lnTo>
                  <a:lnTo>
                    <a:pt x="1226" y="154"/>
                  </a:lnTo>
                  <a:lnTo>
                    <a:pt x="1210" y="162"/>
                  </a:lnTo>
                  <a:lnTo>
                    <a:pt x="1194" y="168"/>
                  </a:lnTo>
                  <a:lnTo>
                    <a:pt x="1174" y="173"/>
                  </a:lnTo>
                  <a:lnTo>
                    <a:pt x="1151" y="178"/>
                  </a:lnTo>
                  <a:lnTo>
                    <a:pt x="1129" y="186"/>
                  </a:lnTo>
                  <a:lnTo>
                    <a:pt x="1114" y="196"/>
                  </a:lnTo>
                  <a:lnTo>
                    <a:pt x="1109" y="217"/>
                  </a:lnTo>
                  <a:lnTo>
                    <a:pt x="1109" y="233"/>
                  </a:lnTo>
                  <a:lnTo>
                    <a:pt x="1104" y="245"/>
                  </a:lnTo>
                  <a:lnTo>
                    <a:pt x="1082" y="252"/>
                  </a:lnTo>
                  <a:lnTo>
                    <a:pt x="1069" y="255"/>
                  </a:lnTo>
                  <a:lnTo>
                    <a:pt x="1056" y="265"/>
                  </a:lnTo>
                  <a:lnTo>
                    <a:pt x="1045" y="277"/>
                  </a:lnTo>
                  <a:lnTo>
                    <a:pt x="1035" y="288"/>
                  </a:lnTo>
                  <a:lnTo>
                    <a:pt x="1021" y="300"/>
                  </a:lnTo>
                  <a:lnTo>
                    <a:pt x="1007" y="312"/>
                  </a:lnTo>
                  <a:lnTo>
                    <a:pt x="994" y="324"/>
                  </a:lnTo>
                  <a:lnTo>
                    <a:pt x="980" y="335"/>
                  </a:lnTo>
                  <a:lnTo>
                    <a:pt x="974" y="341"/>
                  </a:lnTo>
                  <a:lnTo>
                    <a:pt x="967" y="347"/>
                  </a:lnTo>
                  <a:lnTo>
                    <a:pt x="961" y="353"/>
                  </a:lnTo>
                  <a:lnTo>
                    <a:pt x="955" y="359"/>
                  </a:lnTo>
                  <a:lnTo>
                    <a:pt x="945" y="368"/>
                  </a:lnTo>
                  <a:lnTo>
                    <a:pt x="935" y="377"/>
                  </a:lnTo>
                  <a:lnTo>
                    <a:pt x="926" y="386"/>
                  </a:lnTo>
                  <a:lnTo>
                    <a:pt x="916" y="395"/>
                  </a:lnTo>
                  <a:lnTo>
                    <a:pt x="914" y="397"/>
                  </a:lnTo>
                  <a:lnTo>
                    <a:pt x="911" y="399"/>
                  </a:lnTo>
                  <a:lnTo>
                    <a:pt x="909" y="401"/>
                  </a:lnTo>
                  <a:lnTo>
                    <a:pt x="906" y="403"/>
                  </a:lnTo>
                  <a:lnTo>
                    <a:pt x="889" y="415"/>
                  </a:lnTo>
                  <a:lnTo>
                    <a:pt x="868" y="416"/>
                  </a:lnTo>
                  <a:lnTo>
                    <a:pt x="848" y="409"/>
                  </a:lnTo>
                  <a:lnTo>
                    <a:pt x="830" y="399"/>
                  </a:lnTo>
                  <a:lnTo>
                    <a:pt x="821" y="391"/>
                  </a:lnTo>
                  <a:lnTo>
                    <a:pt x="813" y="381"/>
                  </a:lnTo>
                  <a:lnTo>
                    <a:pt x="806" y="371"/>
                  </a:lnTo>
                  <a:lnTo>
                    <a:pt x="799" y="361"/>
                  </a:lnTo>
                  <a:lnTo>
                    <a:pt x="788" y="341"/>
                  </a:lnTo>
                  <a:lnTo>
                    <a:pt x="781" y="322"/>
                  </a:lnTo>
                  <a:lnTo>
                    <a:pt x="770" y="309"/>
                  </a:lnTo>
                  <a:lnTo>
                    <a:pt x="749" y="305"/>
                  </a:lnTo>
                  <a:lnTo>
                    <a:pt x="733" y="305"/>
                  </a:lnTo>
                  <a:lnTo>
                    <a:pt x="724" y="298"/>
                  </a:lnTo>
                  <a:lnTo>
                    <a:pt x="720" y="286"/>
                  </a:lnTo>
                  <a:lnTo>
                    <a:pt x="718" y="269"/>
                  </a:lnTo>
                  <a:lnTo>
                    <a:pt x="718" y="242"/>
                  </a:lnTo>
                  <a:lnTo>
                    <a:pt x="712" y="215"/>
                  </a:lnTo>
                  <a:lnTo>
                    <a:pt x="706" y="189"/>
                  </a:lnTo>
                  <a:lnTo>
                    <a:pt x="706" y="162"/>
                  </a:lnTo>
                  <a:lnTo>
                    <a:pt x="709" y="151"/>
                  </a:lnTo>
                  <a:lnTo>
                    <a:pt x="713" y="141"/>
                  </a:lnTo>
                  <a:lnTo>
                    <a:pt x="717" y="132"/>
                  </a:lnTo>
                  <a:lnTo>
                    <a:pt x="719" y="121"/>
                  </a:lnTo>
                  <a:lnTo>
                    <a:pt x="720" y="110"/>
                  </a:lnTo>
                  <a:lnTo>
                    <a:pt x="719" y="98"/>
                  </a:lnTo>
                  <a:lnTo>
                    <a:pt x="718" y="86"/>
                  </a:lnTo>
                  <a:lnTo>
                    <a:pt x="717" y="74"/>
                  </a:lnTo>
                  <a:lnTo>
                    <a:pt x="717" y="73"/>
                  </a:lnTo>
                  <a:lnTo>
                    <a:pt x="717" y="71"/>
                  </a:lnTo>
                  <a:lnTo>
                    <a:pt x="717" y="69"/>
                  </a:lnTo>
                  <a:lnTo>
                    <a:pt x="717" y="55"/>
                  </a:lnTo>
                  <a:lnTo>
                    <a:pt x="716" y="51"/>
                  </a:lnTo>
                  <a:lnTo>
                    <a:pt x="715" y="40"/>
                  </a:lnTo>
                  <a:lnTo>
                    <a:pt x="706" y="53"/>
                  </a:lnTo>
                  <a:lnTo>
                    <a:pt x="693" y="51"/>
                  </a:lnTo>
                  <a:lnTo>
                    <a:pt x="679" y="65"/>
                  </a:lnTo>
                  <a:lnTo>
                    <a:pt x="658" y="61"/>
                  </a:lnTo>
                  <a:lnTo>
                    <a:pt x="637" y="47"/>
                  </a:lnTo>
                  <a:lnTo>
                    <a:pt x="623" y="29"/>
                  </a:lnTo>
                  <a:lnTo>
                    <a:pt x="608" y="21"/>
                  </a:lnTo>
                  <a:lnTo>
                    <a:pt x="595" y="12"/>
                  </a:lnTo>
                  <a:lnTo>
                    <a:pt x="589" y="9"/>
                  </a:lnTo>
                  <a:lnTo>
                    <a:pt x="566" y="6"/>
                  </a:lnTo>
                  <a:lnTo>
                    <a:pt x="551" y="1"/>
                  </a:lnTo>
                  <a:lnTo>
                    <a:pt x="541" y="0"/>
                  </a:lnTo>
                  <a:lnTo>
                    <a:pt x="534" y="3"/>
                  </a:lnTo>
                  <a:lnTo>
                    <a:pt x="526" y="14"/>
                  </a:lnTo>
                  <a:lnTo>
                    <a:pt x="522" y="17"/>
                  </a:lnTo>
                  <a:lnTo>
                    <a:pt x="514" y="19"/>
                  </a:lnTo>
                  <a:lnTo>
                    <a:pt x="513" y="34"/>
                  </a:lnTo>
                  <a:lnTo>
                    <a:pt x="498" y="72"/>
                  </a:lnTo>
                  <a:lnTo>
                    <a:pt x="486" y="111"/>
                  </a:lnTo>
                  <a:lnTo>
                    <a:pt x="475" y="151"/>
                  </a:lnTo>
                  <a:lnTo>
                    <a:pt x="464" y="190"/>
                  </a:lnTo>
                  <a:lnTo>
                    <a:pt x="461" y="201"/>
                  </a:lnTo>
                  <a:lnTo>
                    <a:pt x="459" y="213"/>
                  </a:lnTo>
                  <a:lnTo>
                    <a:pt x="454" y="226"/>
                  </a:lnTo>
                  <a:lnTo>
                    <a:pt x="450" y="235"/>
                  </a:lnTo>
                  <a:lnTo>
                    <a:pt x="442" y="242"/>
                  </a:lnTo>
                  <a:lnTo>
                    <a:pt x="432" y="248"/>
                  </a:lnTo>
                  <a:lnTo>
                    <a:pt x="423" y="255"/>
                  </a:lnTo>
                  <a:lnTo>
                    <a:pt x="417" y="263"/>
                  </a:lnTo>
                  <a:lnTo>
                    <a:pt x="415" y="267"/>
                  </a:lnTo>
                  <a:lnTo>
                    <a:pt x="414" y="278"/>
                  </a:lnTo>
                  <a:lnTo>
                    <a:pt x="412" y="280"/>
                  </a:lnTo>
                  <a:lnTo>
                    <a:pt x="409" y="280"/>
                  </a:lnTo>
                  <a:lnTo>
                    <a:pt x="406" y="282"/>
                  </a:lnTo>
                  <a:lnTo>
                    <a:pt x="403" y="284"/>
                  </a:lnTo>
                  <a:lnTo>
                    <a:pt x="392" y="291"/>
                  </a:lnTo>
                  <a:lnTo>
                    <a:pt x="389" y="296"/>
                  </a:lnTo>
                  <a:lnTo>
                    <a:pt x="385" y="303"/>
                  </a:lnTo>
                  <a:lnTo>
                    <a:pt x="382" y="307"/>
                  </a:lnTo>
                  <a:lnTo>
                    <a:pt x="379" y="316"/>
                  </a:lnTo>
                  <a:lnTo>
                    <a:pt x="374" y="333"/>
                  </a:lnTo>
                  <a:lnTo>
                    <a:pt x="365" y="352"/>
                  </a:lnTo>
                  <a:lnTo>
                    <a:pt x="357" y="371"/>
                  </a:lnTo>
                  <a:lnTo>
                    <a:pt x="348" y="390"/>
                  </a:lnTo>
                  <a:lnTo>
                    <a:pt x="339" y="409"/>
                  </a:lnTo>
                  <a:lnTo>
                    <a:pt x="337" y="415"/>
                  </a:lnTo>
                  <a:lnTo>
                    <a:pt x="334" y="422"/>
                  </a:lnTo>
                  <a:lnTo>
                    <a:pt x="331" y="428"/>
                  </a:lnTo>
                  <a:lnTo>
                    <a:pt x="329" y="435"/>
                  </a:lnTo>
                  <a:lnTo>
                    <a:pt x="321" y="448"/>
                  </a:lnTo>
                  <a:lnTo>
                    <a:pt x="310" y="458"/>
                  </a:lnTo>
                  <a:lnTo>
                    <a:pt x="296" y="467"/>
                  </a:lnTo>
                  <a:lnTo>
                    <a:pt x="284" y="476"/>
                  </a:lnTo>
                  <a:lnTo>
                    <a:pt x="260" y="491"/>
                  </a:lnTo>
                  <a:lnTo>
                    <a:pt x="237" y="507"/>
                  </a:lnTo>
                  <a:lnTo>
                    <a:pt x="214" y="523"/>
                  </a:lnTo>
                  <a:lnTo>
                    <a:pt x="190" y="539"/>
                  </a:lnTo>
                  <a:lnTo>
                    <a:pt x="183" y="544"/>
                  </a:lnTo>
                  <a:lnTo>
                    <a:pt x="176" y="550"/>
                  </a:lnTo>
                  <a:lnTo>
                    <a:pt x="168" y="554"/>
                  </a:lnTo>
                  <a:lnTo>
                    <a:pt x="159" y="557"/>
                  </a:lnTo>
                  <a:lnTo>
                    <a:pt x="164" y="574"/>
                  </a:lnTo>
                  <a:lnTo>
                    <a:pt x="165" y="593"/>
                  </a:lnTo>
                  <a:lnTo>
                    <a:pt x="164" y="612"/>
                  </a:lnTo>
                  <a:lnTo>
                    <a:pt x="163" y="629"/>
                  </a:lnTo>
                  <a:lnTo>
                    <a:pt x="163" y="634"/>
                  </a:lnTo>
                  <a:lnTo>
                    <a:pt x="163" y="639"/>
                  </a:lnTo>
                  <a:lnTo>
                    <a:pt x="163" y="644"/>
                  </a:lnTo>
                  <a:lnTo>
                    <a:pt x="163" y="648"/>
                  </a:lnTo>
                  <a:lnTo>
                    <a:pt x="146" y="645"/>
                  </a:lnTo>
                  <a:lnTo>
                    <a:pt x="139" y="656"/>
                  </a:lnTo>
                  <a:lnTo>
                    <a:pt x="138" y="674"/>
                  </a:lnTo>
                  <a:lnTo>
                    <a:pt x="138" y="691"/>
                  </a:lnTo>
                  <a:lnTo>
                    <a:pt x="138" y="700"/>
                  </a:lnTo>
                  <a:lnTo>
                    <a:pt x="139" y="714"/>
                  </a:lnTo>
                  <a:lnTo>
                    <a:pt x="138" y="727"/>
                  </a:lnTo>
                  <a:lnTo>
                    <a:pt x="135" y="735"/>
                  </a:lnTo>
                  <a:lnTo>
                    <a:pt x="126" y="741"/>
                  </a:lnTo>
                  <a:lnTo>
                    <a:pt x="117" y="746"/>
                  </a:lnTo>
                  <a:lnTo>
                    <a:pt x="108" y="752"/>
                  </a:lnTo>
                  <a:lnTo>
                    <a:pt x="99" y="758"/>
                  </a:lnTo>
                  <a:lnTo>
                    <a:pt x="88" y="764"/>
                  </a:lnTo>
                  <a:lnTo>
                    <a:pt x="74" y="771"/>
                  </a:lnTo>
                  <a:lnTo>
                    <a:pt x="61" y="779"/>
                  </a:lnTo>
                  <a:lnTo>
                    <a:pt x="53" y="788"/>
                  </a:lnTo>
                  <a:lnTo>
                    <a:pt x="51" y="801"/>
                  </a:lnTo>
                  <a:lnTo>
                    <a:pt x="52" y="819"/>
                  </a:lnTo>
                  <a:lnTo>
                    <a:pt x="55" y="837"/>
                  </a:lnTo>
                  <a:lnTo>
                    <a:pt x="57" y="851"/>
                  </a:lnTo>
                  <a:lnTo>
                    <a:pt x="58" y="865"/>
                  </a:lnTo>
                  <a:lnTo>
                    <a:pt x="57" y="878"/>
                  </a:lnTo>
                  <a:lnTo>
                    <a:pt x="54" y="891"/>
                  </a:lnTo>
                  <a:lnTo>
                    <a:pt x="49" y="904"/>
                  </a:lnTo>
                  <a:lnTo>
                    <a:pt x="33" y="926"/>
                  </a:lnTo>
                  <a:lnTo>
                    <a:pt x="13" y="952"/>
                  </a:lnTo>
                  <a:lnTo>
                    <a:pt x="0" y="979"/>
                  </a:lnTo>
                  <a:lnTo>
                    <a:pt x="6" y="1006"/>
                  </a:lnTo>
                  <a:lnTo>
                    <a:pt x="12" y="1017"/>
                  </a:lnTo>
                  <a:lnTo>
                    <a:pt x="18" y="1029"/>
                  </a:lnTo>
                  <a:lnTo>
                    <a:pt x="23" y="1042"/>
                  </a:lnTo>
                  <a:lnTo>
                    <a:pt x="28" y="1054"/>
                  </a:lnTo>
                  <a:lnTo>
                    <a:pt x="36" y="1071"/>
                  </a:lnTo>
                  <a:lnTo>
                    <a:pt x="46" y="1093"/>
                  </a:lnTo>
                  <a:lnTo>
                    <a:pt x="54" y="1115"/>
                  </a:lnTo>
                  <a:lnTo>
                    <a:pt x="56" y="1134"/>
                  </a:lnTo>
                  <a:lnTo>
                    <a:pt x="54" y="1146"/>
                  </a:lnTo>
                  <a:lnTo>
                    <a:pt x="52" y="1159"/>
                  </a:lnTo>
                  <a:lnTo>
                    <a:pt x="50" y="1172"/>
                  </a:lnTo>
                  <a:lnTo>
                    <a:pt x="46" y="1183"/>
                  </a:lnTo>
                  <a:lnTo>
                    <a:pt x="41" y="1192"/>
                  </a:lnTo>
                  <a:lnTo>
                    <a:pt x="35" y="1200"/>
                  </a:lnTo>
                  <a:lnTo>
                    <a:pt x="30" y="1209"/>
                  </a:lnTo>
                  <a:lnTo>
                    <a:pt x="26" y="1216"/>
                  </a:lnTo>
                  <a:lnTo>
                    <a:pt x="26" y="1216"/>
                  </a:lnTo>
                  <a:lnTo>
                    <a:pt x="32" y="1221"/>
                  </a:lnTo>
                  <a:lnTo>
                    <a:pt x="52" y="1231"/>
                  </a:lnTo>
                  <a:lnTo>
                    <a:pt x="128" y="1248"/>
                  </a:lnTo>
                  <a:lnTo>
                    <a:pt x="144" y="1255"/>
                  </a:lnTo>
                  <a:lnTo>
                    <a:pt x="152" y="1267"/>
                  </a:lnTo>
                  <a:lnTo>
                    <a:pt x="159" y="1282"/>
                  </a:lnTo>
                  <a:lnTo>
                    <a:pt x="172" y="1297"/>
                  </a:lnTo>
                  <a:lnTo>
                    <a:pt x="165" y="1305"/>
                  </a:lnTo>
                  <a:lnTo>
                    <a:pt x="156" y="1310"/>
                  </a:lnTo>
                  <a:lnTo>
                    <a:pt x="150" y="1309"/>
                  </a:lnTo>
                  <a:lnTo>
                    <a:pt x="145" y="1302"/>
                  </a:lnTo>
                  <a:lnTo>
                    <a:pt x="138" y="1304"/>
                  </a:lnTo>
                  <a:lnTo>
                    <a:pt x="123" y="1303"/>
                  </a:lnTo>
                  <a:lnTo>
                    <a:pt x="115" y="1307"/>
                  </a:lnTo>
                  <a:lnTo>
                    <a:pt x="232" y="1375"/>
                  </a:lnTo>
                  <a:lnTo>
                    <a:pt x="297" y="1419"/>
                  </a:lnTo>
                  <a:lnTo>
                    <a:pt x="404" y="1504"/>
                  </a:lnTo>
                  <a:lnTo>
                    <a:pt x="415" y="1509"/>
                  </a:lnTo>
                  <a:lnTo>
                    <a:pt x="568" y="1640"/>
                  </a:lnTo>
                  <a:lnTo>
                    <a:pt x="587" y="1647"/>
                  </a:lnTo>
                  <a:lnTo>
                    <a:pt x="594" y="1655"/>
                  </a:lnTo>
                  <a:lnTo>
                    <a:pt x="605" y="1674"/>
                  </a:lnTo>
                  <a:lnTo>
                    <a:pt x="664" y="1740"/>
                  </a:lnTo>
                  <a:lnTo>
                    <a:pt x="714" y="1775"/>
                  </a:lnTo>
                  <a:lnTo>
                    <a:pt x="724" y="1794"/>
                  </a:lnTo>
                  <a:lnTo>
                    <a:pt x="736" y="1802"/>
                  </a:lnTo>
                  <a:lnTo>
                    <a:pt x="762" y="1812"/>
                  </a:lnTo>
                  <a:lnTo>
                    <a:pt x="800" y="1843"/>
                  </a:lnTo>
                  <a:lnTo>
                    <a:pt x="810" y="1844"/>
                  </a:lnTo>
                  <a:lnTo>
                    <a:pt x="802" y="1836"/>
                  </a:lnTo>
                  <a:lnTo>
                    <a:pt x="806" y="1831"/>
                  </a:lnTo>
                  <a:lnTo>
                    <a:pt x="813" y="1833"/>
                  </a:lnTo>
                  <a:lnTo>
                    <a:pt x="814" y="1844"/>
                  </a:lnTo>
                  <a:lnTo>
                    <a:pt x="825" y="1842"/>
                  </a:lnTo>
                  <a:lnTo>
                    <a:pt x="838" y="1844"/>
                  </a:lnTo>
                  <a:lnTo>
                    <a:pt x="851" y="1850"/>
                  </a:lnTo>
                  <a:lnTo>
                    <a:pt x="860" y="1855"/>
                  </a:lnTo>
                  <a:lnTo>
                    <a:pt x="868" y="1867"/>
                  </a:lnTo>
                  <a:lnTo>
                    <a:pt x="873" y="1894"/>
                  </a:lnTo>
                  <a:lnTo>
                    <a:pt x="880" y="1907"/>
                  </a:lnTo>
                  <a:lnTo>
                    <a:pt x="870" y="1903"/>
                  </a:lnTo>
                  <a:lnTo>
                    <a:pt x="863" y="1894"/>
                  </a:lnTo>
                  <a:lnTo>
                    <a:pt x="859" y="1881"/>
                  </a:lnTo>
                  <a:lnTo>
                    <a:pt x="858" y="1869"/>
                  </a:lnTo>
                  <a:lnTo>
                    <a:pt x="852" y="1864"/>
                  </a:lnTo>
                  <a:lnTo>
                    <a:pt x="825" y="1855"/>
                  </a:lnTo>
                  <a:lnTo>
                    <a:pt x="814" y="1849"/>
                  </a:lnTo>
                  <a:lnTo>
                    <a:pt x="814" y="1862"/>
                  </a:lnTo>
                  <a:lnTo>
                    <a:pt x="824" y="1879"/>
                  </a:lnTo>
                  <a:lnTo>
                    <a:pt x="903" y="1968"/>
                  </a:lnTo>
                  <a:lnTo>
                    <a:pt x="1025" y="2093"/>
                  </a:lnTo>
                  <a:lnTo>
                    <a:pt x="1105" y="2173"/>
                  </a:lnTo>
                  <a:lnTo>
                    <a:pt x="1153" y="2218"/>
                  </a:lnTo>
                  <a:lnTo>
                    <a:pt x="1188" y="2260"/>
                  </a:lnTo>
                  <a:lnTo>
                    <a:pt x="1191" y="2263"/>
                  </a:lnTo>
                  <a:lnTo>
                    <a:pt x="1191" y="2263"/>
                  </a:lnTo>
                  <a:lnTo>
                    <a:pt x="1204" y="2261"/>
                  </a:lnTo>
                  <a:lnTo>
                    <a:pt x="1215" y="2247"/>
                  </a:lnTo>
                  <a:lnTo>
                    <a:pt x="1229" y="2209"/>
                  </a:lnTo>
                  <a:lnTo>
                    <a:pt x="1243" y="2184"/>
                  </a:lnTo>
                  <a:lnTo>
                    <a:pt x="1245" y="2174"/>
                  </a:lnTo>
                  <a:lnTo>
                    <a:pt x="1245" y="2161"/>
                  </a:lnTo>
                  <a:lnTo>
                    <a:pt x="1233" y="2129"/>
                  </a:lnTo>
                  <a:lnTo>
                    <a:pt x="1233" y="2125"/>
                  </a:lnTo>
                  <a:lnTo>
                    <a:pt x="1234" y="2115"/>
                  </a:lnTo>
                  <a:lnTo>
                    <a:pt x="1233" y="2110"/>
                  </a:lnTo>
                  <a:lnTo>
                    <a:pt x="1228" y="2094"/>
                  </a:lnTo>
                  <a:lnTo>
                    <a:pt x="1226" y="2088"/>
                  </a:lnTo>
                  <a:lnTo>
                    <a:pt x="1226" y="2075"/>
                  </a:lnTo>
                  <a:lnTo>
                    <a:pt x="1229" y="2067"/>
                  </a:lnTo>
                  <a:lnTo>
                    <a:pt x="1242" y="2052"/>
                  </a:lnTo>
                  <a:lnTo>
                    <a:pt x="1249" y="2032"/>
                  </a:lnTo>
                  <a:lnTo>
                    <a:pt x="1247" y="1991"/>
                  </a:lnTo>
                  <a:lnTo>
                    <a:pt x="1249" y="1970"/>
                  </a:lnTo>
                  <a:lnTo>
                    <a:pt x="1257" y="1962"/>
                  </a:lnTo>
                  <a:lnTo>
                    <a:pt x="1265" y="1960"/>
                  </a:lnTo>
                  <a:lnTo>
                    <a:pt x="1273" y="1959"/>
                  </a:lnTo>
                  <a:lnTo>
                    <a:pt x="1281" y="1956"/>
                  </a:lnTo>
                  <a:lnTo>
                    <a:pt x="1288" y="1948"/>
                  </a:lnTo>
                  <a:lnTo>
                    <a:pt x="1300" y="1919"/>
                  </a:lnTo>
                  <a:lnTo>
                    <a:pt x="1218" y="1813"/>
                  </a:lnTo>
                  <a:lnTo>
                    <a:pt x="1213" y="1802"/>
                  </a:lnTo>
                  <a:lnTo>
                    <a:pt x="1213" y="1790"/>
                  </a:lnTo>
                  <a:lnTo>
                    <a:pt x="1217" y="1778"/>
                  </a:lnTo>
                  <a:lnTo>
                    <a:pt x="1229" y="1758"/>
                  </a:lnTo>
                  <a:lnTo>
                    <a:pt x="1260" y="1705"/>
                  </a:lnTo>
                  <a:lnTo>
                    <a:pt x="1280" y="1671"/>
                  </a:lnTo>
                  <a:lnTo>
                    <a:pt x="1304" y="1630"/>
                  </a:lnTo>
                  <a:lnTo>
                    <a:pt x="1354" y="1543"/>
                  </a:lnTo>
                  <a:lnTo>
                    <a:pt x="1404" y="1457"/>
                  </a:lnTo>
                  <a:lnTo>
                    <a:pt x="1448" y="1382"/>
                  </a:lnTo>
                  <a:lnTo>
                    <a:pt x="1478" y="1328"/>
                  </a:lnTo>
                  <a:lnTo>
                    <a:pt x="1490" y="1308"/>
                  </a:lnTo>
                  <a:lnTo>
                    <a:pt x="1505" y="1283"/>
                  </a:lnTo>
                  <a:lnTo>
                    <a:pt x="1512" y="1273"/>
                  </a:lnTo>
                  <a:lnTo>
                    <a:pt x="1522" y="1268"/>
                  </a:lnTo>
                  <a:lnTo>
                    <a:pt x="1551" y="1268"/>
                  </a:lnTo>
                  <a:lnTo>
                    <a:pt x="1639" y="1268"/>
                  </a:lnTo>
                  <a:lnTo>
                    <a:pt x="1726" y="1268"/>
                  </a:lnTo>
                  <a:lnTo>
                    <a:pt x="1813" y="1268"/>
                  </a:lnTo>
                  <a:lnTo>
                    <a:pt x="1901" y="1268"/>
                  </a:lnTo>
                  <a:lnTo>
                    <a:pt x="1985" y="1268"/>
                  </a:lnTo>
                  <a:lnTo>
                    <a:pt x="1988" y="1268"/>
                  </a:lnTo>
                  <a:lnTo>
                    <a:pt x="2076" y="1267"/>
                  </a:lnTo>
                  <a:lnTo>
                    <a:pt x="2163" y="1267"/>
                  </a:lnTo>
                  <a:lnTo>
                    <a:pt x="2250" y="1267"/>
                  </a:lnTo>
                  <a:lnTo>
                    <a:pt x="2307" y="1267"/>
                  </a:lnTo>
                  <a:lnTo>
                    <a:pt x="2320" y="1266"/>
                  </a:lnTo>
                  <a:lnTo>
                    <a:pt x="2331" y="1261"/>
                  </a:lnTo>
                  <a:lnTo>
                    <a:pt x="2331" y="1261"/>
                  </a:lnTo>
                  <a:lnTo>
                    <a:pt x="2331" y="1261"/>
                  </a:lnTo>
                  <a:lnTo>
                    <a:pt x="2334" y="1258"/>
                  </a:lnTo>
                  <a:lnTo>
                    <a:pt x="2338" y="1249"/>
                  </a:lnTo>
                  <a:lnTo>
                    <a:pt x="2340" y="1243"/>
                  </a:lnTo>
                  <a:lnTo>
                    <a:pt x="2336" y="1245"/>
                  </a:lnTo>
                  <a:lnTo>
                    <a:pt x="2335" y="1245"/>
                  </a:lnTo>
                  <a:lnTo>
                    <a:pt x="2333" y="1246"/>
                  </a:lnTo>
                  <a:lnTo>
                    <a:pt x="2331" y="1248"/>
                  </a:lnTo>
                  <a:lnTo>
                    <a:pt x="2326" y="1248"/>
                  </a:lnTo>
                  <a:lnTo>
                    <a:pt x="2324" y="1237"/>
                  </a:lnTo>
                  <a:lnTo>
                    <a:pt x="2339" y="1224"/>
                  </a:lnTo>
                  <a:lnTo>
                    <a:pt x="2331" y="1216"/>
                  </a:lnTo>
                  <a:lnTo>
                    <a:pt x="2331" y="1212"/>
                  </a:lnTo>
                  <a:lnTo>
                    <a:pt x="2345" y="1206"/>
                  </a:lnTo>
                  <a:lnTo>
                    <a:pt x="2341" y="1200"/>
                  </a:lnTo>
                  <a:lnTo>
                    <a:pt x="2322" y="1189"/>
                  </a:lnTo>
                  <a:lnTo>
                    <a:pt x="2320" y="1177"/>
                  </a:lnTo>
                  <a:lnTo>
                    <a:pt x="2325" y="1168"/>
                  </a:lnTo>
                  <a:lnTo>
                    <a:pt x="2332" y="1162"/>
                  </a:lnTo>
                  <a:lnTo>
                    <a:pt x="2340" y="1158"/>
                  </a:lnTo>
                  <a:lnTo>
                    <a:pt x="2331" y="1155"/>
                  </a:lnTo>
                  <a:lnTo>
                    <a:pt x="2325" y="1150"/>
                  </a:lnTo>
                  <a:lnTo>
                    <a:pt x="2324" y="1144"/>
                  </a:lnTo>
                  <a:lnTo>
                    <a:pt x="2331" y="1136"/>
                  </a:lnTo>
                  <a:lnTo>
                    <a:pt x="2334" y="1138"/>
                  </a:lnTo>
                  <a:lnTo>
                    <a:pt x="2336" y="1139"/>
                  </a:lnTo>
                  <a:lnTo>
                    <a:pt x="2344" y="1141"/>
                  </a:lnTo>
                  <a:lnTo>
                    <a:pt x="2342" y="1137"/>
                  </a:lnTo>
                  <a:lnTo>
                    <a:pt x="2338" y="1130"/>
                  </a:lnTo>
                  <a:lnTo>
                    <a:pt x="2336" y="1126"/>
                  </a:lnTo>
                  <a:lnTo>
                    <a:pt x="2338" y="1127"/>
                  </a:lnTo>
                  <a:lnTo>
                    <a:pt x="2339" y="1126"/>
                  </a:lnTo>
                  <a:lnTo>
                    <a:pt x="2339" y="1124"/>
                  </a:lnTo>
                  <a:lnTo>
                    <a:pt x="2340" y="1122"/>
                  </a:lnTo>
                  <a:lnTo>
                    <a:pt x="2344" y="1125"/>
                  </a:lnTo>
                  <a:lnTo>
                    <a:pt x="2349" y="1126"/>
                  </a:lnTo>
                  <a:lnTo>
                    <a:pt x="2353" y="1125"/>
                  </a:lnTo>
                  <a:lnTo>
                    <a:pt x="2353" y="1118"/>
                  </a:lnTo>
                  <a:lnTo>
                    <a:pt x="2349" y="1119"/>
                  </a:lnTo>
                  <a:lnTo>
                    <a:pt x="2340" y="1116"/>
                  </a:lnTo>
                  <a:lnTo>
                    <a:pt x="2333" y="1111"/>
                  </a:lnTo>
                  <a:lnTo>
                    <a:pt x="2338" y="1109"/>
                  </a:lnTo>
                  <a:lnTo>
                    <a:pt x="2349" y="1105"/>
                  </a:lnTo>
                  <a:lnTo>
                    <a:pt x="2359" y="1096"/>
                  </a:lnTo>
                  <a:lnTo>
                    <a:pt x="2362" y="1085"/>
                  </a:lnTo>
                  <a:lnTo>
                    <a:pt x="2357" y="1077"/>
                  </a:lnTo>
                  <a:lnTo>
                    <a:pt x="2353" y="1077"/>
                  </a:lnTo>
                  <a:lnTo>
                    <a:pt x="2353" y="1082"/>
                  </a:lnTo>
                  <a:lnTo>
                    <a:pt x="2349" y="1082"/>
                  </a:lnTo>
                  <a:lnTo>
                    <a:pt x="2350" y="1073"/>
                  </a:lnTo>
                  <a:lnTo>
                    <a:pt x="2356" y="1069"/>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2" name="Freeform 60"/>
            <p:cNvSpPr>
              <a:spLocks noEditPoints="1"/>
            </p:cNvSpPr>
            <p:nvPr/>
          </p:nvSpPr>
          <p:spPr bwMode="auto">
            <a:xfrm>
              <a:off x="4295765" y="2882897"/>
              <a:ext cx="663574" cy="631824"/>
            </a:xfrm>
            <a:custGeom>
              <a:avLst/>
              <a:gdLst>
                <a:gd name="T0" fmla="*/ 98 w 2374"/>
                <a:gd name="T1" fmla="*/ 1307 h 2263"/>
                <a:gd name="T2" fmla="*/ 2361 w 2374"/>
                <a:gd name="T3" fmla="*/ 1037 h 2263"/>
                <a:gd name="T4" fmla="*/ 2309 w 2374"/>
                <a:gd name="T5" fmla="*/ 1014 h 2263"/>
                <a:gd name="T6" fmla="*/ 2245 w 2374"/>
                <a:gd name="T7" fmla="*/ 998 h 2263"/>
                <a:gd name="T8" fmla="*/ 2220 w 2374"/>
                <a:gd name="T9" fmla="*/ 969 h 2263"/>
                <a:gd name="T10" fmla="*/ 2201 w 2374"/>
                <a:gd name="T11" fmla="*/ 926 h 2263"/>
                <a:gd name="T12" fmla="*/ 2108 w 2374"/>
                <a:gd name="T13" fmla="*/ 797 h 2263"/>
                <a:gd name="T14" fmla="*/ 2001 w 2374"/>
                <a:gd name="T15" fmla="*/ 739 h 2263"/>
                <a:gd name="T16" fmla="*/ 1982 w 2374"/>
                <a:gd name="T17" fmla="*/ 737 h 2263"/>
                <a:gd name="T18" fmla="*/ 1904 w 2374"/>
                <a:gd name="T19" fmla="*/ 644 h 2263"/>
                <a:gd name="T20" fmla="*/ 1836 w 2374"/>
                <a:gd name="T21" fmla="*/ 581 h 2263"/>
                <a:gd name="T22" fmla="*/ 1763 w 2374"/>
                <a:gd name="T23" fmla="*/ 533 h 2263"/>
                <a:gd name="T24" fmla="*/ 1702 w 2374"/>
                <a:gd name="T25" fmla="*/ 477 h 2263"/>
                <a:gd name="T26" fmla="*/ 1718 w 2374"/>
                <a:gd name="T27" fmla="*/ 409 h 2263"/>
                <a:gd name="T28" fmla="*/ 1669 w 2374"/>
                <a:gd name="T29" fmla="*/ 355 h 2263"/>
                <a:gd name="T30" fmla="*/ 1610 w 2374"/>
                <a:gd name="T31" fmla="*/ 327 h 2263"/>
                <a:gd name="T32" fmla="*/ 1569 w 2374"/>
                <a:gd name="T33" fmla="*/ 272 h 2263"/>
                <a:gd name="T34" fmla="*/ 1478 w 2374"/>
                <a:gd name="T35" fmla="*/ 175 h 2263"/>
                <a:gd name="T36" fmla="*/ 1483 w 2374"/>
                <a:gd name="T37" fmla="*/ 97 h 2263"/>
                <a:gd name="T38" fmla="*/ 1390 w 2374"/>
                <a:gd name="T39" fmla="*/ 79 h 2263"/>
                <a:gd name="T40" fmla="*/ 1314 w 2374"/>
                <a:gd name="T41" fmla="*/ 89 h 2263"/>
                <a:gd name="T42" fmla="*/ 1194 w 2374"/>
                <a:gd name="T43" fmla="*/ 168 h 2263"/>
                <a:gd name="T44" fmla="*/ 1069 w 2374"/>
                <a:gd name="T45" fmla="*/ 255 h 2263"/>
                <a:gd name="T46" fmla="*/ 967 w 2374"/>
                <a:gd name="T47" fmla="*/ 347 h 2263"/>
                <a:gd name="T48" fmla="*/ 909 w 2374"/>
                <a:gd name="T49" fmla="*/ 401 h 2263"/>
                <a:gd name="T50" fmla="*/ 799 w 2374"/>
                <a:gd name="T51" fmla="*/ 361 h 2263"/>
                <a:gd name="T52" fmla="*/ 718 w 2374"/>
                <a:gd name="T53" fmla="*/ 242 h 2263"/>
                <a:gd name="T54" fmla="*/ 719 w 2374"/>
                <a:gd name="T55" fmla="*/ 98 h 2263"/>
                <a:gd name="T56" fmla="*/ 706 w 2374"/>
                <a:gd name="T57" fmla="*/ 53 h 2263"/>
                <a:gd name="T58" fmla="*/ 566 w 2374"/>
                <a:gd name="T59" fmla="*/ 6 h 2263"/>
                <a:gd name="T60" fmla="*/ 486 w 2374"/>
                <a:gd name="T61" fmla="*/ 111 h 2263"/>
                <a:gd name="T62" fmla="*/ 423 w 2374"/>
                <a:gd name="T63" fmla="*/ 255 h 2263"/>
                <a:gd name="T64" fmla="*/ 389 w 2374"/>
                <a:gd name="T65" fmla="*/ 296 h 2263"/>
                <a:gd name="T66" fmla="*/ 337 w 2374"/>
                <a:gd name="T67" fmla="*/ 415 h 2263"/>
                <a:gd name="T68" fmla="*/ 237 w 2374"/>
                <a:gd name="T69" fmla="*/ 507 h 2263"/>
                <a:gd name="T70" fmla="*/ 164 w 2374"/>
                <a:gd name="T71" fmla="*/ 612 h 2263"/>
                <a:gd name="T72" fmla="*/ 138 w 2374"/>
                <a:gd name="T73" fmla="*/ 691 h 2263"/>
                <a:gd name="T74" fmla="*/ 88 w 2374"/>
                <a:gd name="T75" fmla="*/ 764 h 2263"/>
                <a:gd name="T76" fmla="*/ 57 w 2374"/>
                <a:gd name="T77" fmla="*/ 878 h 2263"/>
                <a:gd name="T78" fmla="*/ 23 w 2374"/>
                <a:gd name="T79" fmla="*/ 1042 h 2263"/>
                <a:gd name="T80" fmla="*/ 46 w 2374"/>
                <a:gd name="T81" fmla="*/ 1183 h 2263"/>
                <a:gd name="T82" fmla="*/ 144 w 2374"/>
                <a:gd name="T83" fmla="*/ 1255 h 2263"/>
                <a:gd name="T84" fmla="*/ 123 w 2374"/>
                <a:gd name="T85" fmla="*/ 1303 h 2263"/>
                <a:gd name="T86" fmla="*/ 605 w 2374"/>
                <a:gd name="T87" fmla="*/ 1674 h 2263"/>
                <a:gd name="T88" fmla="*/ 806 w 2374"/>
                <a:gd name="T89" fmla="*/ 1831 h 2263"/>
                <a:gd name="T90" fmla="*/ 880 w 2374"/>
                <a:gd name="T91" fmla="*/ 1907 h 2263"/>
                <a:gd name="T92" fmla="*/ 824 w 2374"/>
                <a:gd name="T93" fmla="*/ 1879 h 2263"/>
                <a:gd name="T94" fmla="*/ 1215 w 2374"/>
                <a:gd name="T95" fmla="*/ 2247 h 2263"/>
                <a:gd name="T96" fmla="*/ 1228 w 2374"/>
                <a:gd name="T97" fmla="*/ 2094 h 2263"/>
                <a:gd name="T98" fmla="*/ 1265 w 2374"/>
                <a:gd name="T99" fmla="*/ 1960 h 2263"/>
                <a:gd name="T100" fmla="*/ 1229 w 2374"/>
                <a:gd name="T101" fmla="*/ 1758 h 2263"/>
                <a:gd name="T102" fmla="*/ 1505 w 2374"/>
                <a:gd name="T103" fmla="*/ 1283 h 2263"/>
                <a:gd name="T104" fmla="*/ 1988 w 2374"/>
                <a:gd name="T105" fmla="*/ 1268 h 2263"/>
                <a:gd name="T106" fmla="*/ 2334 w 2374"/>
                <a:gd name="T107" fmla="*/ 1258 h 2263"/>
                <a:gd name="T108" fmla="*/ 2339 w 2374"/>
                <a:gd name="T109" fmla="*/ 1224 h 2263"/>
                <a:gd name="T110" fmla="*/ 2340 w 2374"/>
                <a:gd name="T111" fmla="*/ 1158 h 2263"/>
                <a:gd name="T112" fmla="*/ 2338 w 2374"/>
                <a:gd name="T113" fmla="*/ 1130 h 2263"/>
                <a:gd name="T114" fmla="*/ 2353 w 2374"/>
                <a:gd name="T115" fmla="*/ 1118 h 2263"/>
                <a:gd name="T116" fmla="*/ 2353 w 2374"/>
                <a:gd name="T117" fmla="*/ 1077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4" h="2263">
                  <a:moveTo>
                    <a:pt x="88" y="1302"/>
                  </a:moveTo>
                  <a:lnTo>
                    <a:pt x="67" y="1293"/>
                  </a:lnTo>
                  <a:lnTo>
                    <a:pt x="60" y="1287"/>
                  </a:lnTo>
                  <a:lnTo>
                    <a:pt x="43" y="1264"/>
                  </a:lnTo>
                  <a:lnTo>
                    <a:pt x="27" y="1251"/>
                  </a:lnTo>
                  <a:lnTo>
                    <a:pt x="20" y="1249"/>
                  </a:lnTo>
                  <a:lnTo>
                    <a:pt x="6" y="1276"/>
                  </a:lnTo>
                  <a:lnTo>
                    <a:pt x="102" y="1315"/>
                  </a:lnTo>
                  <a:lnTo>
                    <a:pt x="98" y="1307"/>
                  </a:lnTo>
                  <a:lnTo>
                    <a:pt x="88" y="1302"/>
                  </a:lnTo>
                  <a:close/>
                  <a:moveTo>
                    <a:pt x="2356" y="1069"/>
                  </a:moveTo>
                  <a:lnTo>
                    <a:pt x="2365" y="1070"/>
                  </a:lnTo>
                  <a:lnTo>
                    <a:pt x="2374" y="1072"/>
                  </a:lnTo>
                  <a:lnTo>
                    <a:pt x="2367" y="1060"/>
                  </a:lnTo>
                  <a:lnTo>
                    <a:pt x="2366" y="1056"/>
                  </a:lnTo>
                  <a:lnTo>
                    <a:pt x="2366" y="1048"/>
                  </a:lnTo>
                  <a:lnTo>
                    <a:pt x="2365" y="1038"/>
                  </a:lnTo>
                  <a:lnTo>
                    <a:pt x="2361" y="1037"/>
                  </a:lnTo>
                  <a:lnTo>
                    <a:pt x="2356" y="1040"/>
                  </a:lnTo>
                  <a:lnTo>
                    <a:pt x="2349" y="1041"/>
                  </a:lnTo>
                  <a:lnTo>
                    <a:pt x="2345" y="1039"/>
                  </a:lnTo>
                  <a:lnTo>
                    <a:pt x="2340" y="1036"/>
                  </a:lnTo>
                  <a:lnTo>
                    <a:pt x="2334" y="1033"/>
                  </a:lnTo>
                  <a:lnTo>
                    <a:pt x="2314" y="1031"/>
                  </a:lnTo>
                  <a:lnTo>
                    <a:pt x="2312" y="1027"/>
                  </a:lnTo>
                  <a:lnTo>
                    <a:pt x="2313" y="1021"/>
                  </a:lnTo>
                  <a:lnTo>
                    <a:pt x="2309" y="1014"/>
                  </a:lnTo>
                  <a:lnTo>
                    <a:pt x="2306" y="1010"/>
                  </a:lnTo>
                  <a:lnTo>
                    <a:pt x="2300" y="1006"/>
                  </a:lnTo>
                  <a:lnTo>
                    <a:pt x="2293" y="1004"/>
                  </a:lnTo>
                  <a:lnTo>
                    <a:pt x="2277" y="1012"/>
                  </a:lnTo>
                  <a:lnTo>
                    <a:pt x="2274" y="1006"/>
                  </a:lnTo>
                  <a:lnTo>
                    <a:pt x="2271" y="992"/>
                  </a:lnTo>
                  <a:lnTo>
                    <a:pt x="2264" y="992"/>
                  </a:lnTo>
                  <a:lnTo>
                    <a:pt x="2248" y="997"/>
                  </a:lnTo>
                  <a:lnTo>
                    <a:pt x="2245" y="998"/>
                  </a:lnTo>
                  <a:lnTo>
                    <a:pt x="2241" y="996"/>
                  </a:lnTo>
                  <a:lnTo>
                    <a:pt x="2232" y="994"/>
                  </a:lnTo>
                  <a:lnTo>
                    <a:pt x="2222" y="994"/>
                  </a:lnTo>
                  <a:lnTo>
                    <a:pt x="2214" y="996"/>
                  </a:lnTo>
                  <a:lnTo>
                    <a:pt x="2217" y="990"/>
                  </a:lnTo>
                  <a:lnTo>
                    <a:pt x="2223" y="985"/>
                  </a:lnTo>
                  <a:lnTo>
                    <a:pt x="2227" y="980"/>
                  </a:lnTo>
                  <a:lnTo>
                    <a:pt x="2227" y="973"/>
                  </a:lnTo>
                  <a:lnTo>
                    <a:pt x="2220" y="969"/>
                  </a:lnTo>
                  <a:lnTo>
                    <a:pt x="2210" y="968"/>
                  </a:lnTo>
                  <a:lnTo>
                    <a:pt x="2204" y="966"/>
                  </a:lnTo>
                  <a:lnTo>
                    <a:pt x="2210" y="956"/>
                  </a:lnTo>
                  <a:lnTo>
                    <a:pt x="2207" y="945"/>
                  </a:lnTo>
                  <a:lnTo>
                    <a:pt x="2211" y="934"/>
                  </a:lnTo>
                  <a:lnTo>
                    <a:pt x="2213" y="925"/>
                  </a:lnTo>
                  <a:lnTo>
                    <a:pt x="2205" y="919"/>
                  </a:lnTo>
                  <a:lnTo>
                    <a:pt x="2203" y="924"/>
                  </a:lnTo>
                  <a:lnTo>
                    <a:pt x="2201" y="926"/>
                  </a:lnTo>
                  <a:lnTo>
                    <a:pt x="2198" y="927"/>
                  </a:lnTo>
                  <a:lnTo>
                    <a:pt x="2192" y="928"/>
                  </a:lnTo>
                  <a:lnTo>
                    <a:pt x="2192" y="924"/>
                  </a:lnTo>
                  <a:lnTo>
                    <a:pt x="2201" y="909"/>
                  </a:lnTo>
                  <a:lnTo>
                    <a:pt x="2192" y="885"/>
                  </a:lnTo>
                  <a:lnTo>
                    <a:pt x="2149" y="823"/>
                  </a:lnTo>
                  <a:lnTo>
                    <a:pt x="2140" y="816"/>
                  </a:lnTo>
                  <a:lnTo>
                    <a:pt x="2117" y="804"/>
                  </a:lnTo>
                  <a:lnTo>
                    <a:pt x="2108" y="797"/>
                  </a:lnTo>
                  <a:lnTo>
                    <a:pt x="2110" y="789"/>
                  </a:lnTo>
                  <a:lnTo>
                    <a:pt x="2110" y="784"/>
                  </a:lnTo>
                  <a:lnTo>
                    <a:pt x="2101" y="779"/>
                  </a:lnTo>
                  <a:lnTo>
                    <a:pt x="2095" y="784"/>
                  </a:lnTo>
                  <a:lnTo>
                    <a:pt x="2088" y="784"/>
                  </a:lnTo>
                  <a:lnTo>
                    <a:pt x="2044" y="771"/>
                  </a:lnTo>
                  <a:lnTo>
                    <a:pt x="2033" y="764"/>
                  </a:lnTo>
                  <a:lnTo>
                    <a:pt x="2014" y="745"/>
                  </a:lnTo>
                  <a:lnTo>
                    <a:pt x="2001" y="739"/>
                  </a:lnTo>
                  <a:lnTo>
                    <a:pt x="2011" y="728"/>
                  </a:lnTo>
                  <a:lnTo>
                    <a:pt x="2010" y="723"/>
                  </a:lnTo>
                  <a:lnTo>
                    <a:pt x="2001" y="721"/>
                  </a:lnTo>
                  <a:lnTo>
                    <a:pt x="1990" y="721"/>
                  </a:lnTo>
                  <a:lnTo>
                    <a:pt x="1989" y="724"/>
                  </a:lnTo>
                  <a:lnTo>
                    <a:pt x="1991" y="730"/>
                  </a:lnTo>
                  <a:lnTo>
                    <a:pt x="1992" y="736"/>
                  </a:lnTo>
                  <a:lnTo>
                    <a:pt x="1986" y="739"/>
                  </a:lnTo>
                  <a:lnTo>
                    <a:pt x="1982" y="737"/>
                  </a:lnTo>
                  <a:lnTo>
                    <a:pt x="1974" y="728"/>
                  </a:lnTo>
                  <a:lnTo>
                    <a:pt x="1971" y="725"/>
                  </a:lnTo>
                  <a:lnTo>
                    <a:pt x="1946" y="717"/>
                  </a:lnTo>
                  <a:lnTo>
                    <a:pt x="1939" y="710"/>
                  </a:lnTo>
                  <a:lnTo>
                    <a:pt x="1936" y="696"/>
                  </a:lnTo>
                  <a:lnTo>
                    <a:pt x="1932" y="689"/>
                  </a:lnTo>
                  <a:lnTo>
                    <a:pt x="1910" y="662"/>
                  </a:lnTo>
                  <a:lnTo>
                    <a:pt x="1908" y="657"/>
                  </a:lnTo>
                  <a:lnTo>
                    <a:pt x="1904" y="644"/>
                  </a:lnTo>
                  <a:lnTo>
                    <a:pt x="1901" y="640"/>
                  </a:lnTo>
                  <a:lnTo>
                    <a:pt x="1894" y="639"/>
                  </a:lnTo>
                  <a:lnTo>
                    <a:pt x="1879" y="640"/>
                  </a:lnTo>
                  <a:lnTo>
                    <a:pt x="1873" y="638"/>
                  </a:lnTo>
                  <a:lnTo>
                    <a:pt x="1850" y="613"/>
                  </a:lnTo>
                  <a:lnTo>
                    <a:pt x="1844" y="604"/>
                  </a:lnTo>
                  <a:lnTo>
                    <a:pt x="1842" y="597"/>
                  </a:lnTo>
                  <a:lnTo>
                    <a:pt x="1838" y="586"/>
                  </a:lnTo>
                  <a:lnTo>
                    <a:pt x="1836" y="581"/>
                  </a:lnTo>
                  <a:lnTo>
                    <a:pt x="1830" y="578"/>
                  </a:lnTo>
                  <a:lnTo>
                    <a:pt x="1817" y="574"/>
                  </a:lnTo>
                  <a:lnTo>
                    <a:pt x="1814" y="570"/>
                  </a:lnTo>
                  <a:lnTo>
                    <a:pt x="1813" y="560"/>
                  </a:lnTo>
                  <a:lnTo>
                    <a:pt x="1810" y="548"/>
                  </a:lnTo>
                  <a:lnTo>
                    <a:pt x="1804" y="537"/>
                  </a:lnTo>
                  <a:lnTo>
                    <a:pt x="1797" y="532"/>
                  </a:lnTo>
                  <a:lnTo>
                    <a:pt x="1780" y="531"/>
                  </a:lnTo>
                  <a:lnTo>
                    <a:pt x="1763" y="533"/>
                  </a:lnTo>
                  <a:lnTo>
                    <a:pt x="1750" y="531"/>
                  </a:lnTo>
                  <a:lnTo>
                    <a:pt x="1745" y="515"/>
                  </a:lnTo>
                  <a:lnTo>
                    <a:pt x="1735" y="510"/>
                  </a:lnTo>
                  <a:lnTo>
                    <a:pt x="1715" y="506"/>
                  </a:lnTo>
                  <a:lnTo>
                    <a:pt x="1701" y="499"/>
                  </a:lnTo>
                  <a:lnTo>
                    <a:pt x="1703" y="489"/>
                  </a:lnTo>
                  <a:lnTo>
                    <a:pt x="1707" y="488"/>
                  </a:lnTo>
                  <a:lnTo>
                    <a:pt x="1705" y="486"/>
                  </a:lnTo>
                  <a:lnTo>
                    <a:pt x="1702" y="477"/>
                  </a:lnTo>
                  <a:lnTo>
                    <a:pt x="1703" y="467"/>
                  </a:lnTo>
                  <a:lnTo>
                    <a:pt x="1706" y="456"/>
                  </a:lnTo>
                  <a:lnTo>
                    <a:pt x="1709" y="450"/>
                  </a:lnTo>
                  <a:lnTo>
                    <a:pt x="1717" y="447"/>
                  </a:lnTo>
                  <a:lnTo>
                    <a:pt x="1726" y="448"/>
                  </a:lnTo>
                  <a:lnTo>
                    <a:pt x="1733" y="446"/>
                  </a:lnTo>
                  <a:lnTo>
                    <a:pt x="1736" y="436"/>
                  </a:lnTo>
                  <a:lnTo>
                    <a:pt x="1733" y="434"/>
                  </a:lnTo>
                  <a:lnTo>
                    <a:pt x="1718" y="409"/>
                  </a:lnTo>
                  <a:lnTo>
                    <a:pt x="1713" y="402"/>
                  </a:lnTo>
                  <a:lnTo>
                    <a:pt x="1708" y="399"/>
                  </a:lnTo>
                  <a:lnTo>
                    <a:pt x="1694" y="400"/>
                  </a:lnTo>
                  <a:lnTo>
                    <a:pt x="1686" y="399"/>
                  </a:lnTo>
                  <a:lnTo>
                    <a:pt x="1677" y="396"/>
                  </a:lnTo>
                  <a:lnTo>
                    <a:pt x="1669" y="391"/>
                  </a:lnTo>
                  <a:lnTo>
                    <a:pt x="1666" y="384"/>
                  </a:lnTo>
                  <a:lnTo>
                    <a:pt x="1669" y="365"/>
                  </a:lnTo>
                  <a:lnTo>
                    <a:pt x="1669" y="355"/>
                  </a:lnTo>
                  <a:lnTo>
                    <a:pt x="1664" y="350"/>
                  </a:lnTo>
                  <a:lnTo>
                    <a:pt x="1658" y="348"/>
                  </a:lnTo>
                  <a:lnTo>
                    <a:pt x="1654" y="344"/>
                  </a:lnTo>
                  <a:lnTo>
                    <a:pt x="1641" y="339"/>
                  </a:lnTo>
                  <a:lnTo>
                    <a:pt x="1627" y="334"/>
                  </a:lnTo>
                  <a:lnTo>
                    <a:pt x="1616" y="330"/>
                  </a:lnTo>
                  <a:lnTo>
                    <a:pt x="1614" y="329"/>
                  </a:lnTo>
                  <a:lnTo>
                    <a:pt x="1612" y="328"/>
                  </a:lnTo>
                  <a:lnTo>
                    <a:pt x="1610" y="327"/>
                  </a:lnTo>
                  <a:lnTo>
                    <a:pt x="1607" y="326"/>
                  </a:lnTo>
                  <a:lnTo>
                    <a:pt x="1596" y="322"/>
                  </a:lnTo>
                  <a:lnTo>
                    <a:pt x="1583" y="317"/>
                  </a:lnTo>
                  <a:lnTo>
                    <a:pt x="1573" y="310"/>
                  </a:lnTo>
                  <a:lnTo>
                    <a:pt x="1568" y="299"/>
                  </a:lnTo>
                  <a:lnTo>
                    <a:pt x="1568" y="292"/>
                  </a:lnTo>
                  <a:lnTo>
                    <a:pt x="1569" y="286"/>
                  </a:lnTo>
                  <a:lnTo>
                    <a:pt x="1569" y="279"/>
                  </a:lnTo>
                  <a:lnTo>
                    <a:pt x="1569" y="272"/>
                  </a:lnTo>
                  <a:lnTo>
                    <a:pt x="1564" y="250"/>
                  </a:lnTo>
                  <a:lnTo>
                    <a:pt x="1559" y="226"/>
                  </a:lnTo>
                  <a:lnTo>
                    <a:pt x="1550" y="204"/>
                  </a:lnTo>
                  <a:lnTo>
                    <a:pt x="1539" y="185"/>
                  </a:lnTo>
                  <a:lnTo>
                    <a:pt x="1526" y="181"/>
                  </a:lnTo>
                  <a:lnTo>
                    <a:pt x="1513" y="180"/>
                  </a:lnTo>
                  <a:lnTo>
                    <a:pt x="1499" y="180"/>
                  </a:lnTo>
                  <a:lnTo>
                    <a:pt x="1486" y="180"/>
                  </a:lnTo>
                  <a:lnTo>
                    <a:pt x="1478" y="175"/>
                  </a:lnTo>
                  <a:lnTo>
                    <a:pt x="1480" y="164"/>
                  </a:lnTo>
                  <a:lnTo>
                    <a:pt x="1486" y="151"/>
                  </a:lnTo>
                  <a:lnTo>
                    <a:pt x="1490" y="145"/>
                  </a:lnTo>
                  <a:lnTo>
                    <a:pt x="1487" y="125"/>
                  </a:lnTo>
                  <a:lnTo>
                    <a:pt x="1486" y="121"/>
                  </a:lnTo>
                  <a:lnTo>
                    <a:pt x="1484" y="118"/>
                  </a:lnTo>
                  <a:lnTo>
                    <a:pt x="1483" y="114"/>
                  </a:lnTo>
                  <a:lnTo>
                    <a:pt x="1484" y="101"/>
                  </a:lnTo>
                  <a:lnTo>
                    <a:pt x="1483" y="97"/>
                  </a:lnTo>
                  <a:lnTo>
                    <a:pt x="1475" y="82"/>
                  </a:lnTo>
                  <a:lnTo>
                    <a:pt x="1462" y="71"/>
                  </a:lnTo>
                  <a:lnTo>
                    <a:pt x="1448" y="69"/>
                  </a:lnTo>
                  <a:lnTo>
                    <a:pt x="1436" y="79"/>
                  </a:lnTo>
                  <a:lnTo>
                    <a:pt x="1419" y="71"/>
                  </a:lnTo>
                  <a:lnTo>
                    <a:pt x="1411" y="69"/>
                  </a:lnTo>
                  <a:lnTo>
                    <a:pt x="1401" y="70"/>
                  </a:lnTo>
                  <a:lnTo>
                    <a:pt x="1394" y="73"/>
                  </a:lnTo>
                  <a:lnTo>
                    <a:pt x="1390" y="79"/>
                  </a:lnTo>
                  <a:lnTo>
                    <a:pt x="1388" y="86"/>
                  </a:lnTo>
                  <a:lnTo>
                    <a:pt x="1383" y="92"/>
                  </a:lnTo>
                  <a:lnTo>
                    <a:pt x="1376" y="83"/>
                  </a:lnTo>
                  <a:lnTo>
                    <a:pt x="1377" y="60"/>
                  </a:lnTo>
                  <a:lnTo>
                    <a:pt x="1368" y="56"/>
                  </a:lnTo>
                  <a:lnTo>
                    <a:pt x="1364" y="56"/>
                  </a:lnTo>
                  <a:lnTo>
                    <a:pt x="1350" y="59"/>
                  </a:lnTo>
                  <a:lnTo>
                    <a:pt x="1331" y="71"/>
                  </a:lnTo>
                  <a:lnTo>
                    <a:pt x="1314" y="89"/>
                  </a:lnTo>
                  <a:lnTo>
                    <a:pt x="1298" y="106"/>
                  </a:lnTo>
                  <a:lnTo>
                    <a:pt x="1309" y="126"/>
                  </a:lnTo>
                  <a:lnTo>
                    <a:pt x="1296" y="136"/>
                  </a:lnTo>
                  <a:lnTo>
                    <a:pt x="1273" y="139"/>
                  </a:lnTo>
                  <a:lnTo>
                    <a:pt x="1253" y="136"/>
                  </a:lnTo>
                  <a:lnTo>
                    <a:pt x="1240" y="145"/>
                  </a:lnTo>
                  <a:lnTo>
                    <a:pt x="1226" y="154"/>
                  </a:lnTo>
                  <a:lnTo>
                    <a:pt x="1210" y="162"/>
                  </a:lnTo>
                  <a:lnTo>
                    <a:pt x="1194" y="168"/>
                  </a:lnTo>
                  <a:lnTo>
                    <a:pt x="1174" y="173"/>
                  </a:lnTo>
                  <a:lnTo>
                    <a:pt x="1151" y="178"/>
                  </a:lnTo>
                  <a:lnTo>
                    <a:pt x="1129" y="186"/>
                  </a:lnTo>
                  <a:lnTo>
                    <a:pt x="1114" y="196"/>
                  </a:lnTo>
                  <a:lnTo>
                    <a:pt x="1109" y="217"/>
                  </a:lnTo>
                  <a:lnTo>
                    <a:pt x="1109" y="233"/>
                  </a:lnTo>
                  <a:lnTo>
                    <a:pt x="1104" y="245"/>
                  </a:lnTo>
                  <a:lnTo>
                    <a:pt x="1082" y="252"/>
                  </a:lnTo>
                  <a:lnTo>
                    <a:pt x="1069" y="255"/>
                  </a:lnTo>
                  <a:lnTo>
                    <a:pt x="1056" y="265"/>
                  </a:lnTo>
                  <a:lnTo>
                    <a:pt x="1045" y="277"/>
                  </a:lnTo>
                  <a:lnTo>
                    <a:pt x="1035" y="288"/>
                  </a:lnTo>
                  <a:lnTo>
                    <a:pt x="1021" y="300"/>
                  </a:lnTo>
                  <a:lnTo>
                    <a:pt x="1007" y="312"/>
                  </a:lnTo>
                  <a:lnTo>
                    <a:pt x="994" y="324"/>
                  </a:lnTo>
                  <a:lnTo>
                    <a:pt x="980" y="335"/>
                  </a:lnTo>
                  <a:lnTo>
                    <a:pt x="974" y="341"/>
                  </a:lnTo>
                  <a:lnTo>
                    <a:pt x="967" y="347"/>
                  </a:lnTo>
                  <a:lnTo>
                    <a:pt x="961" y="353"/>
                  </a:lnTo>
                  <a:lnTo>
                    <a:pt x="955" y="359"/>
                  </a:lnTo>
                  <a:lnTo>
                    <a:pt x="945" y="368"/>
                  </a:lnTo>
                  <a:lnTo>
                    <a:pt x="935" y="377"/>
                  </a:lnTo>
                  <a:lnTo>
                    <a:pt x="926" y="386"/>
                  </a:lnTo>
                  <a:lnTo>
                    <a:pt x="916" y="395"/>
                  </a:lnTo>
                  <a:lnTo>
                    <a:pt x="914" y="397"/>
                  </a:lnTo>
                  <a:lnTo>
                    <a:pt x="911" y="399"/>
                  </a:lnTo>
                  <a:lnTo>
                    <a:pt x="909" y="401"/>
                  </a:lnTo>
                  <a:lnTo>
                    <a:pt x="906" y="403"/>
                  </a:lnTo>
                  <a:lnTo>
                    <a:pt x="889" y="415"/>
                  </a:lnTo>
                  <a:lnTo>
                    <a:pt x="868" y="416"/>
                  </a:lnTo>
                  <a:lnTo>
                    <a:pt x="848" y="409"/>
                  </a:lnTo>
                  <a:lnTo>
                    <a:pt x="830" y="399"/>
                  </a:lnTo>
                  <a:lnTo>
                    <a:pt x="821" y="391"/>
                  </a:lnTo>
                  <a:lnTo>
                    <a:pt x="813" y="381"/>
                  </a:lnTo>
                  <a:lnTo>
                    <a:pt x="806" y="371"/>
                  </a:lnTo>
                  <a:lnTo>
                    <a:pt x="799" y="361"/>
                  </a:lnTo>
                  <a:lnTo>
                    <a:pt x="788" y="341"/>
                  </a:lnTo>
                  <a:lnTo>
                    <a:pt x="781" y="322"/>
                  </a:lnTo>
                  <a:lnTo>
                    <a:pt x="770" y="309"/>
                  </a:lnTo>
                  <a:lnTo>
                    <a:pt x="749" y="305"/>
                  </a:lnTo>
                  <a:lnTo>
                    <a:pt x="733" y="305"/>
                  </a:lnTo>
                  <a:lnTo>
                    <a:pt x="724" y="298"/>
                  </a:lnTo>
                  <a:lnTo>
                    <a:pt x="720" y="286"/>
                  </a:lnTo>
                  <a:lnTo>
                    <a:pt x="718" y="269"/>
                  </a:lnTo>
                  <a:lnTo>
                    <a:pt x="718" y="242"/>
                  </a:lnTo>
                  <a:lnTo>
                    <a:pt x="712" y="215"/>
                  </a:lnTo>
                  <a:lnTo>
                    <a:pt x="706" y="189"/>
                  </a:lnTo>
                  <a:lnTo>
                    <a:pt x="706" y="162"/>
                  </a:lnTo>
                  <a:lnTo>
                    <a:pt x="709" y="151"/>
                  </a:lnTo>
                  <a:lnTo>
                    <a:pt x="713" y="141"/>
                  </a:lnTo>
                  <a:lnTo>
                    <a:pt x="717" y="132"/>
                  </a:lnTo>
                  <a:lnTo>
                    <a:pt x="719" y="121"/>
                  </a:lnTo>
                  <a:lnTo>
                    <a:pt x="720" y="110"/>
                  </a:lnTo>
                  <a:lnTo>
                    <a:pt x="719" y="98"/>
                  </a:lnTo>
                  <a:lnTo>
                    <a:pt x="718" y="86"/>
                  </a:lnTo>
                  <a:lnTo>
                    <a:pt x="717" y="74"/>
                  </a:lnTo>
                  <a:lnTo>
                    <a:pt x="717" y="73"/>
                  </a:lnTo>
                  <a:lnTo>
                    <a:pt x="717" y="71"/>
                  </a:lnTo>
                  <a:lnTo>
                    <a:pt x="717" y="69"/>
                  </a:lnTo>
                  <a:lnTo>
                    <a:pt x="717" y="55"/>
                  </a:lnTo>
                  <a:lnTo>
                    <a:pt x="716" y="51"/>
                  </a:lnTo>
                  <a:lnTo>
                    <a:pt x="715" y="40"/>
                  </a:lnTo>
                  <a:lnTo>
                    <a:pt x="706" y="53"/>
                  </a:lnTo>
                  <a:lnTo>
                    <a:pt x="693" y="51"/>
                  </a:lnTo>
                  <a:lnTo>
                    <a:pt x="679" y="65"/>
                  </a:lnTo>
                  <a:lnTo>
                    <a:pt x="658" y="61"/>
                  </a:lnTo>
                  <a:lnTo>
                    <a:pt x="637" y="47"/>
                  </a:lnTo>
                  <a:lnTo>
                    <a:pt x="623" y="29"/>
                  </a:lnTo>
                  <a:lnTo>
                    <a:pt x="608" y="21"/>
                  </a:lnTo>
                  <a:lnTo>
                    <a:pt x="595" y="12"/>
                  </a:lnTo>
                  <a:lnTo>
                    <a:pt x="589" y="9"/>
                  </a:lnTo>
                  <a:lnTo>
                    <a:pt x="566" y="6"/>
                  </a:lnTo>
                  <a:lnTo>
                    <a:pt x="551" y="1"/>
                  </a:lnTo>
                  <a:lnTo>
                    <a:pt x="541" y="0"/>
                  </a:lnTo>
                  <a:lnTo>
                    <a:pt x="534" y="3"/>
                  </a:lnTo>
                  <a:lnTo>
                    <a:pt x="526" y="14"/>
                  </a:lnTo>
                  <a:lnTo>
                    <a:pt x="522" y="17"/>
                  </a:lnTo>
                  <a:lnTo>
                    <a:pt x="514" y="19"/>
                  </a:lnTo>
                  <a:lnTo>
                    <a:pt x="513" y="34"/>
                  </a:lnTo>
                  <a:lnTo>
                    <a:pt x="498" y="72"/>
                  </a:lnTo>
                  <a:lnTo>
                    <a:pt x="486" y="111"/>
                  </a:lnTo>
                  <a:lnTo>
                    <a:pt x="475" y="151"/>
                  </a:lnTo>
                  <a:lnTo>
                    <a:pt x="464" y="190"/>
                  </a:lnTo>
                  <a:lnTo>
                    <a:pt x="461" y="201"/>
                  </a:lnTo>
                  <a:lnTo>
                    <a:pt x="459" y="213"/>
                  </a:lnTo>
                  <a:lnTo>
                    <a:pt x="454" y="226"/>
                  </a:lnTo>
                  <a:lnTo>
                    <a:pt x="450" y="235"/>
                  </a:lnTo>
                  <a:lnTo>
                    <a:pt x="442" y="242"/>
                  </a:lnTo>
                  <a:lnTo>
                    <a:pt x="432" y="248"/>
                  </a:lnTo>
                  <a:lnTo>
                    <a:pt x="423" y="255"/>
                  </a:lnTo>
                  <a:lnTo>
                    <a:pt x="417" y="263"/>
                  </a:lnTo>
                  <a:lnTo>
                    <a:pt x="415" y="267"/>
                  </a:lnTo>
                  <a:lnTo>
                    <a:pt x="414" y="278"/>
                  </a:lnTo>
                  <a:lnTo>
                    <a:pt x="412" y="280"/>
                  </a:lnTo>
                  <a:lnTo>
                    <a:pt x="409" y="280"/>
                  </a:lnTo>
                  <a:lnTo>
                    <a:pt x="406" y="282"/>
                  </a:lnTo>
                  <a:lnTo>
                    <a:pt x="403" y="284"/>
                  </a:lnTo>
                  <a:lnTo>
                    <a:pt x="392" y="291"/>
                  </a:lnTo>
                  <a:lnTo>
                    <a:pt x="389" y="296"/>
                  </a:lnTo>
                  <a:lnTo>
                    <a:pt x="385" y="303"/>
                  </a:lnTo>
                  <a:lnTo>
                    <a:pt x="382" y="307"/>
                  </a:lnTo>
                  <a:lnTo>
                    <a:pt x="379" y="316"/>
                  </a:lnTo>
                  <a:lnTo>
                    <a:pt x="374" y="333"/>
                  </a:lnTo>
                  <a:lnTo>
                    <a:pt x="365" y="352"/>
                  </a:lnTo>
                  <a:lnTo>
                    <a:pt x="357" y="371"/>
                  </a:lnTo>
                  <a:lnTo>
                    <a:pt x="348" y="390"/>
                  </a:lnTo>
                  <a:lnTo>
                    <a:pt x="339" y="409"/>
                  </a:lnTo>
                  <a:lnTo>
                    <a:pt x="337" y="415"/>
                  </a:lnTo>
                  <a:lnTo>
                    <a:pt x="334" y="422"/>
                  </a:lnTo>
                  <a:lnTo>
                    <a:pt x="331" y="428"/>
                  </a:lnTo>
                  <a:lnTo>
                    <a:pt x="329" y="435"/>
                  </a:lnTo>
                  <a:lnTo>
                    <a:pt x="321" y="448"/>
                  </a:lnTo>
                  <a:lnTo>
                    <a:pt x="310" y="458"/>
                  </a:lnTo>
                  <a:lnTo>
                    <a:pt x="296" y="467"/>
                  </a:lnTo>
                  <a:lnTo>
                    <a:pt x="284" y="476"/>
                  </a:lnTo>
                  <a:lnTo>
                    <a:pt x="260" y="491"/>
                  </a:lnTo>
                  <a:lnTo>
                    <a:pt x="237" y="507"/>
                  </a:lnTo>
                  <a:lnTo>
                    <a:pt x="214" y="523"/>
                  </a:lnTo>
                  <a:lnTo>
                    <a:pt x="190" y="539"/>
                  </a:lnTo>
                  <a:lnTo>
                    <a:pt x="183" y="544"/>
                  </a:lnTo>
                  <a:lnTo>
                    <a:pt x="176" y="550"/>
                  </a:lnTo>
                  <a:lnTo>
                    <a:pt x="168" y="554"/>
                  </a:lnTo>
                  <a:lnTo>
                    <a:pt x="159" y="557"/>
                  </a:lnTo>
                  <a:lnTo>
                    <a:pt x="164" y="574"/>
                  </a:lnTo>
                  <a:lnTo>
                    <a:pt x="165" y="593"/>
                  </a:lnTo>
                  <a:lnTo>
                    <a:pt x="164" y="612"/>
                  </a:lnTo>
                  <a:lnTo>
                    <a:pt x="163" y="629"/>
                  </a:lnTo>
                  <a:lnTo>
                    <a:pt x="163" y="634"/>
                  </a:lnTo>
                  <a:lnTo>
                    <a:pt x="163" y="639"/>
                  </a:lnTo>
                  <a:lnTo>
                    <a:pt x="163" y="644"/>
                  </a:lnTo>
                  <a:lnTo>
                    <a:pt x="163" y="648"/>
                  </a:lnTo>
                  <a:lnTo>
                    <a:pt x="146" y="645"/>
                  </a:lnTo>
                  <a:lnTo>
                    <a:pt x="139" y="656"/>
                  </a:lnTo>
                  <a:lnTo>
                    <a:pt x="138" y="674"/>
                  </a:lnTo>
                  <a:lnTo>
                    <a:pt x="138" y="691"/>
                  </a:lnTo>
                  <a:lnTo>
                    <a:pt x="138" y="700"/>
                  </a:lnTo>
                  <a:lnTo>
                    <a:pt x="139" y="714"/>
                  </a:lnTo>
                  <a:lnTo>
                    <a:pt x="138" y="727"/>
                  </a:lnTo>
                  <a:lnTo>
                    <a:pt x="135" y="735"/>
                  </a:lnTo>
                  <a:lnTo>
                    <a:pt x="126" y="741"/>
                  </a:lnTo>
                  <a:lnTo>
                    <a:pt x="117" y="746"/>
                  </a:lnTo>
                  <a:lnTo>
                    <a:pt x="108" y="752"/>
                  </a:lnTo>
                  <a:lnTo>
                    <a:pt x="99" y="758"/>
                  </a:lnTo>
                  <a:lnTo>
                    <a:pt x="88" y="764"/>
                  </a:lnTo>
                  <a:lnTo>
                    <a:pt x="74" y="771"/>
                  </a:lnTo>
                  <a:lnTo>
                    <a:pt x="61" y="779"/>
                  </a:lnTo>
                  <a:lnTo>
                    <a:pt x="53" y="788"/>
                  </a:lnTo>
                  <a:lnTo>
                    <a:pt x="51" y="801"/>
                  </a:lnTo>
                  <a:lnTo>
                    <a:pt x="52" y="819"/>
                  </a:lnTo>
                  <a:lnTo>
                    <a:pt x="55" y="837"/>
                  </a:lnTo>
                  <a:lnTo>
                    <a:pt x="57" y="851"/>
                  </a:lnTo>
                  <a:lnTo>
                    <a:pt x="58" y="865"/>
                  </a:lnTo>
                  <a:lnTo>
                    <a:pt x="57" y="878"/>
                  </a:lnTo>
                  <a:lnTo>
                    <a:pt x="54" y="891"/>
                  </a:lnTo>
                  <a:lnTo>
                    <a:pt x="49" y="904"/>
                  </a:lnTo>
                  <a:lnTo>
                    <a:pt x="33" y="926"/>
                  </a:lnTo>
                  <a:lnTo>
                    <a:pt x="13" y="952"/>
                  </a:lnTo>
                  <a:lnTo>
                    <a:pt x="0" y="979"/>
                  </a:lnTo>
                  <a:lnTo>
                    <a:pt x="6" y="1006"/>
                  </a:lnTo>
                  <a:lnTo>
                    <a:pt x="12" y="1017"/>
                  </a:lnTo>
                  <a:lnTo>
                    <a:pt x="18" y="1029"/>
                  </a:lnTo>
                  <a:lnTo>
                    <a:pt x="23" y="1042"/>
                  </a:lnTo>
                  <a:lnTo>
                    <a:pt x="28" y="1054"/>
                  </a:lnTo>
                  <a:lnTo>
                    <a:pt x="36" y="1071"/>
                  </a:lnTo>
                  <a:lnTo>
                    <a:pt x="46" y="1093"/>
                  </a:lnTo>
                  <a:lnTo>
                    <a:pt x="54" y="1115"/>
                  </a:lnTo>
                  <a:lnTo>
                    <a:pt x="56" y="1134"/>
                  </a:lnTo>
                  <a:lnTo>
                    <a:pt x="54" y="1146"/>
                  </a:lnTo>
                  <a:lnTo>
                    <a:pt x="52" y="1159"/>
                  </a:lnTo>
                  <a:lnTo>
                    <a:pt x="50" y="1172"/>
                  </a:lnTo>
                  <a:lnTo>
                    <a:pt x="46" y="1183"/>
                  </a:lnTo>
                  <a:lnTo>
                    <a:pt x="41" y="1192"/>
                  </a:lnTo>
                  <a:lnTo>
                    <a:pt x="35" y="1200"/>
                  </a:lnTo>
                  <a:lnTo>
                    <a:pt x="30" y="1209"/>
                  </a:lnTo>
                  <a:lnTo>
                    <a:pt x="26" y="1216"/>
                  </a:lnTo>
                  <a:lnTo>
                    <a:pt x="26" y="1216"/>
                  </a:lnTo>
                  <a:lnTo>
                    <a:pt x="32" y="1221"/>
                  </a:lnTo>
                  <a:lnTo>
                    <a:pt x="52" y="1231"/>
                  </a:lnTo>
                  <a:lnTo>
                    <a:pt x="128" y="1248"/>
                  </a:lnTo>
                  <a:lnTo>
                    <a:pt x="144" y="1255"/>
                  </a:lnTo>
                  <a:lnTo>
                    <a:pt x="152" y="1267"/>
                  </a:lnTo>
                  <a:lnTo>
                    <a:pt x="159" y="1282"/>
                  </a:lnTo>
                  <a:lnTo>
                    <a:pt x="172" y="1297"/>
                  </a:lnTo>
                  <a:lnTo>
                    <a:pt x="165" y="1305"/>
                  </a:lnTo>
                  <a:lnTo>
                    <a:pt x="156" y="1310"/>
                  </a:lnTo>
                  <a:lnTo>
                    <a:pt x="150" y="1309"/>
                  </a:lnTo>
                  <a:lnTo>
                    <a:pt x="145" y="1302"/>
                  </a:lnTo>
                  <a:lnTo>
                    <a:pt x="138" y="1304"/>
                  </a:lnTo>
                  <a:lnTo>
                    <a:pt x="123" y="1303"/>
                  </a:lnTo>
                  <a:lnTo>
                    <a:pt x="115" y="1307"/>
                  </a:lnTo>
                  <a:lnTo>
                    <a:pt x="232" y="1375"/>
                  </a:lnTo>
                  <a:lnTo>
                    <a:pt x="297" y="1419"/>
                  </a:lnTo>
                  <a:lnTo>
                    <a:pt x="404" y="1504"/>
                  </a:lnTo>
                  <a:lnTo>
                    <a:pt x="415" y="1509"/>
                  </a:lnTo>
                  <a:lnTo>
                    <a:pt x="568" y="1640"/>
                  </a:lnTo>
                  <a:lnTo>
                    <a:pt x="587" y="1647"/>
                  </a:lnTo>
                  <a:lnTo>
                    <a:pt x="594" y="1655"/>
                  </a:lnTo>
                  <a:lnTo>
                    <a:pt x="605" y="1674"/>
                  </a:lnTo>
                  <a:lnTo>
                    <a:pt x="664" y="1740"/>
                  </a:lnTo>
                  <a:lnTo>
                    <a:pt x="714" y="1775"/>
                  </a:lnTo>
                  <a:lnTo>
                    <a:pt x="724" y="1794"/>
                  </a:lnTo>
                  <a:lnTo>
                    <a:pt x="736" y="1802"/>
                  </a:lnTo>
                  <a:lnTo>
                    <a:pt x="762" y="1812"/>
                  </a:lnTo>
                  <a:lnTo>
                    <a:pt x="800" y="1843"/>
                  </a:lnTo>
                  <a:lnTo>
                    <a:pt x="810" y="1844"/>
                  </a:lnTo>
                  <a:lnTo>
                    <a:pt x="802" y="1836"/>
                  </a:lnTo>
                  <a:lnTo>
                    <a:pt x="806" y="1831"/>
                  </a:lnTo>
                  <a:lnTo>
                    <a:pt x="813" y="1833"/>
                  </a:lnTo>
                  <a:lnTo>
                    <a:pt x="814" y="1844"/>
                  </a:lnTo>
                  <a:lnTo>
                    <a:pt x="825" y="1842"/>
                  </a:lnTo>
                  <a:lnTo>
                    <a:pt x="838" y="1844"/>
                  </a:lnTo>
                  <a:lnTo>
                    <a:pt x="851" y="1850"/>
                  </a:lnTo>
                  <a:lnTo>
                    <a:pt x="860" y="1855"/>
                  </a:lnTo>
                  <a:lnTo>
                    <a:pt x="868" y="1867"/>
                  </a:lnTo>
                  <a:lnTo>
                    <a:pt x="873" y="1894"/>
                  </a:lnTo>
                  <a:lnTo>
                    <a:pt x="880" y="1907"/>
                  </a:lnTo>
                  <a:lnTo>
                    <a:pt x="870" y="1903"/>
                  </a:lnTo>
                  <a:lnTo>
                    <a:pt x="863" y="1894"/>
                  </a:lnTo>
                  <a:lnTo>
                    <a:pt x="859" y="1881"/>
                  </a:lnTo>
                  <a:lnTo>
                    <a:pt x="858" y="1869"/>
                  </a:lnTo>
                  <a:lnTo>
                    <a:pt x="852" y="1864"/>
                  </a:lnTo>
                  <a:lnTo>
                    <a:pt x="825" y="1855"/>
                  </a:lnTo>
                  <a:lnTo>
                    <a:pt x="814" y="1849"/>
                  </a:lnTo>
                  <a:lnTo>
                    <a:pt x="814" y="1862"/>
                  </a:lnTo>
                  <a:lnTo>
                    <a:pt x="824" y="1879"/>
                  </a:lnTo>
                  <a:lnTo>
                    <a:pt x="903" y="1968"/>
                  </a:lnTo>
                  <a:lnTo>
                    <a:pt x="1025" y="2093"/>
                  </a:lnTo>
                  <a:lnTo>
                    <a:pt x="1105" y="2173"/>
                  </a:lnTo>
                  <a:lnTo>
                    <a:pt x="1153" y="2218"/>
                  </a:lnTo>
                  <a:lnTo>
                    <a:pt x="1188" y="2260"/>
                  </a:lnTo>
                  <a:lnTo>
                    <a:pt x="1191" y="2263"/>
                  </a:lnTo>
                  <a:lnTo>
                    <a:pt x="1191" y="2263"/>
                  </a:lnTo>
                  <a:lnTo>
                    <a:pt x="1204" y="2261"/>
                  </a:lnTo>
                  <a:lnTo>
                    <a:pt x="1215" y="2247"/>
                  </a:lnTo>
                  <a:lnTo>
                    <a:pt x="1229" y="2209"/>
                  </a:lnTo>
                  <a:lnTo>
                    <a:pt x="1243" y="2184"/>
                  </a:lnTo>
                  <a:lnTo>
                    <a:pt x="1245" y="2174"/>
                  </a:lnTo>
                  <a:lnTo>
                    <a:pt x="1245" y="2161"/>
                  </a:lnTo>
                  <a:lnTo>
                    <a:pt x="1233" y="2129"/>
                  </a:lnTo>
                  <a:lnTo>
                    <a:pt x="1233" y="2125"/>
                  </a:lnTo>
                  <a:lnTo>
                    <a:pt x="1234" y="2115"/>
                  </a:lnTo>
                  <a:lnTo>
                    <a:pt x="1233" y="2110"/>
                  </a:lnTo>
                  <a:lnTo>
                    <a:pt x="1228" y="2094"/>
                  </a:lnTo>
                  <a:lnTo>
                    <a:pt x="1226" y="2088"/>
                  </a:lnTo>
                  <a:lnTo>
                    <a:pt x="1226" y="2075"/>
                  </a:lnTo>
                  <a:lnTo>
                    <a:pt x="1229" y="2067"/>
                  </a:lnTo>
                  <a:lnTo>
                    <a:pt x="1242" y="2052"/>
                  </a:lnTo>
                  <a:lnTo>
                    <a:pt x="1249" y="2032"/>
                  </a:lnTo>
                  <a:lnTo>
                    <a:pt x="1247" y="1991"/>
                  </a:lnTo>
                  <a:lnTo>
                    <a:pt x="1249" y="1970"/>
                  </a:lnTo>
                  <a:lnTo>
                    <a:pt x="1257" y="1962"/>
                  </a:lnTo>
                  <a:lnTo>
                    <a:pt x="1265" y="1960"/>
                  </a:lnTo>
                  <a:lnTo>
                    <a:pt x="1273" y="1959"/>
                  </a:lnTo>
                  <a:lnTo>
                    <a:pt x="1281" y="1956"/>
                  </a:lnTo>
                  <a:lnTo>
                    <a:pt x="1288" y="1948"/>
                  </a:lnTo>
                  <a:lnTo>
                    <a:pt x="1300" y="1919"/>
                  </a:lnTo>
                  <a:lnTo>
                    <a:pt x="1218" y="1813"/>
                  </a:lnTo>
                  <a:lnTo>
                    <a:pt x="1213" y="1802"/>
                  </a:lnTo>
                  <a:lnTo>
                    <a:pt x="1213" y="1790"/>
                  </a:lnTo>
                  <a:lnTo>
                    <a:pt x="1217" y="1778"/>
                  </a:lnTo>
                  <a:lnTo>
                    <a:pt x="1229" y="1758"/>
                  </a:lnTo>
                  <a:lnTo>
                    <a:pt x="1260" y="1705"/>
                  </a:lnTo>
                  <a:lnTo>
                    <a:pt x="1280" y="1671"/>
                  </a:lnTo>
                  <a:lnTo>
                    <a:pt x="1304" y="1630"/>
                  </a:lnTo>
                  <a:lnTo>
                    <a:pt x="1354" y="1543"/>
                  </a:lnTo>
                  <a:lnTo>
                    <a:pt x="1404" y="1457"/>
                  </a:lnTo>
                  <a:lnTo>
                    <a:pt x="1448" y="1382"/>
                  </a:lnTo>
                  <a:lnTo>
                    <a:pt x="1478" y="1328"/>
                  </a:lnTo>
                  <a:lnTo>
                    <a:pt x="1490" y="1308"/>
                  </a:lnTo>
                  <a:lnTo>
                    <a:pt x="1505" y="1283"/>
                  </a:lnTo>
                  <a:lnTo>
                    <a:pt x="1512" y="1273"/>
                  </a:lnTo>
                  <a:lnTo>
                    <a:pt x="1522" y="1268"/>
                  </a:lnTo>
                  <a:lnTo>
                    <a:pt x="1551" y="1268"/>
                  </a:lnTo>
                  <a:lnTo>
                    <a:pt x="1639" y="1268"/>
                  </a:lnTo>
                  <a:lnTo>
                    <a:pt x="1726" y="1268"/>
                  </a:lnTo>
                  <a:lnTo>
                    <a:pt x="1813" y="1268"/>
                  </a:lnTo>
                  <a:lnTo>
                    <a:pt x="1901" y="1268"/>
                  </a:lnTo>
                  <a:lnTo>
                    <a:pt x="1985" y="1268"/>
                  </a:lnTo>
                  <a:lnTo>
                    <a:pt x="1988" y="1268"/>
                  </a:lnTo>
                  <a:lnTo>
                    <a:pt x="2076" y="1267"/>
                  </a:lnTo>
                  <a:lnTo>
                    <a:pt x="2163" y="1267"/>
                  </a:lnTo>
                  <a:lnTo>
                    <a:pt x="2250" y="1267"/>
                  </a:lnTo>
                  <a:lnTo>
                    <a:pt x="2307" y="1267"/>
                  </a:lnTo>
                  <a:lnTo>
                    <a:pt x="2320" y="1266"/>
                  </a:lnTo>
                  <a:lnTo>
                    <a:pt x="2331" y="1261"/>
                  </a:lnTo>
                  <a:lnTo>
                    <a:pt x="2331" y="1261"/>
                  </a:lnTo>
                  <a:lnTo>
                    <a:pt x="2331" y="1261"/>
                  </a:lnTo>
                  <a:lnTo>
                    <a:pt x="2334" y="1258"/>
                  </a:lnTo>
                  <a:lnTo>
                    <a:pt x="2338" y="1249"/>
                  </a:lnTo>
                  <a:lnTo>
                    <a:pt x="2340" y="1243"/>
                  </a:lnTo>
                  <a:lnTo>
                    <a:pt x="2336" y="1245"/>
                  </a:lnTo>
                  <a:lnTo>
                    <a:pt x="2335" y="1245"/>
                  </a:lnTo>
                  <a:lnTo>
                    <a:pt x="2333" y="1246"/>
                  </a:lnTo>
                  <a:lnTo>
                    <a:pt x="2331" y="1248"/>
                  </a:lnTo>
                  <a:lnTo>
                    <a:pt x="2326" y="1248"/>
                  </a:lnTo>
                  <a:lnTo>
                    <a:pt x="2324" y="1237"/>
                  </a:lnTo>
                  <a:lnTo>
                    <a:pt x="2339" y="1224"/>
                  </a:lnTo>
                  <a:lnTo>
                    <a:pt x="2331" y="1216"/>
                  </a:lnTo>
                  <a:lnTo>
                    <a:pt x="2331" y="1212"/>
                  </a:lnTo>
                  <a:lnTo>
                    <a:pt x="2345" y="1206"/>
                  </a:lnTo>
                  <a:lnTo>
                    <a:pt x="2341" y="1200"/>
                  </a:lnTo>
                  <a:lnTo>
                    <a:pt x="2322" y="1189"/>
                  </a:lnTo>
                  <a:lnTo>
                    <a:pt x="2320" y="1177"/>
                  </a:lnTo>
                  <a:lnTo>
                    <a:pt x="2325" y="1168"/>
                  </a:lnTo>
                  <a:lnTo>
                    <a:pt x="2332" y="1162"/>
                  </a:lnTo>
                  <a:lnTo>
                    <a:pt x="2340" y="1158"/>
                  </a:lnTo>
                  <a:lnTo>
                    <a:pt x="2331" y="1155"/>
                  </a:lnTo>
                  <a:lnTo>
                    <a:pt x="2325" y="1150"/>
                  </a:lnTo>
                  <a:lnTo>
                    <a:pt x="2324" y="1144"/>
                  </a:lnTo>
                  <a:lnTo>
                    <a:pt x="2331" y="1136"/>
                  </a:lnTo>
                  <a:lnTo>
                    <a:pt x="2334" y="1138"/>
                  </a:lnTo>
                  <a:lnTo>
                    <a:pt x="2336" y="1139"/>
                  </a:lnTo>
                  <a:lnTo>
                    <a:pt x="2344" y="1141"/>
                  </a:lnTo>
                  <a:lnTo>
                    <a:pt x="2342" y="1137"/>
                  </a:lnTo>
                  <a:lnTo>
                    <a:pt x="2338" y="1130"/>
                  </a:lnTo>
                  <a:lnTo>
                    <a:pt x="2336" y="1126"/>
                  </a:lnTo>
                  <a:lnTo>
                    <a:pt x="2338" y="1127"/>
                  </a:lnTo>
                  <a:lnTo>
                    <a:pt x="2339" y="1126"/>
                  </a:lnTo>
                  <a:lnTo>
                    <a:pt x="2339" y="1124"/>
                  </a:lnTo>
                  <a:lnTo>
                    <a:pt x="2340" y="1122"/>
                  </a:lnTo>
                  <a:lnTo>
                    <a:pt x="2344" y="1125"/>
                  </a:lnTo>
                  <a:lnTo>
                    <a:pt x="2349" y="1126"/>
                  </a:lnTo>
                  <a:lnTo>
                    <a:pt x="2353" y="1125"/>
                  </a:lnTo>
                  <a:lnTo>
                    <a:pt x="2353" y="1118"/>
                  </a:lnTo>
                  <a:lnTo>
                    <a:pt x="2349" y="1119"/>
                  </a:lnTo>
                  <a:lnTo>
                    <a:pt x="2340" y="1116"/>
                  </a:lnTo>
                  <a:lnTo>
                    <a:pt x="2333" y="1111"/>
                  </a:lnTo>
                  <a:lnTo>
                    <a:pt x="2338" y="1109"/>
                  </a:lnTo>
                  <a:lnTo>
                    <a:pt x="2349" y="1105"/>
                  </a:lnTo>
                  <a:lnTo>
                    <a:pt x="2359" y="1096"/>
                  </a:lnTo>
                  <a:lnTo>
                    <a:pt x="2362" y="1085"/>
                  </a:lnTo>
                  <a:lnTo>
                    <a:pt x="2357" y="1077"/>
                  </a:lnTo>
                  <a:lnTo>
                    <a:pt x="2353" y="1077"/>
                  </a:lnTo>
                  <a:lnTo>
                    <a:pt x="2353" y="1082"/>
                  </a:lnTo>
                  <a:lnTo>
                    <a:pt x="2349" y="1082"/>
                  </a:lnTo>
                  <a:lnTo>
                    <a:pt x="2350" y="1073"/>
                  </a:lnTo>
                  <a:lnTo>
                    <a:pt x="2356" y="1069"/>
                  </a:lnTo>
                  <a:close/>
                </a:path>
              </a:pathLst>
            </a:custGeom>
            <a:solidFill>
              <a:schemeClr val="bg1">
                <a:lumMod val="85000"/>
              </a:schemeClr>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3" name="Freeform 61"/>
            <p:cNvSpPr>
              <a:spLocks noEditPoints="1"/>
            </p:cNvSpPr>
            <p:nvPr/>
          </p:nvSpPr>
          <p:spPr bwMode="auto">
            <a:xfrm>
              <a:off x="4587230" y="2353942"/>
              <a:ext cx="614044" cy="564514"/>
            </a:xfrm>
            <a:custGeom>
              <a:avLst/>
              <a:gdLst>
                <a:gd name="T0" fmla="*/ 1969 w 2198"/>
                <a:gd name="T1" fmla="*/ 826 h 2019"/>
                <a:gd name="T2" fmla="*/ 1769 w 2198"/>
                <a:gd name="T3" fmla="*/ 513 h 2019"/>
                <a:gd name="T4" fmla="*/ 1596 w 2198"/>
                <a:gd name="T5" fmla="*/ 310 h 2019"/>
                <a:gd name="T6" fmla="*/ 1502 w 2198"/>
                <a:gd name="T7" fmla="*/ 269 h 2019"/>
                <a:gd name="T8" fmla="*/ 1396 w 2198"/>
                <a:gd name="T9" fmla="*/ 208 h 2019"/>
                <a:gd name="T10" fmla="*/ 1288 w 2198"/>
                <a:gd name="T11" fmla="*/ 55 h 2019"/>
                <a:gd name="T12" fmla="*/ 1263 w 2198"/>
                <a:gd name="T13" fmla="*/ 345 h 2019"/>
                <a:gd name="T14" fmla="*/ 1257 w 2198"/>
                <a:gd name="T15" fmla="*/ 509 h 2019"/>
                <a:gd name="T16" fmla="*/ 1188 w 2198"/>
                <a:gd name="T17" fmla="*/ 674 h 2019"/>
                <a:gd name="T18" fmla="*/ 1127 w 2198"/>
                <a:gd name="T19" fmla="*/ 800 h 2019"/>
                <a:gd name="T20" fmla="*/ 1042 w 2198"/>
                <a:gd name="T21" fmla="*/ 1041 h 2019"/>
                <a:gd name="T22" fmla="*/ 760 w 2198"/>
                <a:gd name="T23" fmla="*/ 1246 h 2019"/>
                <a:gd name="T24" fmla="*/ 644 w 2198"/>
                <a:gd name="T25" fmla="*/ 1351 h 2019"/>
                <a:gd name="T26" fmla="*/ 732 w 2198"/>
                <a:gd name="T27" fmla="*/ 1288 h 2019"/>
                <a:gd name="T28" fmla="*/ 697 w 2198"/>
                <a:gd name="T29" fmla="*/ 1317 h 2019"/>
                <a:gd name="T30" fmla="*/ 725 w 2198"/>
                <a:gd name="T31" fmla="*/ 1372 h 2019"/>
                <a:gd name="T32" fmla="*/ 769 w 2198"/>
                <a:gd name="T33" fmla="*/ 1420 h 2019"/>
                <a:gd name="T34" fmla="*/ 813 w 2198"/>
                <a:gd name="T35" fmla="*/ 1458 h 2019"/>
                <a:gd name="T36" fmla="*/ 733 w 2198"/>
                <a:gd name="T37" fmla="*/ 1500 h 2019"/>
                <a:gd name="T38" fmla="*/ 634 w 2198"/>
                <a:gd name="T39" fmla="*/ 1539 h 2019"/>
                <a:gd name="T40" fmla="*/ 623 w 2198"/>
                <a:gd name="T41" fmla="*/ 1570 h 2019"/>
                <a:gd name="T42" fmla="*/ 636 w 2198"/>
                <a:gd name="T43" fmla="*/ 1594 h 2019"/>
                <a:gd name="T44" fmla="*/ 562 w 2198"/>
                <a:gd name="T45" fmla="*/ 1594 h 2019"/>
                <a:gd name="T46" fmla="*/ 428 w 2198"/>
                <a:gd name="T47" fmla="*/ 1572 h 2019"/>
                <a:gd name="T48" fmla="*/ 423 w 2198"/>
                <a:gd name="T49" fmla="*/ 1589 h 2019"/>
                <a:gd name="T50" fmla="*/ 398 w 2198"/>
                <a:gd name="T51" fmla="*/ 1609 h 2019"/>
                <a:gd name="T52" fmla="*/ 371 w 2198"/>
                <a:gd name="T53" fmla="*/ 1539 h 2019"/>
                <a:gd name="T54" fmla="*/ 375 w 2198"/>
                <a:gd name="T55" fmla="*/ 1524 h 2019"/>
                <a:gd name="T56" fmla="*/ 323 w 2198"/>
                <a:gd name="T57" fmla="*/ 1493 h 2019"/>
                <a:gd name="T58" fmla="*/ 341 w 2198"/>
                <a:gd name="T59" fmla="*/ 1536 h 2019"/>
                <a:gd name="T60" fmla="*/ 284 w 2198"/>
                <a:gd name="T61" fmla="*/ 1516 h 2019"/>
                <a:gd name="T62" fmla="*/ 282 w 2198"/>
                <a:gd name="T63" fmla="*/ 1498 h 2019"/>
                <a:gd name="T64" fmla="*/ 310 w 2198"/>
                <a:gd name="T65" fmla="*/ 1493 h 2019"/>
                <a:gd name="T66" fmla="*/ 316 w 2198"/>
                <a:gd name="T67" fmla="*/ 1482 h 2019"/>
                <a:gd name="T68" fmla="*/ 341 w 2198"/>
                <a:gd name="T69" fmla="*/ 1490 h 2019"/>
                <a:gd name="T70" fmla="*/ 382 w 2198"/>
                <a:gd name="T71" fmla="*/ 1496 h 2019"/>
                <a:gd name="T72" fmla="*/ 317 w 2198"/>
                <a:gd name="T73" fmla="*/ 1424 h 2019"/>
                <a:gd name="T74" fmla="*/ 10 w 2198"/>
                <a:gd name="T75" fmla="*/ 1481 h 2019"/>
                <a:gd name="T76" fmla="*/ 56 w 2198"/>
                <a:gd name="T77" fmla="*/ 1569 h 2019"/>
                <a:gd name="T78" fmla="*/ 92 w 2198"/>
                <a:gd name="T79" fmla="*/ 1580 h 2019"/>
                <a:gd name="T80" fmla="*/ 208 w 2198"/>
                <a:gd name="T81" fmla="*/ 1672 h 2019"/>
                <a:gd name="T82" fmla="*/ 245 w 2198"/>
                <a:gd name="T83" fmla="*/ 1813 h 2019"/>
                <a:gd name="T84" fmla="*/ 320 w 2198"/>
                <a:gd name="T85" fmla="*/ 1860 h 2019"/>
                <a:gd name="T86" fmla="*/ 414 w 2198"/>
                <a:gd name="T87" fmla="*/ 1919 h 2019"/>
                <a:gd name="T88" fmla="*/ 555 w 2198"/>
                <a:gd name="T89" fmla="*/ 1882 h 2019"/>
                <a:gd name="T90" fmla="*/ 560 w 2198"/>
                <a:gd name="T91" fmla="*/ 1832 h 2019"/>
                <a:gd name="T92" fmla="*/ 636 w 2198"/>
                <a:gd name="T93" fmla="*/ 1820 h 2019"/>
                <a:gd name="T94" fmla="*/ 703 w 2198"/>
                <a:gd name="T95" fmla="*/ 1839 h 2019"/>
                <a:gd name="T96" fmla="*/ 783 w 2198"/>
                <a:gd name="T97" fmla="*/ 1880 h 2019"/>
                <a:gd name="T98" fmla="*/ 855 w 2198"/>
                <a:gd name="T99" fmla="*/ 1899 h 2019"/>
                <a:gd name="T100" fmla="*/ 944 w 2198"/>
                <a:gd name="T101" fmla="*/ 2019 h 2019"/>
                <a:gd name="T102" fmla="*/ 1547 w 2198"/>
                <a:gd name="T103" fmla="*/ 2010 h 2019"/>
                <a:gd name="T104" fmla="*/ 2114 w 2198"/>
                <a:gd name="T105" fmla="*/ 1920 h 2019"/>
                <a:gd name="T106" fmla="*/ 2168 w 2198"/>
                <a:gd name="T107" fmla="*/ 1605 h 2019"/>
                <a:gd name="T108" fmla="*/ 2169 w 2198"/>
                <a:gd name="T109" fmla="*/ 1531 h 2019"/>
                <a:gd name="T110" fmla="*/ 2193 w 2198"/>
                <a:gd name="T111" fmla="*/ 1201 h 2019"/>
                <a:gd name="T112" fmla="*/ 493 w 2198"/>
                <a:gd name="T113" fmla="*/ 1424 h 2019"/>
                <a:gd name="T114" fmla="*/ 588 w 2198"/>
                <a:gd name="T115" fmla="*/ 1383 h 2019"/>
                <a:gd name="T116" fmla="*/ 601 w 2198"/>
                <a:gd name="T117" fmla="*/ 1383 h 2019"/>
                <a:gd name="T118" fmla="*/ 586 w 2198"/>
                <a:gd name="T119" fmla="*/ 1362 h 2019"/>
                <a:gd name="T120" fmla="*/ 416 w 2198"/>
                <a:gd name="T121" fmla="*/ 1440 h 2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8" h="2019">
                  <a:moveTo>
                    <a:pt x="2192" y="1119"/>
                  </a:moveTo>
                  <a:lnTo>
                    <a:pt x="2198" y="1078"/>
                  </a:lnTo>
                  <a:lnTo>
                    <a:pt x="2183" y="1030"/>
                  </a:lnTo>
                  <a:lnTo>
                    <a:pt x="2121" y="952"/>
                  </a:lnTo>
                  <a:lnTo>
                    <a:pt x="2045" y="884"/>
                  </a:lnTo>
                  <a:lnTo>
                    <a:pt x="2004" y="857"/>
                  </a:lnTo>
                  <a:lnTo>
                    <a:pt x="1969" y="826"/>
                  </a:lnTo>
                  <a:lnTo>
                    <a:pt x="1943" y="788"/>
                  </a:lnTo>
                  <a:lnTo>
                    <a:pt x="1926" y="751"/>
                  </a:lnTo>
                  <a:lnTo>
                    <a:pt x="1918" y="704"/>
                  </a:lnTo>
                  <a:lnTo>
                    <a:pt x="1888" y="663"/>
                  </a:lnTo>
                  <a:lnTo>
                    <a:pt x="1853" y="628"/>
                  </a:lnTo>
                  <a:lnTo>
                    <a:pt x="1807" y="541"/>
                  </a:lnTo>
                  <a:lnTo>
                    <a:pt x="1769" y="513"/>
                  </a:lnTo>
                  <a:lnTo>
                    <a:pt x="1725" y="495"/>
                  </a:lnTo>
                  <a:lnTo>
                    <a:pt x="1692" y="462"/>
                  </a:lnTo>
                  <a:lnTo>
                    <a:pt x="1677" y="414"/>
                  </a:lnTo>
                  <a:lnTo>
                    <a:pt x="1655" y="374"/>
                  </a:lnTo>
                  <a:lnTo>
                    <a:pt x="1618" y="347"/>
                  </a:lnTo>
                  <a:lnTo>
                    <a:pt x="1608" y="337"/>
                  </a:lnTo>
                  <a:lnTo>
                    <a:pt x="1596" y="310"/>
                  </a:lnTo>
                  <a:lnTo>
                    <a:pt x="1596" y="294"/>
                  </a:lnTo>
                  <a:lnTo>
                    <a:pt x="1586" y="276"/>
                  </a:lnTo>
                  <a:lnTo>
                    <a:pt x="1561" y="240"/>
                  </a:lnTo>
                  <a:lnTo>
                    <a:pt x="1543" y="252"/>
                  </a:lnTo>
                  <a:lnTo>
                    <a:pt x="1532" y="277"/>
                  </a:lnTo>
                  <a:lnTo>
                    <a:pt x="1513" y="281"/>
                  </a:lnTo>
                  <a:lnTo>
                    <a:pt x="1502" y="269"/>
                  </a:lnTo>
                  <a:lnTo>
                    <a:pt x="1490" y="259"/>
                  </a:lnTo>
                  <a:lnTo>
                    <a:pt x="1476" y="262"/>
                  </a:lnTo>
                  <a:lnTo>
                    <a:pt x="1465" y="269"/>
                  </a:lnTo>
                  <a:lnTo>
                    <a:pt x="1449" y="255"/>
                  </a:lnTo>
                  <a:lnTo>
                    <a:pt x="1440" y="231"/>
                  </a:lnTo>
                  <a:lnTo>
                    <a:pt x="1422" y="212"/>
                  </a:lnTo>
                  <a:lnTo>
                    <a:pt x="1396" y="208"/>
                  </a:lnTo>
                  <a:lnTo>
                    <a:pt x="1365" y="209"/>
                  </a:lnTo>
                  <a:lnTo>
                    <a:pt x="1335" y="206"/>
                  </a:lnTo>
                  <a:lnTo>
                    <a:pt x="1324" y="187"/>
                  </a:lnTo>
                  <a:lnTo>
                    <a:pt x="1332" y="19"/>
                  </a:lnTo>
                  <a:lnTo>
                    <a:pt x="1331" y="0"/>
                  </a:lnTo>
                  <a:lnTo>
                    <a:pt x="1323" y="13"/>
                  </a:lnTo>
                  <a:lnTo>
                    <a:pt x="1288" y="55"/>
                  </a:lnTo>
                  <a:lnTo>
                    <a:pt x="1281" y="73"/>
                  </a:lnTo>
                  <a:lnTo>
                    <a:pt x="1276" y="138"/>
                  </a:lnTo>
                  <a:lnTo>
                    <a:pt x="1262" y="195"/>
                  </a:lnTo>
                  <a:lnTo>
                    <a:pt x="1262" y="225"/>
                  </a:lnTo>
                  <a:lnTo>
                    <a:pt x="1271" y="280"/>
                  </a:lnTo>
                  <a:lnTo>
                    <a:pt x="1271" y="307"/>
                  </a:lnTo>
                  <a:lnTo>
                    <a:pt x="1263" y="345"/>
                  </a:lnTo>
                  <a:lnTo>
                    <a:pt x="1262" y="359"/>
                  </a:lnTo>
                  <a:lnTo>
                    <a:pt x="1263" y="397"/>
                  </a:lnTo>
                  <a:lnTo>
                    <a:pt x="1257" y="430"/>
                  </a:lnTo>
                  <a:lnTo>
                    <a:pt x="1257" y="482"/>
                  </a:lnTo>
                  <a:lnTo>
                    <a:pt x="1255" y="495"/>
                  </a:lnTo>
                  <a:lnTo>
                    <a:pt x="1255" y="501"/>
                  </a:lnTo>
                  <a:lnTo>
                    <a:pt x="1257" y="509"/>
                  </a:lnTo>
                  <a:lnTo>
                    <a:pt x="1276" y="545"/>
                  </a:lnTo>
                  <a:lnTo>
                    <a:pt x="1279" y="557"/>
                  </a:lnTo>
                  <a:lnTo>
                    <a:pt x="1278" y="569"/>
                  </a:lnTo>
                  <a:lnTo>
                    <a:pt x="1275" y="578"/>
                  </a:lnTo>
                  <a:lnTo>
                    <a:pt x="1269" y="606"/>
                  </a:lnTo>
                  <a:lnTo>
                    <a:pt x="1245" y="634"/>
                  </a:lnTo>
                  <a:lnTo>
                    <a:pt x="1188" y="674"/>
                  </a:lnTo>
                  <a:lnTo>
                    <a:pt x="1151" y="700"/>
                  </a:lnTo>
                  <a:lnTo>
                    <a:pt x="1139" y="720"/>
                  </a:lnTo>
                  <a:lnTo>
                    <a:pt x="1127" y="748"/>
                  </a:lnTo>
                  <a:lnTo>
                    <a:pt x="1122" y="764"/>
                  </a:lnTo>
                  <a:lnTo>
                    <a:pt x="1123" y="775"/>
                  </a:lnTo>
                  <a:lnTo>
                    <a:pt x="1125" y="786"/>
                  </a:lnTo>
                  <a:lnTo>
                    <a:pt x="1127" y="800"/>
                  </a:lnTo>
                  <a:lnTo>
                    <a:pt x="1125" y="814"/>
                  </a:lnTo>
                  <a:lnTo>
                    <a:pt x="1119" y="842"/>
                  </a:lnTo>
                  <a:lnTo>
                    <a:pt x="1109" y="972"/>
                  </a:lnTo>
                  <a:lnTo>
                    <a:pt x="1102" y="994"/>
                  </a:lnTo>
                  <a:lnTo>
                    <a:pt x="1084" y="1017"/>
                  </a:lnTo>
                  <a:lnTo>
                    <a:pt x="1063" y="1034"/>
                  </a:lnTo>
                  <a:lnTo>
                    <a:pt x="1042" y="1041"/>
                  </a:lnTo>
                  <a:lnTo>
                    <a:pt x="1029" y="1051"/>
                  </a:lnTo>
                  <a:lnTo>
                    <a:pt x="979" y="1114"/>
                  </a:lnTo>
                  <a:lnTo>
                    <a:pt x="930" y="1147"/>
                  </a:lnTo>
                  <a:lnTo>
                    <a:pt x="901" y="1158"/>
                  </a:lnTo>
                  <a:lnTo>
                    <a:pt x="888" y="1165"/>
                  </a:lnTo>
                  <a:lnTo>
                    <a:pt x="836" y="1212"/>
                  </a:lnTo>
                  <a:lnTo>
                    <a:pt x="760" y="1246"/>
                  </a:lnTo>
                  <a:lnTo>
                    <a:pt x="706" y="1280"/>
                  </a:lnTo>
                  <a:lnTo>
                    <a:pt x="665" y="1303"/>
                  </a:lnTo>
                  <a:lnTo>
                    <a:pt x="632" y="1328"/>
                  </a:lnTo>
                  <a:lnTo>
                    <a:pt x="618" y="1345"/>
                  </a:lnTo>
                  <a:lnTo>
                    <a:pt x="619" y="1350"/>
                  </a:lnTo>
                  <a:lnTo>
                    <a:pt x="632" y="1351"/>
                  </a:lnTo>
                  <a:lnTo>
                    <a:pt x="644" y="1351"/>
                  </a:lnTo>
                  <a:lnTo>
                    <a:pt x="652" y="1348"/>
                  </a:lnTo>
                  <a:lnTo>
                    <a:pt x="666" y="1338"/>
                  </a:lnTo>
                  <a:lnTo>
                    <a:pt x="669" y="1342"/>
                  </a:lnTo>
                  <a:lnTo>
                    <a:pt x="675" y="1338"/>
                  </a:lnTo>
                  <a:lnTo>
                    <a:pt x="674" y="1323"/>
                  </a:lnTo>
                  <a:lnTo>
                    <a:pt x="690" y="1309"/>
                  </a:lnTo>
                  <a:lnTo>
                    <a:pt x="732" y="1288"/>
                  </a:lnTo>
                  <a:lnTo>
                    <a:pt x="773" y="1254"/>
                  </a:lnTo>
                  <a:lnTo>
                    <a:pt x="788" y="1251"/>
                  </a:lnTo>
                  <a:lnTo>
                    <a:pt x="778" y="1265"/>
                  </a:lnTo>
                  <a:lnTo>
                    <a:pt x="760" y="1282"/>
                  </a:lnTo>
                  <a:lnTo>
                    <a:pt x="741" y="1296"/>
                  </a:lnTo>
                  <a:lnTo>
                    <a:pt x="711" y="1306"/>
                  </a:lnTo>
                  <a:lnTo>
                    <a:pt x="697" y="1317"/>
                  </a:lnTo>
                  <a:lnTo>
                    <a:pt x="684" y="1331"/>
                  </a:lnTo>
                  <a:lnTo>
                    <a:pt x="675" y="1347"/>
                  </a:lnTo>
                  <a:lnTo>
                    <a:pt x="688" y="1352"/>
                  </a:lnTo>
                  <a:lnTo>
                    <a:pt x="706" y="1375"/>
                  </a:lnTo>
                  <a:lnTo>
                    <a:pt x="719" y="1379"/>
                  </a:lnTo>
                  <a:lnTo>
                    <a:pt x="723" y="1376"/>
                  </a:lnTo>
                  <a:lnTo>
                    <a:pt x="725" y="1372"/>
                  </a:lnTo>
                  <a:lnTo>
                    <a:pt x="727" y="1368"/>
                  </a:lnTo>
                  <a:lnTo>
                    <a:pt x="734" y="1366"/>
                  </a:lnTo>
                  <a:lnTo>
                    <a:pt x="741" y="1366"/>
                  </a:lnTo>
                  <a:lnTo>
                    <a:pt x="747" y="1369"/>
                  </a:lnTo>
                  <a:lnTo>
                    <a:pt x="757" y="1379"/>
                  </a:lnTo>
                  <a:lnTo>
                    <a:pt x="770" y="1399"/>
                  </a:lnTo>
                  <a:lnTo>
                    <a:pt x="769" y="1420"/>
                  </a:lnTo>
                  <a:lnTo>
                    <a:pt x="749" y="1470"/>
                  </a:lnTo>
                  <a:lnTo>
                    <a:pt x="758" y="1465"/>
                  </a:lnTo>
                  <a:lnTo>
                    <a:pt x="788" y="1457"/>
                  </a:lnTo>
                  <a:lnTo>
                    <a:pt x="804" y="1448"/>
                  </a:lnTo>
                  <a:lnTo>
                    <a:pt x="812" y="1447"/>
                  </a:lnTo>
                  <a:lnTo>
                    <a:pt x="823" y="1452"/>
                  </a:lnTo>
                  <a:lnTo>
                    <a:pt x="813" y="1458"/>
                  </a:lnTo>
                  <a:lnTo>
                    <a:pt x="789" y="1466"/>
                  </a:lnTo>
                  <a:lnTo>
                    <a:pt x="784" y="1472"/>
                  </a:lnTo>
                  <a:lnTo>
                    <a:pt x="779" y="1476"/>
                  </a:lnTo>
                  <a:lnTo>
                    <a:pt x="768" y="1476"/>
                  </a:lnTo>
                  <a:lnTo>
                    <a:pt x="747" y="1475"/>
                  </a:lnTo>
                  <a:lnTo>
                    <a:pt x="743" y="1479"/>
                  </a:lnTo>
                  <a:lnTo>
                    <a:pt x="733" y="1500"/>
                  </a:lnTo>
                  <a:lnTo>
                    <a:pt x="727" y="1507"/>
                  </a:lnTo>
                  <a:lnTo>
                    <a:pt x="719" y="1512"/>
                  </a:lnTo>
                  <a:lnTo>
                    <a:pt x="709" y="1517"/>
                  </a:lnTo>
                  <a:lnTo>
                    <a:pt x="698" y="1519"/>
                  </a:lnTo>
                  <a:lnTo>
                    <a:pt x="688" y="1516"/>
                  </a:lnTo>
                  <a:lnTo>
                    <a:pt x="670" y="1526"/>
                  </a:lnTo>
                  <a:lnTo>
                    <a:pt x="634" y="1539"/>
                  </a:lnTo>
                  <a:lnTo>
                    <a:pt x="619" y="1548"/>
                  </a:lnTo>
                  <a:lnTo>
                    <a:pt x="614" y="1552"/>
                  </a:lnTo>
                  <a:lnTo>
                    <a:pt x="600" y="1568"/>
                  </a:lnTo>
                  <a:lnTo>
                    <a:pt x="597" y="1575"/>
                  </a:lnTo>
                  <a:lnTo>
                    <a:pt x="600" y="1578"/>
                  </a:lnTo>
                  <a:lnTo>
                    <a:pt x="616" y="1571"/>
                  </a:lnTo>
                  <a:lnTo>
                    <a:pt x="623" y="1570"/>
                  </a:lnTo>
                  <a:lnTo>
                    <a:pt x="624" y="1566"/>
                  </a:lnTo>
                  <a:lnTo>
                    <a:pt x="626" y="1560"/>
                  </a:lnTo>
                  <a:lnTo>
                    <a:pt x="627" y="1557"/>
                  </a:lnTo>
                  <a:lnTo>
                    <a:pt x="632" y="1557"/>
                  </a:lnTo>
                  <a:lnTo>
                    <a:pt x="632" y="1566"/>
                  </a:lnTo>
                  <a:lnTo>
                    <a:pt x="637" y="1586"/>
                  </a:lnTo>
                  <a:lnTo>
                    <a:pt x="636" y="1594"/>
                  </a:lnTo>
                  <a:lnTo>
                    <a:pt x="630" y="1598"/>
                  </a:lnTo>
                  <a:lnTo>
                    <a:pt x="624" y="1596"/>
                  </a:lnTo>
                  <a:lnTo>
                    <a:pt x="620" y="1589"/>
                  </a:lnTo>
                  <a:lnTo>
                    <a:pt x="619" y="1579"/>
                  </a:lnTo>
                  <a:lnTo>
                    <a:pt x="608" y="1585"/>
                  </a:lnTo>
                  <a:lnTo>
                    <a:pt x="593" y="1589"/>
                  </a:lnTo>
                  <a:lnTo>
                    <a:pt x="562" y="1594"/>
                  </a:lnTo>
                  <a:lnTo>
                    <a:pt x="546" y="1592"/>
                  </a:lnTo>
                  <a:lnTo>
                    <a:pt x="518" y="1585"/>
                  </a:lnTo>
                  <a:lnTo>
                    <a:pt x="506" y="1589"/>
                  </a:lnTo>
                  <a:lnTo>
                    <a:pt x="487" y="1580"/>
                  </a:lnTo>
                  <a:lnTo>
                    <a:pt x="448" y="1570"/>
                  </a:lnTo>
                  <a:lnTo>
                    <a:pt x="432" y="1561"/>
                  </a:lnTo>
                  <a:lnTo>
                    <a:pt x="428" y="1572"/>
                  </a:lnTo>
                  <a:lnTo>
                    <a:pt x="433" y="1580"/>
                  </a:lnTo>
                  <a:lnTo>
                    <a:pt x="442" y="1589"/>
                  </a:lnTo>
                  <a:lnTo>
                    <a:pt x="449" y="1598"/>
                  </a:lnTo>
                  <a:lnTo>
                    <a:pt x="442" y="1598"/>
                  </a:lnTo>
                  <a:lnTo>
                    <a:pt x="434" y="1597"/>
                  </a:lnTo>
                  <a:lnTo>
                    <a:pt x="428" y="1594"/>
                  </a:lnTo>
                  <a:lnTo>
                    <a:pt x="423" y="1589"/>
                  </a:lnTo>
                  <a:lnTo>
                    <a:pt x="427" y="1601"/>
                  </a:lnTo>
                  <a:lnTo>
                    <a:pt x="433" y="1612"/>
                  </a:lnTo>
                  <a:lnTo>
                    <a:pt x="436" y="1621"/>
                  </a:lnTo>
                  <a:lnTo>
                    <a:pt x="430" y="1632"/>
                  </a:lnTo>
                  <a:lnTo>
                    <a:pt x="422" y="1630"/>
                  </a:lnTo>
                  <a:lnTo>
                    <a:pt x="409" y="1620"/>
                  </a:lnTo>
                  <a:lnTo>
                    <a:pt x="398" y="1609"/>
                  </a:lnTo>
                  <a:lnTo>
                    <a:pt x="393" y="1600"/>
                  </a:lnTo>
                  <a:lnTo>
                    <a:pt x="397" y="1590"/>
                  </a:lnTo>
                  <a:lnTo>
                    <a:pt x="413" y="1571"/>
                  </a:lnTo>
                  <a:lnTo>
                    <a:pt x="414" y="1561"/>
                  </a:lnTo>
                  <a:lnTo>
                    <a:pt x="407" y="1554"/>
                  </a:lnTo>
                  <a:lnTo>
                    <a:pt x="382" y="1546"/>
                  </a:lnTo>
                  <a:lnTo>
                    <a:pt x="371" y="1539"/>
                  </a:lnTo>
                  <a:lnTo>
                    <a:pt x="374" y="1539"/>
                  </a:lnTo>
                  <a:lnTo>
                    <a:pt x="375" y="1538"/>
                  </a:lnTo>
                  <a:lnTo>
                    <a:pt x="374" y="1536"/>
                  </a:lnTo>
                  <a:lnTo>
                    <a:pt x="375" y="1534"/>
                  </a:lnTo>
                  <a:lnTo>
                    <a:pt x="384" y="1539"/>
                  </a:lnTo>
                  <a:lnTo>
                    <a:pt x="381" y="1530"/>
                  </a:lnTo>
                  <a:lnTo>
                    <a:pt x="375" y="1524"/>
                  </a:lnTo>
                  <a:lnTo>
                    <a:pt x="367" y="1519"/>
                  </a:lnTo>
                  <a:lnTo>
                    <a:pt x="358" y="1516"/>
                  </a:lnTo>
                  <a:lnTo>
                    <a:pt x="366" y="1502"/>
                  </a:lnTo>
                  <a:lnTo>
                    <a:pt x="351" y="1508"/>
                  </a:lnTo>
                  <a:lnTo>
                    <a:pt x="343" y="1506"/>
                  </a:lnTo>
                  <a:lnTo>
                    <a:pt x="336" y="1500"/>
                  </a:lnTo>
                  <a:lnTo>
                    <a:pt x="323" y="1493"/>
                  </a:lnTo>
                  <a:lnTo>
                    <a:pt x="327" y="1514"/>
                  </a:lnTo>
                  <a:lnTo>
                    <a:pt x="340" y="1528"/>
                  </a:lnTo>
                  <a:lnTo>
                    <a:pt x="358" y="1539"/>
                  </a:lnTo>
                  <a:lnTo>
                    <a:pt x="375" y="1552"/>
                  </a:lnTo>
                  <a:lnTo>
                    <a:pt x="363" y="1549"/>
                  </a:lnTo>
                  <a:lnTo>
                    <a:pt x="351" y="1544"/>
                  </a:lnTo>
                  <a:lnTo>
                    <a:pt x="341" y="1536"/>
                  </a:lnTo>
                  <a:lnTo>
                    <a:pt x="336" y="1527"/>
                  </a:lnTo>
                  <a:lnTo>
                    <a:pt x="333" y="1524"/>
                  </a:lnTo>
                  <a:lnTo>
                    <a:pt x="324" y="1525"/>
                  </a:lnTo>
                  <a:lnTo>
                    <a:pt x="310" y="1530"/>
                  </a:lnTo>
                  <a:lnTo>
                    <a:pt x="302" y="1528"/>
                  </a:lnTo>
                  <a:lnTo>
                    <a:pt x="296" y="1525"/>
                  </a:lnTo>
                  <a:lnTo>
                    <a:pt x="284" y="1516"/>
                  </a:lnTo>
                  <a:lnTo>
                    <a:pt x="274" y="1522"/>
                  </a:lnTo>
                  <a:lnTo>
                    <a:pt x="271" y="1525"/>
                  </a:lnTo>
                  <a:lnTo>
                    <a:pt x="272" y="1517"/>
                  </a:lnTo>
                  <a:lnTo>
                    <a:pt x="275" y="1511"/>
                  </a:lnTo>
                  <a:lnTo>
                    <a:pt x="279" y="1506"/>
                  </a:lnTo>
                  <a:lnTo>
                    <a:pt x="284" y="1502"/>
                  </a:lnTo>
                  <a:lnTo>
                    <a:pt x="282" y="1498"/>
                  </a:lnTo>
                  <a:lnTo>
                    <a:pt x="281" y="1495"/>
                  </a:lnTo>
                  <a:lnTo>
                    <a:pt x="281" y="1492"/>
                  </a:lnTo>
                  <a:lnTo>
                    <a:pt x="279" y="1488"/>
                  </a:lnTo>
                  <a:lnTo>
                    <a:pt x="286" y="1494"/>
                  </a:lnTo>
                  <a:lnTo>
                    <a:pt x="294" y="1496"/>
                  </a:lnTo>
                  <a:lnTo>
                    <a:pt x="302" y="1496"/>
                  </a:lnTo>
                  <a:lnTo>
                    <a:pt x="310" y="1493"/>
                  </a:lnTo>
                  <a:lnTo>
                    <a:pt x="310" y="1488"/>
                  </a:lnTo>
                  <a:lnTo>
                    <a:pt x="301" y="1488"/>
                  </a:lnTo>
                  <a:lnTo>
                    <a:pt x="297" y="1484"/>
                  </a:lnTo>
                  <a:lnTo>
                    <a:pt x="299" y="1481"/>
                  </a:lnTo>
                  <a:lnTo>
                    <a:pt x="308" y="1479"/>
                  </a:lnTo>
                  <a:lnTo>
                    <a:pt x="314" y="1480"/>
                  </a:lnTo>
                  <a:lnTo>
                    <a:pt x="316" y="1482"/>
                  </a:lnTo>
                  <a:lnTo>
                    <a:pt x="319" y="1481"/>
                  </a:lnTo>
                  <a:lnTo>
                    <a:pt x="332" y="1471"/>
                  </a:lnTo>
                  <a:lnTo>
                    <a:pt x="336" y="1470"/>
                  </a:lnTo>
                  <a:lnTo>
                    <a:pt x="340" y="1470"/>
                  </a:lnTo>
                  <a:lnTo>
                    <a:pt x="344" y="1476"/>
                  </a:lnTo>
                  <a:lnTo>
                    <a:pt x="342" y="1483"/>
                  </a:lnTo>
                  <a:lnTo>
                    <a:pt x="341" y="1490"/>
                  </a:lnTo>
                  <a:lnTo>
                    <a:pt x="347" y="1493"/>
                  </a:lnTo>
                  <a:lnTo>
                    <a:pt x="364" y="1493"/>
                  </a:lnTo>
                  <a:lnTo>
                    <a:pt x="372" y="1491"/>
                  </a:lnTo>
                  <a:lnTo>
                    <a:pt x="380" y="1488"/>
                  </a:lnTo>
                  <a:lnTo>
                    <a:pt x="378" y="1493"/>
                  </a:lnTo>
                  <a:lnTo>
                    <a:pt x="375" y="1497"/>
                  </a:lnTo>
                  <a:lnTo>
                    <a:pt x="382" y="1496"/>
                  </a:lnTo>
                  <a:lnTo>
                    <a:pt x="389" y="1490"/>
                  </a:lnTo>
                  <a:lnTo>
                    <a:pt x="393" y="1483"/>
                  </a:lnTo>
                  <a:lnTo>
                    <a:pt x="393" y="1475"/>
                  </a:lnTo>
                  <a:lnTo>
                    <a:pt x="389" y="1470"/>
                  </a:lnTo>
                  <a:lnTo>
                    <a:pt x="354" y="1448"/>
                  </a:lnTo>
                  <a:lnTo>
                    <a:pt x="337" y="1429"/>
                  </a:lnTo>
                  <a:lnTo>
                    <a:pt x="317" y="1424"/>
                  </a:lnTo>
                  <a:lnTo>
                    <a:pt x="266" y="1422"/>
                  </a:lnTo>
                  <a:lnTo>
                    <a:pt x="186" y="1432"/>
                  </a:lnTo>
                  <a:lnTo>
                    <a:pt x="119" y="1438"/>
                  </a:lnTo>
                  <a:lnTo>
                    <a:pt x="47" y="1442"/>
                  </a:lnTo>
                  <a:lnTo>
                    <a:pt x="0" y="1456"/>
                  </a:lnTo>
                  <a:lnTo>
                    <a:pt x="2" y="1468"/>
                  </a:lnTo>
                  <a:lnTo>
                    <a:pt x="10" y="1481"/>
                  </a:lnTo>
                  <a:lnTo>
                    <a:pt x="19" y="1493"/>
                  </a:lnTo>
                  <a:lnTo>
                    <a:pt x="27" y="1505"/>
                  </a:lnTo>
                  <a:lnTo>
                    <a:pt x="32" y="1521"/>
                  </a:lnTo>
                  <a:lnTo>
                    <a:pt x="35" y="1538"/>
                  </a:lnTo>
                  <a:lnTo>
                    <a:pt x="40" y="1553"/>
                  </a:lnTo>
                  <a:lnTo>
                    <a:pt x="50" y="1565"/>
                  </a:lnTo>
                  <a:lnTo>
                    <a:pt x="56" y="1569"/>
                  </a:lnTo>
                  <a:lnTo>
                    <a:pt x="61" y="1574"/>
                  </a:lnTo>
                  <a:lnTo>
                    <a:pt x="66" y="1578"/>
                  </a:lnTo>
                  <a:lnTo>
                    <a:pt x="71" y="1582"/>
                  </a:lnTo>
                  <a:lnTo>
                    <a:pt x="77" y="1584"/>
                  </a:lnTo>
                  <a:lnTo>
                    <a:pt x="82" y="1583"/>
                  </a:lnTo>
                  <a:lnTo>
                    <a:pt x="86" y="1580"/>
                  </a:lnTo>
                  <a:lnTo>
                    <a:pt x="92" y="1580"/>
                  </a:lnTo>
                  <a:lnTo>
                    <a:pt x="120" y="1584"/>
                  </a:lnTo>
                  <a:lnTo>
                    <a:pt x="151" y="1584"/>
                  </a:lnTo>
                  <a:lnTo>
                    <a:pt x="181" y="1582"/>
                  </a:lnTo>
                  <a:lnTo>
                    <a:pt x="210" y="1581"/>
                  </a:lnTo>
                  <a:lnTo>
                    <a:pt x="209" y="1611"/>
                  </a:lnTo>
                  <a:lnTo>
                    <a:pt x="209" y="1642"/>
                  </a:lnTo>
                  <a:lnTo>
                    <a:pt x="208" y="1672"/>
                  </a:lnTo>
                  <a:lnTo>
                    <a:pt x="208" y="1703"/>
                  </a:lnTo>
                  <a:lnTo>
                    <a:pt x="206" y="1722"/>
                  </a:lnTo>
                  <a:lnTo>
                    <a:pt x="204" y="1750"/>
                  </a:lnTo>
                  <a:lnTo>
                    <a:pt x="206" y="1776"/>
                  </a:lnTo>
                  <a:lnTo>
                    <a:pt x="215" y="1791"/>
                  </a:lnTo>
                  <a:lnTo>
                    <a:pt x="231" y="1801"/>
                  </a:lnTo>
                  <a:lnTo>
                    <a:pt x="245" y="1813"/>
                  </a:lnTo>
                  <a:lnTo>
                    <a:pt x="259" y="1825"/>
                  </a:lnTo>
                  <a:lnTo>
                    <a:pt x="274" y="1836"/>
                  </a:lnTo>
                  <a:lnTo>
                    <a:pt x="282" y="1841"/>
                  </a:lnTo>
                  <a:lnTo>
                    <a:pt x="290" y="1846"/>
                  </a:lnTo>
                  <a:lnTo>
                    <a:pt x="299" y="1850"/>
                  </a:lnTo>
                  <a:lnTo>
                    <a:pt x="308" y="1853"/>
                  </a:lnTo>
                  <a:lnTo>
                    <a:pt x="320" y="1860"/>
                  </a:lnTo>
                  <a:lnTo>
                    <a:pt x="323" y="1870"/>
                  </a:lnTo>
                  <a:lnTo>
                    <a:pt x="326" y="1880"/>
                  </a:lnTo>
                  <a:lnTo>
                    <a:pt x="336" y="1887"/>
                  </a:lnTo>
                  <a:lnTo>
                    <a:pt x="354" y="1898"/>
                  </a:lnTo>
                  <a:lnTo>
                    <a:pt x="373" y="1910"/>
                  </a:lnTo>
                  <a:lnTo>
                    <a:pt x="393" y="1918"/>
                  </a:lnTo>
                  <a:lnTo>
                    <a:pt x="414" y="1919"/>
                  </a:lnTo>
                  <a:lnTo>
                    <a:pt x="444" y="1920"/>
                  </a:lnTo>
                  <a:lnTo>
                    <a:pt x="475" y="1920"/>
                  </a:lnTo>
                  <a:lnTo>
                    <a:pt x="506" y="1920"/>
                  </a:lnTo>
                  <a:lnTo>
                    <a:pt x="537" y="1920"/>
                  </a:lnTo>
                  <a:lnTo>
                    <a:pt x="542" y="1913"/>
                  </a:lnTo>
                  <a:lnTo>
                    <a:pt x="549" y="1898"/>
                  </a:lnTo>
                  <a:lnTo>
                    <a:pt x="555" y="1882"/>
                  </a:lnTo>
                  <a:lnTo>
                    <a:pt x="558" y="1870"/>
                  </a:lnTo>
                  <a:lnTo>
                    <a:pt x="558" y="1865"/>
                  </a:lnTo>
                  <a:lnTo>
                    <a:pt x="556" y="1858"/>
                  </a:lnTo>
                  <a:lnTo>
                    <a:pt x="555" y="1850"/>
                  </a:lnTo>
                  <a:lnTo>
                    <a:pt x="556" y="1843"/>
                  </a:lnTo>
                  <a:lnTo>
                    <a:pt x="557" y="1839"/>
                  </a:lnTo>
                  <a:lnTo>
                    <a:pt x="560" y="1832"/>
                  </a:lnTo>
                  <a:lnTo>
                    <a:pt x="563" y="1826"/>
                  </a:lnTo>
                  <a:lnTo>
                    <a:pt x="565" y="1823"/>
                  </a:lnTo>
                  <a:lnTo>
                    <a:pt x="578" y="1819"/>
                  </a:lnTo>
                  <a:lnTo>
                    <a:pt x="595" y="1818"/>
                  </a:lnTo>
                  <a:lnTo>
                    <a:pt x="614" y="1819"/>
                  </a:lnTo>
                  <a:lnTo>
                    <a:pt x="628" y="1819"/>
                  </a:lnTo>
                  <a:lnTo>
                    <a:pt x="636" y="1820"/>
                  </a:lnTo>
                  <a:lnTo>
                    <a:pt x="643" y="1822"/>
                  </a:lnTo>
                  <a:lnTo>
                    <a:pt x="650" y="1824"/>
                  </a:lnTo>
                  <a:lnTo>
                    <a:pt x="658" y="1827"/>
                  </a:lnTo>
                  <a:lnTo>
                    <a:pt x="670" y="1830"/>
                  </a:lnTo>
                  <a:lnTo>
                    <a:pt x="680" y="1834"/>
                  </a:lnTo>
                  <a:lnTo>
                    <a:pt x="691" y="1837"/>
                  </a:lnTo>
                  <a:lnTo>
                    <a:pt x="703" y="1839"/>
                  </a:lnTo>
                  <a:lnTo>
                    <a:pt x="717" y="1840"/>
                  </a:lnTo>
                  <a:lnTo>
                    <a:pt x="728" y="1843"/>
                  </a:lnTo>
                  <a:lnTo>
                    <a:pt x="738" y="1849"/>
                  </a:lnTo>
                  <a:lnTo>
                    <a:pt x="749" y="1857"/>
                  </a:lnTo>
                  <a:lnTo>
                    <a:pt x="759" y="1865"/>
                  </a:lnTo>
                  <a:lnTo>
                    <a:pt x="770" y="1873"/>
                  </a:lnTo>
                  <a:lnTo>
                    <a:pt x="783" y="1880"/>
                  </a:lnTo>
                  <a:lnTo>
                    <a:pt x="794" y="1883"/>
                  </a:lnTo>
                  <a:lnTo>
                    <a:pt x="806" y="1882"/>
                  </a:lnTo>
                  <a:lnTo>
                    <a:pt x="819" y="1882"/>
                  </a:lnTo>
                  <a:lnTo>
                    <a:pt x="832" y="1883"/>
                  </a:lnTo>
                  <a:lnTo>
                    <a:pt x="843" y="1887"/>
                  </a:lnTo>
                  <a:lnTo>
                    <a:pt x="850" y="1894"/>
                  </a:lnTo>
                  <a:lnTo>
                    <a:pt x="855" y="1899"/>
                  </a:lnTo>
                  <a:lnTo>
                    <a:pt x="860" y="1903"/>
                  </a:lnTo>
                  <a:lnTo>
                    <a:pt x="869" y="1906"/>
                  </a:lnTo>
                  <a:lnTo>
                    <a:pt x="887" y="1906"/>
                  </a:lnTo>
                  <a:lnTo>
                    <a:pt x="906" y="1907"/>
                  </a:lnTo>
                  <a:lnTo>
                    <a:pt x="944" y="1909"/>
                  </a:lnTo>
                  <a:lnTo>
                    <a:pt x="944" y="1986"/>
                  </a:lnTo>
                  <a:lnTo>
                    <a:pt x="944" y="2019"/>
                  </a:lnTo>
                  <a:lnTo>
                    <a:pt x="949" y="2013"/>
                  </a:lnTo>
                  <a:lnTo>
                    <a:pt x="962" y="2009"/>
                  </a:lnTo>
                  <a:lnTo>
                    <a:pt x="990" y="2009"/>
                  </a:lnTo>
                  <a:lnTo>
                    <a:pt x="1129" y="2009"/>
                  </a:lnTo>
                  <a:lnTo>
                    <a:pt x="1268" y="2010"/>
                  </a:lnTo>
                  <a:lnTo>
                    <a:pt x="1408" y="2010"/>
                  </a:lnTo>
                  <a:lnTo>
                    <a:pt x="1547" y="2010"/>
                  </a:lnTo>
                  <a:lnTo>
                    <a:pt x="1686" y="2010"/>
                  </a:lnTo>
                  <a:lnTo>
                    <a:pt x="1826" y="2010"/>
                  </a:lnTo>
                  <a:lnTo>
                    <a:pt x="1965" y="2010"/>
                  </a:lnTo>
                  <a:lnTo>
                    <a:pt x="2105" y="2010"/>
                  </a:lnTo>
                  <a:lnTo>
                    <a:pt x="2104" y="1953"/>
                  </a:lnTo>
                  <a:lnTo>
                    <a:pt x="2109" y="1926"/>
                  </a:lnTo>
                  <a:lnTo>
                    <a:pt x="2114" y="1920"/>
                  </a:lnTo>
                  <a:lnTo>
                    <a:pt x="2109" y="1867"/>
                  </a:lnTo>
                  <a:lnTo>
                    <a:pt x="2116" y="1856"/>
                  </a:lnTo>
                  <a:lnTo>
                    <a:pt x="2169" y="1792"/>
                  </a:lnTo>
                  <a:lnTo>
                    <a:pt x="2184" y="1753"/>
                  </a:lnTo>
                  <a:lnTo>
                    <a:pt x="2184" y="1711"/>
                  </a:lnTo>
                  <a:lnTo>
                    <a:pt x="2180" y="1665"/>
                  </a:lnTo>
                  <a:lnTo>
                    <a:pt x="2168" y="1605"/>
                  </a:lnTo>
                  <a:lnTo>
                    <a:pt x="2171" y="1591"/>
                  </a:lnTo>
                  <a:lnTo>
                    <a:pt x="2177" y="1576"/>
                  </a:lnTo>
                  <a:lnTo>
                    <a:pt x="2178" y="1561"/>
                  </a:lnTo>
                  <a:lnTo>
                    <a:pt x="2168" y="1556"/>
                  </a:lnTo>
                  <a:lnTo>
                    <a:pt x="2158" y="1552"/>
                  </a:lnTo>
                  <a:lnTo>
                    <a:pt x="2161" y="1541"/>
                  </a:lnTo>
                  <a:lnTo>
                    <a:pt x="2169" y="1531"/>
                  </a:lnTo>
                  <a:lnTo>
                    <a:pt x="2164" y="1496"/>
                  </a:lnTo>
                  <a:lnTo>
                    <a:pt x="2142" y="1468"/>
                  </a:lnTo>
                  <a:lnTo>
                    <a:pt x="2137" y="1429"/>
                  </a:lnTo>
                  <a:lnTo>
                    <a:pt x="2158" y="1298"/>
                  </a:lnTo>
                  <a:lnTo>
                    <a:pt x="2154" y="1249"/>
                  </a:lnTo>
                  <a:lnTo>
                    <a:pt x="2183" y="1217"/>
                  </a:lnTo>
                  <a:lnTo>
                    <a:pt x="2193" y="1201"/>
                  </a:lnTo>
                  <a:lnTo>
                    <a:pt x="2192" y="1178"/>
                  </a:lnTo>
                  <a:lnTo>
                    <a:pt x="2194" y="1168"/>
                  </a:lnTo>
                  <a:lnTo>
                    <a:pt x="2192" y="1119"/>
                  </a:lnTo>
                  <a:close/>
                  <a:moveTo>
                    <a:pt x="421" y="1457"/>
                  </a:moveTo>
                  <a:lnTo>
                    <a:pt x="440" y="1453"/>
                  </a:lnTo>
                  <a:lnTo>
                    <a:pt x="459" y="1445"/>
                  </a:lnTo>
                  <a:lnTo>
                    <a:pt x="493" y="1424"/>
                  </a:lnTo>
                  <a:lnTo>
                    <a:pt x="480" y="1447"/>
                  </a:lnTo>
                  <a:lnTo>
                    <a:pt x="501" y="1443"/>
                  </a:lnTo>
                  <a:lnTo>
                    <a:pt x="520" y="1428"/>
                  </a:lnTo>
                  <a:lnTo>
                    <a:pt x="545" y="1393"/>
                  </a:lnTo>
                  <a:lnTo>
                    <a:pt x="554" y="1394"/>
                  </a:lnTo>
                  <a:lnTo>
                    <a:pt x="576" y="1385"/>
                  </a:lnTo>
                  <a:lnTo>
                    <a:pt x="588" y="1383"/>
                  </a:lnTo>
                  <a:lnTo>
                    <a:pt x="583" y="1385"/>
                  </a:lnTo>
                  <a:lnTo>
                    <a:pt x="578" y="1388"/>
                  </a:lnTo>
                  <a:lnTo>
                    <a:pt x="574" y="1392"/>
                  </a:lnTo>
                  <a:lnTo>
                    <a:pt x="571" y="1397"/>
                  </a:lnTo>
                  <a:lnTo>
                    <a:pt x="579" y="1396"/>
                  </a:lnTo>
                  <a:lnTo>
                    <a:pt x="587" y="1393"/>
                  </a:lnTo>
                  <a:lnTo>
                    <a:pt x="601" y="1383"/>
                  </a:lnTo>
                  <a:lnTo>
                    <a:pt x="603" y="1386"/>
                  </a:lnTo>
                  <a:lnTo>
                    <a:pt x="606" y="1388"/>
                  </a:lnTo>
                  <a:lnTo>
                    <a:pt x="606" y="1378"/>
                  </a:lnTo>
                  <a:lnTo>
                    <a:pt x="604" y="1371"/>
                  </a:lnTo>
                  <a:lnTo>
                    <a:pt x="601" y="1366"/>
                  </a:lnTo>
                  <a:lnTo>
                    <a:pt x="597" y="1361"/>
                  </a:lnTo>
                  <a:lnTo>
                    <a:pt x="586" y="1362"/>
                  </a:lnTo>
                  <a:lnTo>
                    <a:pt x="558" y="1375"/>
                  </a:lnTo>
                  <a:lnTo>
                    <a:pt x="528" y="1386"/>
                  </a:lnTo>
                  <a:lnTo>
                    <a:pt x="503" y="1402"/>
                  </a:lnTo>
                  <a:lnTo>
                    <a:pt x="469" y="1420"/>
                  </a:lnTo>
                  <a:lnTo>
                    <a:pt x="451" y="1424"/>
                  </a:lnTo>
                  <a:lnTo>
                    <a:pt x="423" y="1436"/>
                  </a:lnTo>
                  <a:lnTo>
                    <a:pt x="416" y="1440"/>
                  </a:lnTo>
                  <a:lnTo>
                    <a:pt x="407" y="1450"/>
                  </a:lnTo>
                  <a:lnTo>
                    <a:pt x="404" y="1455"/>
                  </a:lnTo>
                  <a:lnTo>
                    <a:pt x="408" y="1457"/>
                  </a:lnTo>
                  <a:lnTo>
                    <a:pt x="421" y="1457"/>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4" name="Freeform 62"/>
            <p:cNvSpPr>
              <a:spLocks noEditPoints="1"/>
            </p:cNvSpPr>
            <p:nvPr/>
          </p:nvSpPr>
          <p:spPr bwMode="auto">
            <a:xfrm>
              <a:off x="4587230" y="2353942"/>
              <a:ext cx="614044" cy="564514"/>
            </a:xfrm>
            <a:custGeom>
              <a:avLst/>
              <a:gdLst>
                <a:gd name="T0" fmla="*/ 1969 w 2198"/>
                <a:gd name="T1" fmla="*/ 826 h 2019"/>
                <a:gd name="T2" fmla="*/ 1769 w 2198"/>
                <a:gd name="T3" fmla="*/ 513 h 2019"/>
                <a:gd name="T4" fmla="*/ 1596 w 2198"/>
                <a:gd name="T5" fmla="*/ 310 h 2019"/>
                <a:gd name="T6" fmla="*/ 1502 w 2198"/>
                <a:gd name="T7" fmla="*/ 269 h 2019"/>
                <a:gd name="T8" fmla="*/ 1396 w 2198"/>
                <a:gd name="T9" fmla="*/ 208 h 2019"/>
                <a:gd name="T10" fmla="*/ 1288 w 2198"/>
                <a:gd name="T11" fmla="*/ 55 h 2019"/>
                <a:gd name="T12" fmla="*/ 1263 w 2198"/>
                <a:gd name="T13" fmla="*/ 345 h 2019"/>
                <a:gd name="T14" fmla="*/ 1257 w 2198"/>
                <a:gd name="T15" fmla="*/ 509 h 2019"/>
                <a:gd name="T16" fmla="*/ 1188 w 2198"/>
                <a:gd name="T17" fmla="*/ 674 h 2019"/>
                <a:gd name="T18" fmla="*/ 1127 w 2198"/>
                <a:gd name="T19" fmla="*/ 800 h 2019"/>
                <a:gd name="T20" fmla="*/ 1042 w 2198"/>
                <a:gd name="T21" fmla="*/ 1041 h 2019"/>
                <a:gd name="T22" fmla="*/ 760 w 2198"/>
                <a:gd name="T23" fmla="*/ 1246 h 2019"/>
                <a:gd name="T24" fmla="*/ 644 w 2198"/>
                <a:gd name="T25" fmla="*/ 1351 h 2019"/>
                <a:gd name="T26" fmla="*/ 732 w 2198"/>
                <a:gd name="T27" fmla="*/ 1288 h 2019"/>
                <a:gd name="T28" fmla="*/ 697 w 2198"/>
                <a:gd name="T29" fmla="*/ 1317 h 2019"/>
                <a:gd name="T30" fmla="*/ 725 w 2198"/>
                <a:gd name="T31" fmla="*/ 1372 h 2019"/>
                <a:gd name="T32" fmla="*/ 769 w 2198"/>
                <a:gd name="T33" fmla="*/ 1420 h 2019"/>
                <a:gd name="T34" fmla="*/ 813 w 2198"/>
                <a:gd name="T35" fmla="*/ 1458 h 2019"/>
                <a:gd name="T36" fmla="*/ 733 w 2198"/>
                <a:gd name="T37" fmla="*/ 1500 h 2019"/>
                <a:gd name="T38" fmla="*/ 634 w 2198"/>
                <a:gd name="T39" fmla="*/ 1539 h 2019"/>
                <a:gd name="T40" fmla="*/ 623 w 2198"/>
                <a:gd name="T41" fmla="*/ 1570 h 2019"/>
                <a:gd name="T42" fmla="*/ 636 w 2198"/>
                <a:gd name="T43" fmla="*/ 1594 h 2019"/>
                <a:gd name="T44" fmla="*/ 562 w 2198"/>
                <a:gd name="T45" fmla="*/ 1594 h 2019"/>
                <a:gd name="T46" fmla="*/ 428 w 2198"/>
                <a:gd name="T47" fmla="*/ 1572 h 2019"/>
                <a:gd name="T48" fmla="*/ 423 w 2198"/>
                <a:gd name="T49" fmla="*/ 1589 h 2019"/>
                <a:gd name="T50" fmla="*/ 398 w 2198"/>
                <a:gd name="T51" fmla="*/ 1609 h 2019"/>
                <a:gd name="T52" fmla="*/ 371 w 2198"/>
                <a:gd name="T53" fmla="*/ 1539 h 2019"/>
                <a:gd name="T54" fmla="*/ 375 w 2198"/>
                <a:gd name="T55" fmla="*/ 1524 h 2019"/>
                <a:gd name="T56" fmla="*/ 323 w 2198"/>
                <a:gd name="T57" fmla="*/ 1493 h 2019"/>
                <a:gd name="T58" fmla="*/ 341 w 2198"/>
                <a:gd name="T59" fmla="*/ 1536 h 2019"/>
                <a:gd name="T60" fmla="*/ 284 w 2198"/>
                <a:gd name="T61" fmla="*/ 1516 h 2019"/>
                <a:gd name="T62" fmla="*/ 282 w 2198"/>
                <a:gd name="T63" fmla="*/ 1498 h 2019"/>
                <a:gd name="T64" fmla="*/ 310 w 2198"/>
                <a:gd name="T65" fmla="*/ 1493 h 2019"/>
                <a:gd name="T66" fmla="*/ 316 w 2198"/>
                <a:gd name="T67" fmla="*/ 1482 h 2019"/>
                <a:gd name="T68" fmla="*/ 341 w 2198"/>
                <a:gd name="T69" fmla="*/ 1490 h 2019"/>
                <a:gd name="T70" fmla="*/ 382 w 2198"/>
                <a:gd name="T71" fmla="*/ 1496 h 2019"/>
                <a:gd name="T72" fmla="*/ 317 w 2198"/>
                <a:gd name="T73" fmla="*/ 1424 h 2019"/>
                <a:gd name="T74" fmla="*/ 10 w 2198"/>
                <a:gd name="T75" fmla="*/ 1481 h 2019"/>
                <a:gd name="T76" fmla="*/ 56 w 2198"/>
                <a:gd name="T77" fmla="*/ 1569 h 2019"/>
                <a:gd name="T78" fmla="*/ 92 w 2198"/>
                <a:gd name="T79" fmla="*/ 1580 h 2019"/>
                <a:gd name="T80" fmla="*/ 208 w 2198"/>
                <a:gd name="T81" fmla="*/ 1672 h 2019"/>
                <a:gd name="T82" fmla="*/ 245 w 2198"/>
                <a:gd name="T83" fmla="*/ 1813 h 2019"/>
                <a:gd name="T84" fmla="*/ 320 w 2198"/>
                <a:gd name="T85" fmla="*/ 1860 h 2019"/>
                <a:gd name="T86" fmla="*/ 414 w 2198"/>
                <a:gd name="T87" fmla="*/ 1919 h 2019"/>
                <a:gd name="T88" fmla="*/ 555 w 2198"/>
                <a:gd name="T89" fmla="*/ 1882 h 2019"/>
                <a:gd name="T90" fmla="*/ 560 w 2198"/>
                <a:gd name="T91" fmla="*/ 1832 h 2019"/>
                <a:gd name="T92" fmla="*/ 636 w 2198"/>
                <a:gd name="T93" fmla="*/ 1820 h 2019"/>
                <a:gd name="T94" fmla="*/ 703 w 2198"/>
                <a:gd name="T95" fmla="*/ 1839 h 2019"/>
                <a:gd name="T96" fmla="*/ 783 w 2198"/>
                <a:gd name="T97" fmla="*/ 1880 h 2019"/>
                <a:gd name="T98" fmla="*/ 855 w 2198"/>
                <a:gd name="T99" fmla="*/ 1899 h 2019"/>
                <a:gd name="T100" fmla="*/ 944 w 2198"/>
                <a:gd name="T101" fmla="*/ 2019 h 2019"/>
                <a:gd name="T102" fmla="*/ 1547 w 2198"/>
                <a:gd name="T103" fmla="*/ 2010 h 2019"/>
                <a:gd name="T104" fmla="*/ 2114 w 2198"/>
                <a:gd name="T105" fmla="*/ 1920 h 2019"/>
                <a:gd name="T106" fmla="*/ 2168 w 2198"/>
                <a:gd name="T107" fmla="*/ 1605 h 2019"/>
                <a:gd name="T108" fmla="*/ 2169 w 2198"/>
                <a:gd name="T109" fmla="*/ 1531 h 2019"/>
                <a:gd name="T110" fmla="*/ 2193 w 2198"/>
                <a:gd name="T111" fmla="*/ 1201 h 2019"/>
                <a:gd name="T112" fmla="*/ 493 w 2198"/>
                <a:gd name="T113" fmla="*/ 1424 h 2019"/>
                <a:gd name="T114" fmla="*/ 588 w 2198"/>
                <a:gd name="T115" fmla="*/ 1383 h 2019"/>
                <a:gd name="T116" fmla="*/ 601 w 2198"/>
                <a:gd name="T117" fmla="*/ 1383 h 2019"/>
                <a:gd name="T118" fmla="*/ 586 w 2198"/>
                <a:gd name="T119" fmla="*/ 1362 h 2019"/>
                <a:gd name="T120" fmla="*/ 416 w 2198"/>
                <a:gd name="T121" fmla="*/ 1440 h 2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8" h="2019">
                  <a:moveTo>
                    <a:pt x="2192" y="1119"/>
                  </a:moveTo>
                  <a:lnTo>
                    <a:pt x="2198" y="1078"/>
                  </a:lnTo>
                  <a:lnTo>
                    <a:pt x="2183" y="1030"/>
                  </a:lnTo>
                  <a:lnTo>
                    <a:pt x="2121" y="952"/>
                  </a:lnTo>
                  <a:lnTo>
                    <a:pt x="2045" y="884"/>
                  </a:lnTo>
                  <a:lnTo>
                    <a:pt x="2004" y="857"/>
                  </a:lnTo>
                  <a:lnTo>
                    <a:pt x="1969" y="826"/>
                  </a:lnTo>
                  <a:lnTo>
                    <a:pt x="1943" y="788"/>
                  </a:lnTo>
                  <a:lnTo>
                    <a:pt x="1926" y="751"/>
                  </a:lnTo>
                  <a:lnTo>
                    <a:pt x="1918" y="704"/>
                  </a:lnTo>
                  <a:lnTo>
                    <a:pt x="1888" y="663"/>
                  </a:lnTo>
                  <a:lnTo>
                    <a:pt x="1853" y="628"/>
                  </a:lnTo>
                  <a:lnTo>
                    <a:pt x="1807" y="541"/>
                  </a:lnTo>
                  <a:lnTo>
                    <a:pt x="1769" y="513"/>
                  </a:lnTo>
                  <a:lnTo>
                    <a:pt x="1725" y="495"/>
                  </a:lnTo>
                  <a:lnTo>
                    <a:pt x="1692" y="462"/>
                  </a:lnTo>
                  <a:lnTo>
                    <a:pt x="1677" y="414"/>
                  </a:lnTo>
                  <a:lnTo>
                    <a:pt x="1655" y="374"/>
                  </a:lnTo>
                  <a:lnTo>
                    <a:pt x="1618" y="347"/>
                  </a:lnTo>
                  <a:lnTo>
                    <a:pt x="1608" y="337"/>
                  </a:lnTo>
                  <a:lnTo>
                    <a:pt x="1596" y="310"/>
                  </a:lnTo>
                  <a:lnTo>
                    <a:pt x="1596" y="294"/>
                  </a:lnTo>
                  <a:lnTo>
                    <a:pt x="1586" y="276"/>
                  </a:lnTo>
                  <a:lnTo>
                    <a:pt x="1561" y="240"/>
                  </a:lnTo>
                  <a:lnTo>
                    <a:pt x="1543" y="252"/>
                  </a:lnTo>
                  <a:lnTo>
                    <a:pt x="1532" y="277"/>
                  </a:lnTo>
                  <a:lnTo>
                    <a:pt x="1513" y="281"/>
                  </a:lnTo>
                  <a:lnTo>
                    <a:pt x="1502" y="269"/>
                  </a:lnTo>
                  <a:lnTo>
                    <a:pt x="1490" y="259"/>
                  </a:lnTo>
                  <a:lnTo>
                    <a:pt x="1476" y="262"/>
                  </a:lnTo>
                  <a:lnTo>
                    <a:pt x="1465" y="269"/>
                  </a:lnTo>
                  <a:lnTo>
                    <a:pt x="1449" y="255"/>
                  </a:lnTo>
                  <a:lnTo>
                    <a:pt x="1440" y="231"/>
                  </a:lnTo>
                  <a:lnTo>
                    <a:pt x="1422" y="212"/>
                  </a:lnTo>
                  <a:lnTo>
                    <a:pt x="1396" y="208"/>
                  </a:lnTo>
                  <a:lnTo>
                    <a:pt x="1365" y="209"/>
                  </a:lnTo>
                  <a:lnTo>
                    <a:pt x="1335" y="206"/>
                  </a:lnTo>
                  <a:lnTo>
                    <a:pt x="1324" y="187"/>
                  </a:lnTo>
                  <a:lnTo>
                    <a:pt x="1332" y="19"/>
                  </a:lnTo>
                  <a:lnTo>
                    <a:pt x="1331" y="0"/>
                  </a:lnTo>
                  <a:lnTo>
                    <a:pt x="1323" y="13"/>
                  </a:lnTo>
                  <a:lnTo>
                    <a:pt x="1288" y="55"/>
                  </a:lnTo>
                  <a:lnTo>
                    <a:pt x="1281" y="73"/>
                  </a:lnTo>
                  <a:lnTo>
                    <a:pt x="1276" y="138"/>
                  </a:lnTo>
                  <a:lnTo>
                    <a:pt x="1262" y="195"/>
                  </a:lnTo>
                  <a:lnTo>
                    <a:pt x="1262" y="225"/>
                  </a:lnTo>
                  <a:lnTo>
                    <a:pt x="1271" y="280"/>
                  </a:lnTo>
                  <a:lnTo>
                    <a:pt x="1271" y="307"/>
                  </a:lnTo>
                  <a:lnTo>
                    <a:pt x="1263" y="345"/>
                  </a:lnTo>
                  <a:lnTo>
                    <a:pt x="1262" y="359"/>
                  </a:lnTo>
                  <a:lnTo>
                    <a:pt x="1263" y="397"/>
                  </a:lnTo>
                  <a:lnTo>
                    <a:pt x="1257" y="430"/>
                  </a:lnTo>
                  <a:lnTo>
                    <a:pt x="1257" y="482"/>
                  </a:lnTo>
                  <a:lnTo>
                    <a:pt x="1255" y="495"/>
                  </a:lnTo>
                  <a:lnTo>
                    <a:pt x="1255" y="501"/>
                  </a:lnTo>
                  <a:lnTo>
                    <a:pt x="1257" y="509"/>
                  </a:lnTo>
                  <a:lnTo>
                    <a:pt x="1276" y="545"/>
                  </a:lnTo>
                  <a:lnTo>
                    <a:pt x="1279" y="557"/>
                  </a:lnTo>
                  <a:lnTo>
                    <a:pt x="1278" y="569"/>
                  </a:lnTo>
                  <a:lnTo>
                    <a:pt x="1275" y="578"/>
                  </a:lnTo>
                  <a:lnTo>
                    <a:pt x="1269" y="606"/>
                  </a:lnTo>
                  <a:lnTo>
                    <a:pt x="1245" y="634"/>
                  </a:lnTo>
                  <a:lnTo>
                    <a:pt x="1188" y="674"/>
                  </a:lnTo>
                  <a:lnTo>
                    <a:pt x="1151" y="700"/>
                  </a:lnTo>
                  <a:lnTo>
                    <a:pt x="1139" y="720"/>
                  </a:lnTo>
                  <a:lnTo>
                    <a:pt x="1127" y="748"/>
                  </a:lnTo>
                  <a:lnTo>
                    <a:pt x="1122" y="764"/>
                  </a:lnTo>
                  <a:lnTo>
                    <a:pt x="1123" y="775"/>
                  </a:lnTo>
                  <a:lnTo>
                    <a:pt x="1125" y="786"/>
                  </a:lnTo>
                  <a:lnTo>
                    <a:pt x="1127" y="800"/>
                  </a:lnTo>
                  <a:lnTo>
                    <a:pt x="1125" y="814"/>
                  </a:lnTo>
                  <a:lnTo>
                    <a:pt x="1119" y="842"/>
                  </a:lnTo>
                  <a:lnTo>
                    <a:pt x="1109" y="972"/>
                  </a:lnTo>
                  <a:lnTo>
                    <a:pt x="1102" y="994"/>
                  </a:lnTo>
                  <a:lnTo>
                    <a:pt x="1084" y="1017"/>
                  </a:lnTo>
                  <a:lnTo>
                    <a:pt x="1063" y="1034"/>
                  </a:lnTo>
                  <a:lnTo>
                    <a:pt x="1042" y="1041"/>
                  </a:lnTo>
                  <a:lnTo>
                    <a:pt x="1029" y="1051"/>
                  </a:lnTo>
                  <a:lnTo>
                    <a:pt x="979" y="1114"/>
                  </a:lnTo>
                  <a:lnTo>
                    <a:pt x="930" y="1147"/>
                  </a:lnTo>
                  <a:lnTo>
                    <a:pt x="901" y="1158"/>
                  </a:lnTo>
                  <a:lnTo>
                    <a:pt x="888" y="1165"/>
                  </a:lnTo>
                  <a:lnTo>
                    <a:pt x="836" y="1212"/>
                  </a:lnTo>
                  <a:lnTo>
                    <a:pt x="760" y="1246"/>
                  </a:lnTo>
                  <a:lnTo>
                    <a:pt x="706" y="1280"/>
                  </a:lnTo>
                  <a:lnTo>
                    <a:pt x="665" y="1303"/>
                  </a:lnTo>
                  <a:lnTo>
                    <a:pt x="632" y="1328"/>
                  </a:lnTo>
                  <a:lnTo>
                    <a:pt x="618" y="1345"/>
                  </a:lnTo>
                  <a:lnTo>
                    <a:pt x="619" y="1350"/>
                  </a:lnTo>
                  <a:lnTo>
                    <a:pt x="632" y="1351"/>
                  </a:lnTo>
                  <a:lnTo>
                    <a:pt x="644" y="1351"/>
                  </a:lnTo>
                  <a:lnTo>
                    <a:pt x="652" y="1348"/>
                  </a:lnTo>
                  <a:lnTo>
                    <a:pt x="666" y="1338"/>
                  </a:lnTo>
                  <a:lnTo>
                    <a:pt x="669" y="1342"/>
                  </a:lnTo>
                  <a:lnTo>
                    <a:pt x="675" y="1338"/>
                  </a:lnTo>
                  <a:lnTo>
                    <a:pt x="674" y="1323"/>
                  </a:lnTo>
                  <a:lnTo>
                    <a:pt x="690" y="1309"/>
                  </a:lnTo>
                  <a:lnTo>
                    <a:pt x="732" y="1288"/>
                  </a:lnTo>
                  <a:lnTo>
                    <a:pt x="773" y="1254"/>
                  </a:lnTo>
                  <a:lnTo>
                    <a:pt x="788" y="1251"/>
                  </a:lnTo>
                  <a:lnTo>
                    <a:pt x="778" y="1265"/>
                  </a:lnTo>
                  <a:lnTo>
                    <a:pt x="760" y="1282"/>
                  </a:lnTo>
                  <a:lnTo>
                    <a:pt x="741" y="1296"/>
                  </a:lnTo>
                  <a:lnTo>
                    <a:pt x="711" y="1306"/>
                  </a:lnTo>
                  <a:lnTo>
                    <a:pt x="697" y="1317"/>
                  </a:lnTo>
                  <a:lnTo>
                    <a:pt x="684" y="1331"/>
                  </a:lnTo>
                  <a:lnTo>
                    <a:pt x="675" y="1347"/>
                  </a:lnTo>
                  <a:lnTo>
                    <a:pt x="688" y="1352"/>
                  </a:lnTo>
                  <a:lnTo>
                    <a:pt x="706" y="1375"/>
                  </a:lnTo>
                  <a:lnTo>
                    <a:pt x="719" y="1379"/>
                  </a:lnTo>
                  <a:lnTo>
                    <a:pt x="723" y="1376"/>
                  </a:lnTo>
                  <a:lnTo>
                    <a:pt x="725" y="1372"/>
                  </a:lnTo>
                  <a:lnTo>
                    <a:pt x="727" y="1368"/>
                  </a:lnTo>
                  <a:lnTo>
                    <a:pt x="734" y="1366"/>
                  </a:lnTo>
                  <a:lnTo>
                    <a:pt x="741" y="1366"/>
                  </a:lnTo>
                  <a:lnTo>
                    <a:pt x="747" y="1369"/>
                  </a:lnTo>
                  <a:lnTo>
                    <a:pt x="757" y="1379"/>
                  </a:lnTo>
                  <a:lnTo>
                    <a:pt x="770" y="1399"/>
                  </a:lnTo>
                  <a:lnTo>
                    <a:pt x="769" y="1420"/>
                  </a:lnTo>
                  <a:lnTo>
                    <a:pt x="749" y="1470"/>
                  </a:lnTo>
                  <a:lnTo>
                    <a:pt x="758" y="1465"/>
                  </a:lnTo>
                  <a:lnTo>
                    <a:pt x="788" y="1457"/>
                  </a:lnTo>
                  <a:lnTo>
                    <a:pt x="804" y="1448"/>
                  </a:lnTo>
                  <a:lnTo>
                    <a:pt x="812" y="1447"/>
                  </a:lnTo>
                  <a:lnTo>
                    <a:pt x="823" y="1452"/>
                  </a:lnTo>
                  <a:lnTo>
                    <a:pt x="813" y="1458"/>
                  </a:lnTo>
                  <a:lnTo>
                    <a:pt x="789" y="1466"/>
                  </a:lnTo>
                  <a:lnTo>
                    <a:pt x="784" y="1472"/>
                  </a:lnTo>
                  <a:lnTo>
                    <a:pt x="779" y="1476"/>
                  </a:lnTo>
                  <a:lnTo>
                    <a:pt x="768" y="1476"/>
                  </a:lnTo>
                  <a:lnTo>
                    <a:pt x="747" y="1475"/>
                  </a:lnTo>
                  <a:lnTo>
                    <a:pt x="743" y="1479"/>
                  </a:lnTo>
                  <a:lnTo>
                    <a:pt x="733" y="1500"/>
                  </a:lnTo>
                  <a:lnTo>
                    <a:pt x="727" y="1507"/>
                  </a:lnTo>
                  <a:lnTo>
                    <a:pt x="719" y="1512"/>
                  </a:lnTo>
                  <a:lnTo>
                    <a:pt x="709" y="1517"/>
                  </a:lnTo>
                  <a:lnTo>
                    <a:pt x="698" y="1519"/>
                  </a:lnTo>
                  <a:lnTo>
                    <a:pt x="688" y="1516"/>
                  </a:lnTo>
                  <a:lnTo>
                    <a:pt x="670" y="1526"/>
                  </a:lnTo>
                  <a:lnTo>
                    <a:pt x="634" y="1539"/>
                  </a:lnTo>
                  <a:lnTo>
                    <a:pt x="619" y="1548"/>
                  </a:lnTo>
                  <a:lnTo>
                    <a:pt x="614" y="1552"/>
                  </a:lnTo>
                  <a:lnTo>
                    <a:pt x="600" y="1568"/>
                  </a:lnTo>
                  <a:lnTo>
                    <a:pt x="597" y="1575"/>
                  </a:lnTo>
                  <a:lnTo>
                    <a:pt x="600" y="1578"/>
                  </a:lnTo>
                  <a:lnTo>
                    <a:pt x="616" y="1571"/>
                  </a:lnTo>
                  <a:lnTo>
                    <a:pt x="623" y="1570"/>
                  </a:lnTo>
                  <a:lnTo>
                    <a:pt x="624" y="1566"/>
                  </a:lnTo>
                  <a:lnTo>
                    <a:pt x="626" y="1560"/>
                  </a:lnTo>
                  <a:lnTo>
                    <a:pt x="627" y="1557"/>
                  </a:lnTo>
                  <a:lnTo>
                    <a:pt x="632" y="1557"/>
                  </a:lnTo>
                  <a:lnTo>
                    <a:pt x="632" y="1566"/>
                  </a:lnTo>
                  <a:lnTo>
                    <a:pt x="637" y="1586"/>
                  </a:lnTo>
                  <a:lnTo>
                    <a:pt x="636" y="1594"/>
                  </a:lnTo>
                  <a:lnTo>
                    <a:pt x="630" y="1598"/>
                  </a:lnTo>
                  <a:lnTo>
                    <a:pt x="624" y="1596"/>
                  </a:lnTo>
                  <a:lnTo>
                    <a:pt x="620" y="1589"/>
                  </a:lnTo>
                  <a:lnTo>
                    <a:pt x="619" y="1579"/>
                  </a:lnTo>
                  <a:lnTo>
                    <a:pt x="608" y="1585"/>
                  </a:lnTo>
                  <a:lnTo>
                    <a:pt x="593" y="1589"/>
                  </a:lnTo>
                  <a:lnTo>
                    <a:pt x="562" y="1594"/>
                  </a:lnTo>
                  <a:lnTo>
                    <a:pt x="546" y="1592"/>
                  </a:lnTo>
                  <a:lnTo>
                    <a:pt x="518" y="1585"/>
                  </a:lnTo>
                  <a:lnTo>
                    <a:pt x="506" y="1589"/>
                  </a:lnTo>
                  <a:lnTo>
                    <a:pt x="487" y="1580"/>
                  </a:lnTo>
                  <a:lnTo>
                    <a:pt x="448" y="1570"/>
                  </a:lnTo>
                  <a:lnTo>
                    <a:pt x="432" y="1561"/>
                  </a:lnTo>
                  <a:lnTo>
                    <a:pt x="428" y="1572"/>
                  </a:lnTo>
                  <a:lnTo>
                    <a:pt x="433" y="1580"/>
                  </a:lnTo>
                  <a:lnTo>
                    <a:pt x="442" y="1589"/>
                  </a:lnTo>
                  <a:lnTo>
                    <a:pt x="449" y="1598"/>
                  </a:lnTo>
                  <a:lnTo>
                    <a:pt x="442" y="1598"/>
                  </a:lnTo>
                  <a:lnTo>
                    <a:pt x="434" y="1597"/>
                  </a:lnTo>
                  <a:lnTo>
                    <a:pt x="428" y="1594"/>
                  </a:lnTo>
                  <a:lnTo>
                    <a:pt x="423" y="1589"/>
                  </a:lnTo>
                  <a:lnTo>
                    <a:pt x="427" y="1601"/>
                  </a:lnTo>
                  <a:lnTo>
                    <a:pt x="433" y="1612"/>
                  </a:lnTo>
                  <a:lnTo>
                    <a:pt x="436" y="1621"/>
                  </a:lnTo>
                  <a:lnTo>
                    <a:pt x="430" y="1632"/>
                  </a:lnTo>
                  <a:lnTo>
                    <a:pt x="422" y="1630"/>
                  </a:lnTo>
                  <a:lnTo>
                    <a:pt x="409" y="1620"/>
                  </a:lnTo>
                  <a:lnTo>
                    <a:pt x="398" y="1609"/>
                  </a:lnTo>
                  <a:lnTo>
                    <a:pt x="393" y="1600"/>
                  </a:lnTo>
                  <a:lnTo>
                    <a:pt x="397" y="1590"/>
                  </a:lnTo>
                  <a:lnTo>
                    <a:pt x="413" y="1571"/>
                  </a:lnTo>
                  <a:lnTo>
                    <a:pt x="414" y="1561"/>
                  </a:lnTo>
                  <a:lnTo>
                    <a:pt x="407" y="1554"/>
                  </a:lnTo>
                  <a:lnTo>
                    <a:pt x="382" y="1546"/>
                  </a:lnTo>
                  <a:lnTo>
                    <a:pt x="371" y="1539"/>
                  </a:lnTo>
                  <a:lnTo>
                    <a:pt x="374" y="1539"/>
                  </a:lnTo>
                  <a:lnTo>
                    <a:pt x="375" y="1538"/>
                  </a:lnTo>
                  <a:lnTo>
                    <a:pt x="374" y="1536"/>
                  </a:lnTo>
                  <a:lnTo>
                    <a:pt x="375" y="1534"/>
                  </a:lnTo>
                  <a:lnTo>
                    <a:pt x="384" y="1539"/>
                  </a:lnTo>
                  <a:lnTo>
                    <a:pt x="381" y="1530"/>
                  </a:lnTo>
                  <a:lnTo>
                    <a:pt x="375" y="1524"/>
                  </a:lnTo>
                  <a:lnTo>
                    <a:pt x="367" y="1519"/>
                  </a:lnTo>
                  <a:lnTo>
                    <a:pt x="358" y="1516"/>
                  </a:lnTo>
                  <a:lnTo>
                    <a:pt x="366" y="1502"/>
                  </a:lnTo>
                  <a:lnTo>
                    <a:pt x="351" y="1508"/>
                  </a:lnTo>
                  <a:lnTo>
                    <a:pt x="343" y="1506"/>
                  </a:lnTo>
                  <a:lnTo>
                    <a:pt x="336" y="1500"/>
                  </a:lnTo>
                  <a:lnTo>
                    <a:pt x="323" y="1493"/>
                  </a:lnTo>
                  <a:lnTo>
                    <a:pt x="327" y="1514"/>
                  </a:lnTo>
                  <a:lnTo>
                    <a:pt x="340" y="1528"/>
                  </a:lnTo>
                  <a:lnTo>
                    <a:pt x="358" y="1539"/>
                  </a:lnTo>
                  <a:lnTo>
                    <a:pt x="375" y="1552"/>
                  </a:lnTo>
                  <a:lnTo>
                    <a:pt x="363" y="1549"/>
                  </a:lnTo>
                  <a:lnTo>
                    <a:pt x="351" y="1544"/>
                  </a:lnTo>
                  <a:lnTo>
                    <a:pt x="341" y="1536"/>
                  </a:lnTo>
                  <a:lnTo>
                    <a:pt x="336" y="1527"/>
                  </a:lnTo>
                  <a:lnTo>
                    <a:pt x="333" y="1524"/>
                  </a:lnTo>
                  <a:lnTo>
                    <a:pt x="324" y="1525"/>
                  </a:lnTo>
                  <a:lnTo>
                    <a:pt x="310" y="1530"/>
                  </a:lnTo>
                  <a:lnTo>
                    <a:pt x="302" y="1528"/>
                  </a:lnTo>
                  <a:lnTo>
                    <a:pt x="296" y="1525"/>
                  </a:lnTo>
                  <a:lnTo>
                    <a:pt x="284" y="1516"/>
                  </a:lnTo>
                  <a:lnTo>
                    <a:pt x="274" y="1522"/>
                  </a:lnTo>
                  <a:lnTo>
                    <a:pt x="271" y="1525"/>
                  </a:lnTo>
                  <a:lnTo>
                    <a:pt x="272" y="1517"/>
                  </a:lnTo>
                  <a:lnTo>
                    <a:pt x="275" y="1511"/>
                  </a:lnTo>
                  <a:lnTo>
                    <a:pt x="279" y="1506"/>
                  </a:lnTo>
                  <a:lnTo>
                    <a:pt x="284" y="1502"/>
                  </a:lnTo>
                  <a:lnTo>
                    <a:pt x="282" y="1498"/>
                  </a:lnTo>
                  <a:lnTo>
                    <a:pt x="281" y="1495"/>
                  </a:lnTo>
                  <a:lnTo>
                    <a:pt x="281" y="1492"/>
                  </a:lnTo>
                  <a:lnTo>
                    <a:pt x="279" y="1488"/>
                  </a:lnTo>
                  <a:lnTo>
                    <a:pt x="286" y="1494"/>
                  </a:lnTo>
                  <a:lnTo>
                    <a:pt x="294" y="1496"/>
                  </a:lnTo>
                  <a:lnTo>
                    <a:pt x="302" y="1496"/>
                  </a:lnTo>
                  <a:lnTo>
                    <a:pt x="310" y="1493"/>
                  </a:lnTo>
                  <a:lnTo>
                    <a:pt x="310" y="1488"/>
                  </a:lnTo>
                  <a:lnTo>
                    <a:pt x="301" y="1488"/>
                  </a:lnTo>
                  <a:lnTo>
                    <a:pt x="297" y="1484"/>
                  </a:lnTo>
                  <a:lnTo>
                    <a:pt x="299" y="1481"/>
                  </a:lnTo>
                  <a:lnTo>
                    <a:pt x="308" y="1479"/>
                  </a:lnTo>
                  <a:lnTo>
                    <a:pt x="314" y="1480"/>
                  </a:lnTo>
                  <a:lnTo>
                    <a:pt x="316" y="1482"/>
                  </a:lnTo>
                  <a:lnTo>
                    <a:pt x="319" y="1481"/>
                  </a:lnTo>
                  <a:lnTo>
                    <a:pt x="332" y="1471"/>
                  </a:lnTo>
                  <a:lnTo>
                    <a:pt x="336" y="1470"/>
                  </a:lnTo>
                  <a:lnTo>
                    <a:pt x="340" y="1470"/>
                  </a:lnTo>
                  <a:lnTo>
                    <a:pt x="344" y="1476"/>
                  </a:lnTo>
                  <a:lnTo>
                    <a:pt x="342" y="1483"/>
                  </a:lnTo>
                  <a:lnTo>
                    <a:pt x="341" y="1490"/>
                  </a:lnTo>
                  <a:lnTo>
                    <a:pt x="347" y="1493"/>
                  </a:lnTo>
                  <a:lnTo>
                    <a:pt x="364" y="1493"/>
                  </a:lnTo>
                  <a:lnTo>
                    <a:pt x="372" y="1491"/>
                  </a:lnTo>
                  <a:lnTo>
                    <a:pt x="380" y="1488"/>
                  </a:lnTo>
                  <a:lnTo>
                    <a:pt x="378" y="1493"/>
                  </a:lnTo>
                  <a:lnTo>
                    <a:pt x="375" y="1497"/>
                  </a:lnTo>
                  <a:lnTo>
                    <a:pt x="382" y="1496"/>
                  </a:lnTo>
                  <a:lnTo>
                    <a:pt x="389" y="1490"/>
                  </a:lnTo>
                  <a:lnTo>
                    <a:pt x="393" y="1483"/>
                  </a:lnTo>
                  <a:lnTo>
                    <a:pt x="393" y="1475"/>
                  </a:lnTo>
                  <a:lnTo>
                    <a:pt x="389" y="1470"/>
                  </a:lnTo>
                  <a:lnTo>
                    <a:pt x="354" y="1448"/>
                  </a:lnTo>
                  <a:lnTo>
                    <a:pt x="337" y="1429"/>
                  </a:lnTo>
                  <a:lnTo>
                    <a:pt x="317" y="1424"/>
                  </a:lnTo>
                  <a:lnTo>
                    <a:pt x="266" y="1422"/>
                  </a:lnTo>
                  <a:lnTo>
                    <a:pt x="186" y="1432"/>
                  </a:lnTo>
                  <a:lnTo>
                    <a:pt x="119" y="1438"/>
                  </a:lnTo>
                  <a:lnTo>
                    <a:pt x="47" y="1442"/>
                  </a:lnTo>
                  <a:lnTo>
                    <a:pt x="0" y="1456"/>
                  </a:lnTo>
                  <a:lnTo>
                    <a:pt x="2" y="1468"/>
                  </a:lnTo>
                  <a:lnTo>
                    <a:pt x="10" y="1481"/>
                  </a:lnTo>
                  <a:lnTo>
                    <a:pt x="19" y="1493"/>
                  </a:lnTo>
                  <a:lnTo>
                    <a:pt x="27" y="1505"/>
                  </a:lnTo>
                  <a:lnTo>
                    <a:pt x="32" y="1521"/>
                  </a:lnTo>
                  <a:lnTo>
                    <a:pt x="35" y="1538"/>
                  </a:lnTo>
                  <a:lnTo>
                    <a:pt x="40" y="1553"/>
                  </a:lnTo>
                  <a:lnTo>
                    <a:pt x="50" y="1565"/>
                  </a:lnTo>
                  <a:lnTo>
                    <a:pt x="56" y="1569"/>
                  </a:lnTo>
                  <a:lnTo>
                    <a:pt x="61" y="1574"/>
                  </a:lnTo>
                  <a:lnTo>
                    <a:pt x="66" y="1578"/>
                  </a:lnTo>
                  <a:lnTo>
                    <a:pt x="71" y="1582"/>
                  </a:lnTo>
                  <a:lnTo>
                    <a:pt x="77" y="1584"/>
                  </a:lnTo>
                  <a:lnTo>
                    <a:pt x="82" y="1583"/>
                  </a:lnTo>
                  <a:lnTo>
                    <a:pt x="86" y="1580"/>
                  </a:lnTo>
                  <a:lnTo>
                    <a:pt x="92" y="1580"/>
                  </a:lnTo>
                  <a:lnTo>
                    <a:pt x="120" y="1584"/>
                  </a:lnTo>
                  <a:lnTo>
                    <a:pt x="151" y="1584"/>
                  </a:lnTo>
                  <a:lnTo>
                    <a:pt x="181" y="1582"/>
                  </a:lnTo>
                  <a:lnTo>
                    <a:pt x="210" y="1581"/>
                  </a:lnTo>
                  <a:lnTo>
                    <a:pt x="209" y="1611"/>
                  </a:lnTo>
                  <a:lnTo>
                    <a:pt x="209" y="1642"/>
                  </a:lnTo>
                  <a:lnTo>
                    <a:pt x="208" y="1672"/>
                  </a:lnTo>
                  <a:lnTo>
                    <a:pt x="208" y="1703"/>
                  </a:lnTo>
                  <a:lnTo>
                    <a:pt x="206" y="1722"/>
                  </a:lnTo>
                  <a:lnTo>
                    <a:pt x="204" y="1750"/>
                  </a:lnTo>
                  <a:lnTo>
                    <a:pt x="206" y="1776"/>
                  </a:lnTo>
                  <a:lnTo>
                    <a:pt x="215" y="1791"/>
                  </a:lnTo>
                  <a:lnTo>
                    <a:pt x="231" y="1801"/>
                  </a:lnTo>
                  <a:lnTo>
                    <a:pt x="245" y="1813"/>
                  </a:lnTo>
                  <a:lnTo>
                    <a:pt x="259" y="1825"/>
                  </a:lnTo>
                  <a:lnTo>
                    <a:pt x="274" y="1836"/>
                  </a:lnTo>
                  <a:lnTo>
                    <a:pt x="282" y="1841"/>
                  </a:lnTo>
                  <a:lnTo>
                    <a:pt x="290" y="1846"/>
                  </a:lnTo>
                  <a:lnTo>
                    <a:pt x="299" y="1850"/>
                  </a:lnTo>
                  <a:lnTo>
                    <a:pt x="308" y="1853"/>
                  </a:lnTo>
                  <a:lnTo>
                    <a:pt x="320" y="1860"/>
                  </a:lnTo>
                  <a:lnTo>
                    <a:pt x="323" y="1870"/>
                  </a:lnTo>
                  <a:lnTo>
                    <a:pt x="326" y="1880"/>
                  </a:lnTo>
                  <a:lnTo>
                    <a:pt x="336" y="1887"/>
                  </a:lnTo>
                  <a:lnTo>
                    <a:pt x="354" y="1898"/>
                  </a:lnTo>
                  <a:lnTo>
                    <a:pt x="373" y="1910"/>
                  </a:lnTo>
                  <a:lnTo>
                    <a:pt x="393" y="1918"/>
                  </a:lnTo>
                  <a:lnTo>
                    <a:pt x="414" y="1919"/>
                  </a:lnTo>
                  <a:lnTo>
                    <a:pt x="444" y="1920"/>
                  </a:lnTo>
                  <a:lnTo>
                    <a:pt x="475" y="1920"/>
                  </a:lnTo>
                  <a:lnTo>
                    <a:pt x="506" y="1920"/>
                  </a:lnTo>
                  <a:lnTo>
                    <a:pt x="537" y="1920"/>
                  </a:lnTo>
                  <a:lnTo>
                    <a:pt x="542" y="1913"/>
                  </a:lnTo>
                  <a:lnTo>
                    <a:pt x="549" y="1898"/>
                  </a:lnTo>
                  <a:lnTo>
                    <a:pt x="555" y="1882"/>
                  </a:lnTo>
                  <a:lnTo>
                    <a:pt x="558" y="1870"/>
                  </a:lnTo>
                  <a:lnTo>
                    <a:pt x="558" y="1865"/>
                  </a:lnTo>
                  <a:lnTo>
                    <a:pt x="556" y="1858"/>
                  </a:lnTo>
                  <a:lnTo>
                    <a:pt x="555" y="1850"/>
                  </a:lnTo>
                  <a:lnTo>
                    <a:pt x="556" y="1843"/>
                  </a:lnTo>
                  <a:lnTo>
                    <a:pt x="557" y="1839"/>
                  </a:lnTo>
                  <a:lnTo>
                    <a:pt x="560" y="1832"/>
                  </a:lnTo>
                  <a:lnTo>
                    <a:pt x="563" y="1826"/>
                  </a:lnTo>
                  <a:lnTo>
                    <a:pt x="565" y="1823"/>
                  </a:lnTo>
                  <a:lnTo>
                    <a:pt x="578" y="1819"/>
                  </a:lnTo>
                  <a:lnTo>
                    <a:pt x="595" y="1818"/>
                  </a:lnTo>
                  <a:lnTo>
                    <a:pt x="614" y="1819"/>
                  </a:lnTo>
                  <a:lnTo>
                    <a:pt x="628" y="1819"/>
                  </a:lnTo>
                  <a:lnTo>
                    <a:pt x="636" y="1820"/>
                  </a:lnTo>
                  <a:lnTo>
                    <a:pt x="643" y="1822"/>
                  </a:lnTo>
                  <a:lnTo>
                    <a:pt x="650" y="1824"/>
                  </a:lnTo>
                  <a:lnTo>
                    <a:pt x="658" y="1827"/>
                  </a:lnTo>
                  <a:lnTo>
                    <a:pt x="670" y="1830"/>
                  </a:lnTo>
                  <a:lnTo>
                    <a:pt x="680" y="1834"/>
                  </a:lnTo>
                  <a:lnTo>
                    <a:pt x="691" y="1837"/>
                  </a:lnTo>
                  <a:lnTo>
                    <a:pt x="703" y="1839"/>
                  </a:lnTo>
                  <a:lnTo>
                    <a:pt x="717" y="1840"/>
                  </a:lnTo>
                  <a:lnTo>
                    <a:pt x="728" y="1843"/>
                  </a:lnTo>
                  <a:lnTo>
                    <a:pt x="738" y="1849"/>
                  </a:lnTo>
                  <a:lnTo>
                    <a:pt x="749" y="1857"/>
                  </a:lnTo>
                  <a:lnTo>
                    <a:pt x="759" y="1865"/>
                  </a:lnTo>
                  <a:lnTo>
                    <a:pt x="770" y="1873"/>
                  </a:lnTo>
                  <a:lnTo>
                    <a:pt x="783" y="1880"/>
                  </a:lnTo>
                  <a:lnTo>
                    <a:pt x="794" y="1883"/>
                  </a:lnTo>
                  <a:lnTo>
                    <a:pt x="806" y="1882"/>
                  </a:lnTo>
                  <a:lnTo>
                    <a:pt x="819" y="1882"/>
                  </a:lnTo>
                  <a:lnTo>
                    <a:pt x="832" y="1883"/>
                  </a:lnTo>
                  <a:lnTo>
                    <a:pt x="843" y="1887"/>
                  </a:lnTo>
                  <a:lnTo>
                    <a:pt x="850" y="1894"/>
                  </a:lnTo>
                  <a:lnTo>
                    <a:pt x="855" y="1899"/>
                  </a:lnTo>
                  <a:lnTo>
                    <a:pt x="860" y="1903"/>
                  </a:lnTo>
                  <a:lnTo>
                    <a:pt x="869" y="1906"/>
                  </a:lnTo>
                  <a:lnTo>
                    <a:pt x="887" y="1906"/>
                  </a:lnTo>
                  <a:lnTo>
                    <a:pt x="906" y="1907"/>
                  </a:lnTo>
                  <a:lnTo>
                    <a:pt x="944" y="1909"/>
                  </a:lnTo>
                  <a:lnTo>
                    <a:pt x="944" y="1986"/>
                  </a:lnTo>
                  <a:lnTo>
                    <a:pt x="944" y="2019"/>
                  </a:lnTo>
                  <a:lnTo>
                    <a:pt x="949" y="2013"/>
                  </a:lnTo>
                  <a:lnTo>
                    <a:pt x="962" y="2009"/>
                  </a:lnTo>
                  <a:lnTo>
                    <a:pt x="990" y="2009"/>
                  </a:lnTo>
                  <a:lnTo>
                    <a:pt x="1129" y="2009"/>
                  </a:lnTo>
                  <a:lnTo>
                    <a:pt x="1268" y="2010"/>
                  </a:lnTo>
                  <a:lnTo>
                    <a:pt x="1408" y="2010"/>
                  </a:lnTo>
                  <a:lnTo>
                    <a:pt x="1547" y="2010"/>
                  </a:lnTo>
                  <a:lnTo>
                    <a:pt x="1686" y="2010"/>
                  </a:lnTo>
                  <a:lnTo>
                    <a:pt x="1826" y="2010"/>
                  </a:lnTo>
                  <a:lnTo>
                    <a:pt x="1965" y="2010"/>
                  </a:lnTo>
                  <a:lnTo>
                    <a:pt x="2105" y="2010"/>
                  </a:lnTo>
                  <a:lnTo>
                    <a:pt x="2104" y="1953"/>
                  </a:lnTo>
                  <a:lnTo>
                    <a:pt x="2109" y="1926"/>
                  </a:lnTo>
                  <a:lnTo>
                    <a:pt x="2114" y="1920"/>
                  </a:lnTo>
                  <a:lnTo>
                    <a:pt x="2109" y="1867"/>
                  </a:lnTo>
                  <a:lnTo>
                    <a:pt x="2116" y="1856"/>
                  </a:lnTo>
                  <a:lnTo>
                    <a:pt x="2169" y="1792"/>
                  </a:lnTo>
                  <a:lnTo>
                    <a:pt x="2184" y="1753"/>
                  </a:lnTo>
                  <a:lnTo>
                    <a:pt x="2184" y="1711"/>
                  </a:lnTo>
                  <a:lnTo>
                    <a:pt x="2180" y="1665"/>
                  </a:lnTo>
                  <a:lnTo>
                    <a:pt x="2168" y="1605"/>
                  </a:lnTo>
                  <a:lnTo>
                    <a:pt x="2171" y="1591"/>
                  </a:lnTo>
                  <a:lnTo>
                    <a:pt x="2177" y="1576"/>
                  </a:lnTo>
                  <a:lnTo>
                    <a:pt x="2178" y="1561"/>
                  </a:lnTo>
                  <a:lnTo>
                    <a:pt x="2168" y="1556"/>
                  </a:lnTo>
                  <a:lnTo>
                    <a:pt x="2158" y="1552"/>
                  </a:lnTo>
                  <a:lnTo>
                    <a:pt x="2161" y="1541"/>
                  </a:lnTo>
                  <a:lnTo>
                    <a:pt x="2169" y="1531"/>
                  </a:lnTo>
                  <a:lnTo>
                    <a:pt x="2164" y="1496"/>
                  </a:lnTo>
                  <a:lnTo>
                    <a:pt x="2142" y="1468"/>
                  </a:lnTo>
                  <a:lnTo>
                    <a:pt x="2137" y="1429"/>
                  </a:lnTo>
                  <a:lnTo>
                    <a:pt x="2158" y="1298"/>
                  </a:lnTo>
                  <a:lnTo>
                    <a:pt x="2154" y="1249"/>
                  </a:lnTo>
                  <a:lnTo>
                    <a:pt x="2183" y="1217"/>
                  </a:lnTo>
                  <a:lnTo>
                    <a:pt x="2193" y="1201"/>
                  </a:lnTo>
                  <a:lnTo>
                    <a:pt x="2192" y="1178"/>
                  </a:lnTo>
                  <a:lnTo>
                    <a:pt x="2194" y="1168"/>
                  </a:lnTo>
                  <a:lnTo>
                    <a:pt x="2192" y="1119"/>
                  </a:lnTo>
                  <a:close/>
                  <a:moveTo>
                    <a:pt x="421" y="1457"/>
                  </a:moveTo>
                  <a:lnTo>
                    <a:pt x="440" y="1453"/>
                  </a:lnTo>
                  <a:lnTo>
                    <a:pt x="459" y="1445"/>
                  </a:lnTo>
                  <a:lnTo>
                    <a:pt x="493" y="1424"/>
                  </a:lnTo>
                  <a:lnTo>
                    <a:pt x="480" y="1447"/>
                  </a:lnTo>
                  <a:lnTo>
                    <a:pt x="501" y="1443"/>
                  </a:lnTo>
                  <a:lnTo>
                    <a:pt x="520" y="1428"/>
                  </a:lnTo>
                  <a:lnTo>
                    <a:pt x="545" y="1393"/>
                  </a:lnTo>
                  <a:lnTo>
                    <a:pt x="554" y="1394"/>
                  </a:lnTo>
                  <a:lnTo>
                    <a:pt x="576" y="1385"/>
                  </a:lnTo>
                  <a:lnTo>
                    <a:pt x="588" y="1383"/>
                  </a:lnTo>
                  <a:lnTo>
                    <a:pt x="583" y="1385"/>
                  </a:lnTo>
                  <a:lnTo>
                    <a:pt x="578" y="1388"/>
                  </a:lnTo>
                  <a:lnTo>
                    <a:pt x="574" y="1392"/>
                  </a:lnTo>
                  <a:lnTo>
                    <a:pt x="571" y="1397"/>
                  </a:lnTo>
                  <a:lnTo>
                    <a:pt x="579" y="1396"/>
                  </a:lnTo>
                  <a:lnTo>
                    <a:pt x="587" y="1393"/>
                  </a:lnTo>
                  <a:lnTo>
                    <a:pt x="601" y="1383"/>
                  </a:lnTo>
                  <a:lnTo>
                    <a:pt x="603" y="1386"/>
                  </a:lnTo>
                  <a:lnTo>
                    <a:pt x="606" y="1388"/>
                  </a:lnTo>
                  <a:lnTo>
                    <a:pt x="606" y="1378"/>
                  </a:lnTo>
                  <a:lnTo>
                    <a:pt x="604" y="1371"/>
                  </a:lnTo>
                  <a:lnTo>
                    <a:pt x="601" y="1366"/>
                  </a:lnTo>
                  <a:lnTo>
                    <a:pt x="597" y="1361"/>
                  </a:lnTo>
                  <a:lnTo>
                    <a:pt x="586" y="1362"/>
                  </a:lnTo>
                  <a:lnTo>
                    <a:pt x="558" y="1375"/>
                  </a:lnTo>
                  <a:lnTo>
                    <a:pt x="528" y="1386"/>
                  </a:lnTo>
                  <a:lnTo>
                    <a:pt x="503" y="1402"/>
                  </a:lnTo>
                  <a:lnTo>
                    <a:pt x="469" y="1420"/>
                  </a:lnTo>
                  <a:lnTo>
                    <a:pt x="451" y="1424"/>
                  </a:lnTo>
                  <a:lnTo>
                    <a:pt x="423" y="1436"/>
                  </a:lnTo>
                  <a:lnTo>
                    <a:pt x="416" y="1440"/>
                  </a:lnTo>
                  <a:lnTo>
                    <a:pt x="407" y="1450"/>
                  </a:lnTo>
                  <a:lnTo>
                    <a:pt x="404" y="1455"/>
                  </a:lnTo>
                  <a:lnTo>
                    <a:pt x="408" y="1457"/>
                  </a:lnTo>
                  <a:lnTo>
                    <a:pt x="421" y="1457"/>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5" name="Freeform 63"/>
            <p:cNvSpPr>
              <a:spLocks noEditPoints="1"/>
            </p:cNvSpPr>
            <p:nvPr/>
          </p:nvSpPr>
          <p:spPr bwMode="auto">
            <a:xfrm>
              <a:off x="464185" y="964564"/>
              <a:ext cx="1123312" cy="1000759"/>
            </a:xfrm>
            <a:custGeom>
              <a:avLst/>
              <a:gdLst>
                <a:gd name="T0" fmla="*/ 1579 w 4020"/>
                <a:gd name="T1" fmla="*/ 917 h 3583"/>
                <a:gd name="T2" fmla="*/ 0 w 4020"/>
                <a:gd name="T3" fmla="*/ 2147 h 3583"/>
                <a:gd name="T4" fmla="*/ 2508 w 4020"/>
                <a:gd name="T5" fmla="*/ 2487 h 3583"/>
                <a:gd name="T6" fmla="*/ 2576 w 4020"/>
                <a:gd name="T7" fmla="*/ 2550 h 3583"/>
                <a:gd name="T8" fmla="*/ 2315 w 4020"/>
                <a:gd name="T9" fmla="*/ 2381 h 3583"/>
                <a:gd name="T10" fmla="*/ 2251 w 4020"/>
                <a:gd name="T11" fmla="*/ 2208 h 3583"/>
                <a:gd name="T12" fmla="*/ 2250 w 4020"/>
                <a:gd name="T13" fmla="*/ 2103 h 3583"/>
                <a:gd name="T14" fmla="*/ 2284 w 4020"/>
                <a:gd name="T15" fmla="*/ 2344 h 3583"/>
                <a:gd name="T16" fmla="*/ 2856 w 4020"/>
                <a:gd name="T17" fmla="*/ 1560 h 3583"/>
                <a:gd name="T18" fmla="*/ 3241 w 4020"/>
                <a:gd name="T19" fmla="*/ 2175 h 3583"/>
                <a:gd name="T20" fmla="*/ 3241 w 4020"/>
                <a:gd name="T21" fmla="*/ 2081 h 3583"/>
                <a:gd name="T22" fmla="*/ 3776 w 4020"/>
                <a:gd name="T23" fmla="*/ 2701 h 3583"/>
                <a:gd name="T24" fmla="*/ 3403 w 4020"/>
                <a:gd name="T25" fmla="*/ 2458 h 3583"/>
                <a:gd name="T26" fmla="*/ 3443 w 4020"/>
                <a:gd name="T27" fmla="*/ 2451 h 3583"/>
                <a:gd name="T28" fmla="*/ 4012 w 4020"/>
                <a:gd name="T29" fmla="*/ 3214 h 3583"/>
                <a:gd name="T30" fmla="*/ 3840 w 4020"/>
                <a:gd name="T31" fmla="*/ 2947 h 3583"/>
                <a:gd name="T32" fmla="*/ 3742 w 4020"/>
                <a:gd name="T33" fmla="*/ 2773 h 3583"/>
                <a:gd name="T34" fmla="*/ 3527 w 4020"/>
                <a:gd name="T35" fmla="*/ 2607 h 3583"/>
                <a:gd name="T36" fmla="*/ 3444 w 4020"/>
                <a:gd name="T37" fmla="*/ 2625 h 3583"/>
                <a:gd name="T38" fmla="*/ 3425 w 4020"/>
                <a:gd name="T39" fmla="*/ 2701 h 3583"/>
                <a:gd name="T40" fmla="*/ 3209 w 4020"/>
                <a:gd name="T41" fmla="*/ 2515 h 3583"/>
                <a:gd name="T42" fmla="*/ 3231 w 4020"/>
                <a:gd name="T43" fmla="*/ 2248 h 3583"/>
                <a:gd name="T44" fmla="*/ 3175 w 4020"/>
                <a:gd name="T45" fmla="*/ 2140 h 3583"/>
                <a:gd name="T46" fmla="*/ 3082 w 4020"/>
                <a:gd name="T47" fmla="*/ 2023 h 3583"/>
                <a:gd name="T48" fmla="*/ 3014 w 4020"/>
                <a:gd name="T49" fmla="*/ 1841 h 3583"/>
                <a:gd name="T50" fmla="*/ 2936 w 4020"/>
                <a:gd name="T51" fmla="*/ 1745 h 3583"/>
                <a:gd name="T52" fmla="*/ 2815 w 4020"/>
                <a:gd name="T53" fmla="*/ 1546 h 3583"/>
                <a:gd name="T54" fmla="*/ 2813 w 4020"/>
                <a:gd name="T55" fmla="*/ 1365 h 3583"/>
                <a:gd name="T56" fmla="*/ 2718 w 4020"/>
                <a:gd name="T57" fmla="*/ 1088 h 3583"/>
                <a:gd name="T58" fmla="*/ 2594 w 4020"/>
                <a:gd name="T59" fmla="*/ 875 h 3583"/>
                <a:gd name="T60" fmla="*/ 2511 w 4020"/>
                <a:gd name="T61" fmla="*/ 931 h 3583"/>
                <a:gd name="T62" fmla="*/ 2462 w 4020"/>
                <a:gd name="T63" fmla="*/ 833 h 3583"/>
                <a:gd name="T64" fmla="*/ 2282 w 4020"/>
                <a:gd name="T65" fmla="*/ 597 h 3583"/>
                <a:gd name="T66" fmla="*/ 2125 w 4020"/>
                <a:gd name="T67" fmla="*/ 300 h 3583"/>
                <a:gd name="T68" fmla="*/ 1924 w 4020"/>
                <a:gd name="T69" fmla="*/ 130 h 3583"/>
                <a:gd name="T70" fmla="*/ 1050 w 4020"/>
                <a:gd name="T71" fmla="*/ 0 h 3583"/>
                <a:gd name="T72" fmla="*/ 1010 w 4020"/>
                <a:gd name="T73" fmla="*/ 37 h 3583"/>
                <a:gd name="T74" fmla="*/ 1038 w 4020"/>
                <a:gd name="T75" fmla="*/ 208 h 3583"/>
                <a:gd name="T76" fmla="*/ 1128 w 4020"/>
                <a:gd name="T77" fmla="*/ 177 h 3583"/>
                <a:gd name="T78" fmla="*/ 1071 w 4020"/>
                <a:gd name="T79" fmla="*/ 227 h 3583"/>
                <a:gd name="T80" fmla="*/ 921 w 4020"/>
                <a:gd name="T81" fmla="*/ 142 h 3583"/>
                <a:gd name="T82" fmla="*/ 593 w 4020"/>
                <a:gd name="T83" fmla="*/ 137 h 3583"/>
                <a:gd name="T84" fmla="*/ 550 w 4020"/>
                <a:gd name="T85" fmla="*/ 218 h 3583"/>
                <a:gd name="T86" fmla="*/ 791 w 4020"/>
                <a:gd name="T87" fmla="*/ 424 h 3583"/>
                <a:gd name="T88" fmla="*/ 1129 w 4020"/>
                <a:gd name="T89" fmla="*/ 726 h 3583"/>
                <a:gd name="T90" fmla="*/ 1578 w 4020"/>
                <a:gd name="T91" fmla="*/ 881 h 3583"/>
                <a:gd name="T92" fmla="*/ 1601 w 4020"/>
                <a:gd name="T93" fmla="*/ 877 h 3583"/>
                <a:gd name="T94" fmla="*/ 1708 w 4020"/>
                <a:gd name="T95" fmla="*/ 995 h 3583"/>
                <a:gd name="T96" fmla="*/ 2027 w 4020"/>
                <a:gd name="T97" fmla="*/ 1225 h 3583"/>
                <a:gd name="T98" fmla="*/ 2325 w 4020"/>
                <a:gd name="T99" fmla="*/ 1701 h 3583"/>
                <a:gd name="T100" fmla="*/ 2331 w 4020"/>
                <a:gd name="T101" fmla="*/ 1935 h 3583"/>
                <a:gd name="T102" fmla="*/ 2296 w 4020"/>
                <a:gd name="T103" fmla="*/ 2192 h 3583"/>
                <a:gd name="T104" fmla="*/ 2321 w 4020"/>
                <a:gd name="T105" fmla="*/ 2263 h 3583"/>
                <a:gd name="T106" fmla="*/ 2383 w 4020"/>
                <a:gd name="T107" fmla="*/ 2208 h 3583"/>
                <a:gd name="T108" fmla="*/ 2529 w 4020"/>
                <a:gd name="T109" fmla="*/ 2435 h 3583"/>
                <a:gd name="T110" fmla="*/ 2733 w 4020"/>
                <a:gd name="T111" fmla="*/ 2584 h 3583"/>
                <a:gd name="T112" fmla="*/ 3512 w 4020"/>
                <a:gd name="T113" fmla="*/ 3225 h 3583"/>
                <a:gd name="T114" fmla="*/ 3773 w 4020"/>
                <a:gd name="T115" fmla="*/ 3526 h 3583"/>
                <a:gd name="T116" fmla="*/ 4012 w 4020"/>
                <a:gd name="T117" fmla="*/ 3258 h 3583"/>
                <a:gd name="T118" fmla="*/ 2969 w 4020"/>
                <a:gd name="T119" fmla="*/ 1436 h 3583"/>
                <a:gd name="T120" fmla="*/ 2876 w 4020"/>
                <a:gd name="T121" fmla="*/ 1506 h 3583"/>
                <a:gd name="T122" fmla="*/ 2844 w 4020"/>
                <a:gd name="T123" fmla="*/ 1321 h 3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20" h="3583">
                  <a:moveTo>
                    <a:pt x="370" y="91"/>
                  </a:moveTo>
                  <a:lnTo>
                    <a:pt x="361" y="85"/>
                  </a:lnTo>
                  <a:lnTo>
                    <a:pt x="354" y="78"/>
                  </a:lnTo>
                  <a:lnTo>
                    <a:pt x="349" y="77"/>
                  </a:lnTo>
                  <a:lnTo>
                    <a:pt x="340" y="75"/>
                  </a:lnTo>
                  <a:lnTo>
                    <a:pt x="339" y="80"/>
                  </a:lnTo>
                  <a:lnTo>
                    <a:pt x="346" y="83"/>
                  </a:lnTo>
                  <a:lnTo>
                    <a:pt x="355" y="85"/>
                  </a:lnTo>
                  <a:lnTo>
                    <a:pt x="363" y="94"/>
                  </a:lnTo>
                  <a:lnTo>
                    <a:pt x="365" y="107"/>
                  </a:lnTo>
                  <a:lnTo>
                    <a:pt x="369" y="109"/>
                  </a:lnTo>
                  <a:lnTo>
                    <a:pt x="374" y="107"/>
                  </a:lnTo>
                  <a:lnTo>
                    <a:pt x="377" y="101"/>
                  </a:lnTo>
                  <a:lnTo>
                    <a:pt x="375" y="95"/>
                  </a:lnTo>
                  <a:lnTo>
                    <a:pt x="370" y="91"/>
                  </a:lnTo>
                  <a:close/>
                  <a:moveTo>
                    <a:pt x="1653" y="935"/>
                  </a:moveTo>
                  <a:lnTo>
                    <a:pt x="1643" y="920"/>
                  </a:lnTo>
                  <a:lnTo>
                    <a:pt x="1636" y="909"/>
                  </a:lnTo>
                  <a:lnTo>
                    <a:pt x="1632" y="908"/>
                  </a:lnTo>
                  <a:lnTo>
                    <a:pt x="1628" y="909"/>
                  </a:lnTo>
                  <a:lnTo>
                    <a:pt x="1625" y="912"/>
                  </a:lnTo>
                  <a:lnTo>
                    <a:pt x="1623" y="914"/>
                  </a:lnTo>
                  <a:lnTo>
                    <a:pt x="1617" y="912"/>
                  </a:lnTo>
                  <a:lnTo>
                    <a:pt x="1618" y="908"/>
                  </a:lnTo>
                  <a:lnTo>
                    <a:pt x="1613" y="904"/>
                  </a:lnTo>
                  <a:lnTo>
                    <a:pt x="1607" y="902"/>
                  </a:lnTo>
                  <a:lnTo>
                    <a:pt x="1601" y="901"/>
                  </a:lnTo>
                  <a:lnTo>
                    <a:pt x="1591" y="906"/>
                  </a:lnTo>
                  <a:lnTo>
                    <a:pt x="1583" y="911"/>
                  </a:lnTo>
                  <a:lnTo>
                    <a:pt x="1579" y="917"/>
                  </a:lnTo>
                  <a:lnTo>
                    <a:pt x="1583" y="920"/>
                  </a:lnTo>
                  <a:lnTo>
                    <a:pt x="1590" y="923"/>
                  </a:lnTo>
                  <a:lnTo>
                    <a:pt x="1606" y="927"/>
                  </a:lnTo>
                  <a:lnTo>
                    <a:pt x="1625" y="933"/>
                  </a:lnTo>
                  <a:lnTo>
                    <a:pt x="1642" y="940"/>
                  </a:lnTo>
                  <a:lnTo>
                    <a:pt x="1648" y="944"/>
                  </a:lnTo>
                  <a:lnTo>
                    <a:pt x="1654" y="948"/>
                  </a:lnTo>
                  <a:lnTo>
                    <a:pt x="1659" y="948"/>
                  </a:lnTo>
                  <a:lnTo>
                    <a:pt x="1658" y="943"/>
                  </a:lnTo>
                  <a:lnTo>
                    <a:pt x="1653" y="935"/>
                  </a:lnTo>
                  <a:close/>
                  <a:moveTo>
                    <a:pt x="2322" y="567"/>
                  </a:moveTo>
                  <a:lnTo>
                    <a:pt x="2325" y="582"/>
                  </a:lnTo>
                  <a:lnTo>
                    <a:pt x="2338" y="585"/>
                  </a:lnTo>
                  <a:lnTo>
                    <a:pt x="2347" y="575"/>
                  </a:lnTo>
                  <a:lnTo>
                    <a:pt x="2352" y="558"/>
                  </a:lnTo>
                  <a:lnTo>
                    <a:pt x="2340" y="541"/>
                  </a:lnTo>
                  <a:lnTo>
                    <a:pt x="2323" y="527"/>
                  </a:lnTo>
                  <a:lnTo>
                    <a:pt x="2311" y="544"/>
                  </a:lnTo>
                  <a:lnTo>
                    <a:pt x="2319" y="553"/>
                  </a:lnTo>
                  <a:lnTo>
                    <a:pt x="2322" y="567"/>
                  </a:lnTo>
                  <a:close/>
                  <a:moveTo>
                    <a:pt x="2457" y="408"/>
                  </a:moveTo>
                  <a:lnTo>
                    <a:pt x="2469" y="407"/>
                  </a:lnTo>
                  <a:lnTo>
                    <a:pt x="2472" y="401"/>
                  </a:lnTo>
                  <a:lnTo>
                    <a:pt x="2467" y="395"/>
                  </a:lnTo>
                  <a:lnTo>
                    <a:pt x="2457" y="390"/>
                  </a:lnTo>
                  <a:lnTo>
                    <a:pt x="2443" y="393"/>
                  </a:lnTo>
                  <a:lnTo>
                    <a:pt x="2441" y="401"/>
                  </a:lnTo>
                  <a:lnTo>
                    <a:pt x="2449" y="407"/>
                  </a:lnTo>
                  <a:lnTo>
                    <a:pt x="2457" y="408"/>
                  </a:lnTo>
                  <a:close/>
                  <a:moveTo>
                    <a:pt x="0" y="2147"/>
                  </a:moveTo>
                  <a:lnTo>
                    <a:pt x="0" y="2147"/>
                  </a:lnTo>
                  <a:lnTo>
                    <a:pt x="1" y="2148"/>
                  </a:lnTo>
                  <a:lnTo>
                    <a:pt x="1" y="2148"/>
                  </a:lnTo>
                  <a:lnTo>
                    <a:pt x="1" y="2147"/>
                  </a:lnTo>
                  <a:lnTo>
                    <a:pt x="1" y="2146"/>
                  </a:lnTo>
                  <a:lnTo>
                    <a:pt x="0" y="2147"/>
                  </a:lnTo>
                  <a:close/>
                  <a:moveTo>
                    <a:pt x="2691" y="2556"/>
                  </a:moveTo>
                  <a:lnTo>
                    <a:pt x="2672" y="2550"/>
                  </a:lnTo>
                  <a:lnTo>
                    <a:pt x="2658" y="2547"/>
                  </a:lnTo>
                  <a:lnTo>
                    <a:pt x="2645" y="2549"/>
                  </a:lnTo>
                  <a:lnTo>
                    <a:pt x="2634" y="2548"/>
                  </a:lnTo>
                  <a:lnTo>
                    <a:pt x="2616" y="2550"/>
                  </a:lnTo>
                  <a:lnTo>
                    <a:pt x="2605" y="2551"/>
                  </a:lnTo>
                  <a:lnTo>
                    <a:pt x="2597" y="2549"/>
                  </a:lnTo>
                  <a:lnTo>
                    <a:pt x="2593" y="2553"/>
                  </a:lnTo>
                  <a:lnTo>
                    <a:pt x="2588" y="2560"/>
                  </a:lnTo>
                  <a:lnTo>
                    <a:pt x="2593" y="2565"/>
                  </a:lnTo>
                  <a:lnTo>
                    <a:pt x="2610" y="2562"/>
                  </a:lnTo>
                  <a:lnTo>
                    <a:pt x="2636" y="2556"/>
                  </a:lnTo>
                  <a:lnTo>
                    <a:pt x="2659" y="2558"/>
                  </a:lnTo>
                  <a:lnTo>
                    <a:pt x="2677" y="2560"/>
                  </a:lnTo>
                  <a:lnTo>
                    <a:pt x="2721" y="2580"/>
                  </a:lnTo>
                  <a:lnTo>
                    <a:pt x="2718" y="2575"/>
                  </a:lnTo>
                  <a:lnTo>
                    <a:pt x="2691" y="2556"/>
                  </a:lnTo>
                  <a:close/>
                  <a:moveTo>
                    <a:pt x="2574" y="2544"/>
                  </a:moveTo>
                  <a:lnTo>
                    <a:pt x="2567" y="2545"/>
                  </a:lnTo>
                  <a:lnTo>
                    <a:pt x="2555" y="2534"/>
                  </a:lnTo>
                  <a:lnTo>
                    <a:pt x="2537" y="2499"/>
                  </a:lnTo>
                  <a:lnTo>
                    <a:pt x="2523" y="2489"/>
                  </a:lnTo>
                  <a:lnTo>
                    <a:pt x="2508" y="2487"/>
                  </a:lnTo>
                  <a:lnTo>
                    <a:pt x="2496" y="2485"/>
                  </a:lnTo>
                  <a:lnTo>
                    <a:pt x="2494" y="2476"/>
                  </a:lnTo>
                  <a:lnTo>
                    <a:pt x="2488" y="2472"/>
                  </a:lnTo>
                  <a:lnTo>
                    <a:pt x="2483" y="2462"/>
                  </a:lnTo>
                  <a:lnTo>
                    <a:pt x="2484" y="2453"/>
                  </a:lnTo>
                  <a:lnTo>
                    <a:pt x="2475" y="2455"/>
                  </a:lnTo>
                  <a:lnTo>
                    <a:pt x="2466" y="2448"/>
                  </a:lnTo>
                  <a:lnTo>
                    <a:pt x="2456" y="2450"/>
                  </a:lnTo>
                  <a:lnTo>
                    <a:pt x="2441" y="2449"/>
                  </a:lnTo>
                  <a:lnTo>
                    <a:pt x="2406" y="2449"/>
                  </a:lnTo>
                  <a:lnTo>
                    <a:pt x="2398" y="2449"/>
                  </a:lnTo>
                  <a:lnTo>
                    <a:pt x="2387" y="2443"/>
                  </a:lnTo>
                  <a:lnTo>
                    <a:pt x="2376" y="2452"/>
                  </a:lnTo>
                  <a:lnTo>
                    <a:pt x="2379" y="2458"/>
                  </a:lnTo>
                  <a:lnTo>
                    <a:pt x="2396" y="2464"/>
                  </a:lnTo>
                  <a:lnTo>
                    <a:pt x="2418" y="2474"/>
                  </a:lnTo>
                  <a:lnTo>
                    <a:pt x="2427" y="2484"/>
                  </a:lnTo>
                  <a:lnTo>
                    <a:pt x="2434" y="2487"/>
                  </a:lnTo>
                  <a:lnTo>
                    <a:pt x="2439" y="2492"/>
                  </a:lnTo>
                  <a:lnTo>
                    <a:pt x="2462" y="2504"/>
                  </a:lnTo>
                  <a:lnTo>
                    <a:pt x="2478" y="2519"/>
                  </a:lnTo>
                  <a:lnTo>
                    <a:pt x="2502" y="2539"/>
                  </a:lnTo>
                  <a:lnTo>
                    <a:pt x="2534" y="2562"/>
                  </a:lnTo>
                  <a:lnTo>
                    <a:pt x="2546" y="2574"/>
                  </a:lnTo>
                  <a:lnTo>
                    <a:pt x="2566" y="2601"/>
                  </a:lnTo>
                  <a:lnTo>
                    <a:pt x="2564" y="2588"/>
                  </a:lnTo>
                  <a:lnTo>
                    <a:pt x="2570" y="2579"/>
                  </a:lnTo>
                  <a:lnTo>
                    <a:pt x="2575" y="2568"/>
                  </a:lnTo>
                  <a:lnTo>
                    <a:pt x="2571" y="2560"/>
                  </a:lnTo>
                  <a:lnTo>
                    <a:pt x="2576" y="2550"/>
                  </a:lnTo>
                  <a:lnTo>
                    <a:pt x="2574" y="2544"/>
                  </a:lnTo>
                  <a:close/>
                  <a:moveTo>
                    <a:pt x="2309" y="1834"/>
                  </a:moveTo>
                  <a:lnTo>
                    <a:pt x="2306" y="1864"/>
                  </a:lnTo>
                  <a:lnTo>
                    <a:pt x="2301" y="1887"/>
                  </a:lnTo>
                  <a:lnTo>
                    <a:pt x="2295" y="1897"/>
                  </a:lnTo>
                  <a:lnTo>
                    <a:pt x="2293" y="1908"/>
                  </a:lnTo>
                  <a:lnTo>
                    <a:pt x="2297" y="1914"/>
                  </a:lnTo>
                  <a:lnTo>
                    <a:pt x="2303" y="1918"/>
                  </a:lnTo>
                  <a:lnTo>
                    <a:pt x="2306" y="1917"/>
                  </a:lnTo>
                  <a:lnTo>
                    <a:pt x="2305" y="1905"/>
                  </a:lnTo>
                  <a:lnTo>
                    <a:pt x="2309" y="1896"/>
                  </a:lnTo>
                  <a:lnTo>
                    <a:pt x="2313" y="1888"/>
                  </a:lnTo>
                  <a:lnTo>
                    <a:pt x="2314" y="1877"/>
                  </a:lnTo>
                  <a:lnTo>
                    <a:pt x="2311" y="1862"/>
                  </a:lnTo>
                  <a:lnTo>
                    <a:pt x="2313" y="1842"/>
                  </a:lnTo>
                  <a:lnTo>
                    <a:pt x="2317" y="1828"/>
                  </a:lnTo>
                  <a:lnTo>
                    <a:pt x="2317" y="1814"/>
                  </a:lnTo>
                  <a:lnTo>
                    <a:pt x="2318" y="1798"/>
                  </a:lnTo>
                  <a:lnTo>
                    <a:pt x="2318" y="1786"/>
                  </a:lnTo>
                  <a:lnTo>
                    <a:pt x="2318" y="1776"/>
                  </a:lnTo>
                  <a:lnTo>
                    <a:pt x="2315" y="1774"/>
                  </a:lnTo>
                  <a:lnTo>
                    <a:pt x="2313" y="1778"/>
                  </a:lnTo>
                  <a:lnTo>
                    <a:pt x="2315" y="1793"/>
                  </a:lnTo>
                  <a:lnTo>
                    <a:pt x="2314" y="1806"/>
                  </a:lnTo>
                  <a:lnTo>
                    <a:pt x="2309" y="1834"/>
                  </a:lnTo>
                  <a:close/>
                  <a:moveTo>
                    <a:pt x="2335" y="2411"/>
                  </a:moveTo>
                  <a:lnTo>
                    <a:pt x="2336" y="2403"/>
                  </a:lnTo>
                  <a:lnTo>
                    <a:pt x="2331" y="2403"/>
                  </a:lnTo>
                  <a:lnTo>
                    <a:pt x="2319" y="2388"/>
                  </a:lnTo>
                  <a:lnTo>
                    <a:pt x="2315" y="2381"/>
                  </a:lnTo>
                  <a:lnTo>
                    <a:pt x="2294" y="2370"/>
                  </a:lnTo>
                  <a:lnTo>
                    <a:pt x="2291" y="2363"/>
                  </a:lnTo>
                  <a:lnTo>
                    <a:pt x="2290" y="2358"/>
                  </a:lnTo>
                  <a:lnTo>
                    <a:pt x="2292" y="2352"/>
                  </a:lnTo>
                  <a:lnTo>
                    <a:pt x="2297" y="2346"/>
                  </a:lnTo>
                  <a:lnTo>
                    <a:pt x="2300" y="2342"/>
                  </a:lnTo>
                  <a:lnTo>
                    <a:pt x="2307" y="2331"/>
                  </a:lnTo>
                  <a:lnTo>
                    <a:pt x="2302" y="2319"/>
                  </a:lnTo>
                  <a:lnTo>
                    <a:pt x="2300" y="2319"/>
                  </a:lnTo>
                  <a:lnTo>
                    <a:pt x="2297" y="2317"/>
                  </a:lnTo>
                  <a:lnTo>
                    <a:pt x="2298" y="2313"/>
                  </a:lnTo>
                  <a:lnTo>
                    <a:pt x="2297" y="2304"/>
                  </a:lnTo>
                  <a:lnTo>
                    <a:pt x="2292" y="2297"/>
                  </a:lnTo>
                  <a:lnTo>
                    <a:pt x="2278" y="2282"/>
                  </a:lnTo>
                  <a:lnTo>
                    <a:pt x="2275" y="2271"/>
                  </a:lnTo>
                  <a:lnTo>
                    <a:pt x="2269" y="2262"/>
                  </a:lnTo>
                  <a:lnTo>
                    <a:pt x="2268" y="2260"/>
                  </a:lnTo>
                  <a:lnTo>
                    <a:pt x="2271" y="2259"/>
                  </a:lnTo>
                  <a:lnTo>
                    <a:pt x="2272" y="2258"/>
                  </a:lnTo>
                  <a:lnTo>
                    <a:pt x="2267" y="2257"/>
                  </a:lnTo>
                  <a:lnTo>
                    <a:pt x="2265" y="2254"/>
                  </a:lnTo>
                  <a:lnTo>
                    <a:pt x="2261" y="2250"/>
                  </a:lnTo>
                  <a:lnTo>
                    <a:pt x="2256" y="2246"/>
                  </a:lnTo>
                  <a:lnTo>
                    <a:pt x="2250" y="2242"/>
                  </a:lnTo>
                  <a:lnTo>
                    <a:pt x="2248" y="2238"/>
                  </a:lnTo>
                  <a:lnTo>
                    <a:pt x="2247" y="2227"/>
                  </a:lnTo>
                  <a:lnTo>
                    <a:pt x="2245" y="2221"/>
                  </a:lnTo>
                  <a:lnTo>
                    <a:pt x="2248" y="2216"/>
                  </a:lnTo>
                  <a:lnTo>
                    <a:pt x="2249" y="2212"/>
                  </a:lnTo>
                  <a:lnTo>
                    <a:pt x="2251" y="2208"/>
                  </a:lnTo>
                  <a:lnTo>
                    <a:pt x="2257" y="2207"/>
                  </a:lnTo>
                  <a:lnTo>
                    <a:pt x="2265" y="2208"/>
                  </a:lnTo>
                  <a:lnTo>
                    <a:pt x="2268" y="2204"/>
                  </a:lnTo>
                  <a:lnTo>
                    <a:pt x="2264" y="2199"/>
                  </a:lnTo>
                  <a:lnTo>
                    <a:pt x="2259" y="2192"/>
                  </a:lnTo>
                  <a:lnTo>
                    <a:pt x="2256" y="2174"/>
                  </a:lnTo>
                  <a:lnTo>
                    <a:pt x="2262" y="2169"/>
                  </a:lnTo>
                  <a:lnTo>
                    <a:pt x="2261" y="2148"/>
                  </a:lnTo>
                  <a:lnTo>
                    <a:pt x="2262" y="2142"/>
                  </a:lnTo>
                  <a:lnTo>
                    <a:pt x="2267" y="2133"/>
                  </a:lnTo>
                  <a:lnTo>
                    <a:pt x="2273" y="2136"/>
                  </a:lnTo>
                  <a:lnTo>
                    <a:pt x="2278" y="2133"/>
                  </a:lnTo>
                  <a:lnTo>
                    <a:pt x="2278" y="2123"/>
                  </a:lnTo>
                  <a:lnTo>
                    <a:pt x="2276" y="2117"/>
                  </a:lnTo>
                  <a:lnTo>
                    <a:pt x="2273" y="2111"/>
                  </a:lnTo>
                  <a:lnTo>
                    <a:pt x="2274" y="2102"/>
                  </a:lnTo>
                  <a:lnTo>
                    <a:pt x="2272" y="2094"/>
                  </a:lnTo>
                  <a:lnTo>
                    <a:pt x="2267" y="2084"/>
                  </a:lnTo>
                  <a:lnTo>
                    <a:pt x="2273" y="2064"/>
                  </a:lnTo>
                  <a:lnTo>
                    <a:pt x="2282" y="2017"/>
                  </a:lnTo>
                  <a:lnTo>
                    <a:pt x="2289" y="2002"/>
                  </a:lnTo>
                  <a:lnTo>
                    <a:pt x="2300" y="1975"/>
                  </a:lnTo>
                  <a:lnTo>
                    <a:pt x="2304" y="1961"/>
                  </a:lnTo>
                  <a:lnTo>
                    <a:pt x="2301" y="1930"/>
                  </a:lnTo>
                  <a:lnTo>
                    <a:pt x="2293" y="1930"/>
                  </a:lnTo>
                  <a:lnTo>
                    <a:pt x="2290" y="1937"/>
                  </a:lnTo>
                  <a:lnTo>
                    <a:pt x="2289" y="1956"/>
                  </a:lnTo>
                  <a:lnTo>
                    <a:pt x="2277" y="2006"/>
                  </a:lnTo>
                  <a:lnTo>
                    <a:pt x="2260" y="2071"/>
                  </a:lnTo>
                  <a:lnTo>
                    <a:pt x="2250" y="2103"/>
                  </a:lnTo>
                  <a:lnTo>
                    <a:pt x="2217" y="2195"/>
                  </a:lnTo>
                  <a:lnTo>
                    <a:pt x="2206" y="2227"/>
                  </a:lnTo>
                  <a:lnTo>
                    <a:pt x="2197" y="2245"/>
                  </a:lnTo>
                  <a:lnTo>
                    <a:pt x="2190" y="2247"/>
                  </a:lnTo>
                  <a:lnTo>
                    <a:pt x="2189" y="2249"/>
                  </a:lnTo>
                  <a:lnTo>
                    <a:pt x="2189" y="2252"/>
                  </a:lnTo>
                  <a:lnTo>
                    <a:pt x="2187" y="2259"/>
                  </a:lnTo>
                  <a:lnTo>
                    <a:pt x="2208" y="2273"/>
                  </a:lnTo>
                  <a:lnTo>
                    <a:pt x="2210" y="2283"/>
                  </a:lnTo>
                  <a:lnTo>
                    <a:pt x="2216" y="2289"/>
                  </a:lnTo>
                  <a:lnTo>
                    <a:pt x="2217" y="2288"/>
                  </a:lnTo>
                  <a:lnTo>
                    <a:pt x="2215" y="2275"/>
                  </a:lnTo>
                  <a:lnTo>
                    <a:pt x="2215" y="2270"/>
                  </a:lnTo>
                  <a:lnTo>
                    <a:pt x="2218" y="2265"/>
                  </a:lnTo>
                  <a:lnTo>
                    <a:pt x="2222" y="2263"/>
                  </a:lnTo>
                  <a:lnTo>
                    <a:pt x="2225" y="2262"/>
                  </a:lnTo>
                  <a:lnTo>
                    <a:pt x="2230" y="2262"/>
                  </a:lnTo>
                  <a:lnTo>
                    <a:pt x="2238" y="2262"/>
                  </a:lnTo>
                  <a:lnTo>
                    <a:pt x="2245" y="2265"/>
                  </a:lnTo>
                  <a:lnTo>
                    <a:pt x="2249" y="2266"/>
                  </a:lnTo>
                  <a:lnTo>
                    <a:pt x="2260" y="2272"/>
                  </a:lnTo>
                  <a:lnTo>
                    <a:pt x="2269" y="2280"/>
                  </a:lnTo>
                  <a:lnTo>
                    <a:pt x="2274" y="2285"/>
                  </a:lnTo>
                  <a:lnTo>
                    <a:pt x="2282" y="2293"/>
                  </a:lnTo>
                  <a:lnTo>
                    <a:pt x="2288" y="2301"/>
                  </a:lnTo>
                  <a:lnTo>
                    <a:pt x="2292" y="2313"/>
                  </a:lnTo>
                  <a:lnTo>
                    <a:pt x="2294" y="2325"/>
                  </a:lnTo>
                  <a:lnTo>
                    <a:pt x="2293" y="2337"/>
                  </a:lnTo>
                  <a:lnTo>
                    <a:pt x="2289" y="2344"/>
                  </a:lnTo>
                  <a:lnTo>
                    <a:pt x="2284" y="2344"/>
                  </a:lnTo>
                  <a:lnTo>
                    <a:pt x="2279" y="2343"/>
                  </a:lnTo>
                  <a:lnTo>
                    <a:pt x="2275" y="2344"/>
                  </a:lnTo>
                  <a:lnTo>
                    <a:pt x="2274" y="2350"/>
                  </a:lnTo>
                  <a:lnTo>
                    <a:pt x="2269" y="2356"/>
                  </a:lnTo>
                  <a:lnTo>
                    <a:pt x="2271" y="2361"/>
                  </a:lnTo>
                  <a:lnTo>
                    <a:pt x="2280" y="2363"/>
                  </a:lnTo>
                  <a:lnTo>
                    <a:pt x="2288" y="2380"/>
                  </a:lnTo>
                  <a:lnTo>
                    <a:pt x="2293" y="2380"/>
                  </a:lnTo>
                  <a:lnTo>
                    <a:pt x="2300" y="2385"/>
                  </a:lnTo>
                  <a:lnTo>
                    <a:pt x="2308" y="2393"/>
                  </a:lnTo>
                  <a:lnTo>
                    <a:pt x="2314" y="2404"/>
                  </a:lnTo>
                  <a:lnTo>
                    <a:pt x="2317" y="2418"/>
                  </a:lnTo>
                  <a:lnTo>
                    <a:pt x="2315" y="2421"/>
                  </a:lnTo>
                  <a:lnTo>
                    <a:pt x="2323" y="2426"/>
                  </a:lnTo>
                  <a:lnTo>
                    <a:pt x="2337" y="2433"/>
                  </a:lnTo>
                  <a:lnTo>
                    <a:pt x="2342" y="2434"/>
                  </a:lnTo>
                  <a:lnTo>
                    <a:pt x="2344" y="2425"/>
                  </a:lnTo>
                  <a:lnTo>
                    <a:pt x="2340" y="2415"/>
                  </a:lnTo>
                  <a:lnTo>
                    <a:pt x="2335" y="2411"/>
                  </a:lnTo>
                  <a:close/>
                  <a:moveTo>
                    <a:pt x="2851" y="1563"/>
                  </a:moveTo>
                  <a:lnTo>
                    <a:pt x="2851" y="1570"/>
                  </a:lnTo>
                  <a:lnTo>
                    <a:pt x="2854" y="1575"/>
                  </a:lnTo>
                  <a:lnTo>
                    <a:pt x="2859" y="1581"/>
                  </a:lnTo>
                  <a:lnTo>
                    <a:pt x="2860" y="1580"/>
                  </a:lnTo>
                  <a:lnTo>
                    <a:pt x="2860" y="1576"/>
                  </a:lnTo>
                  <a:lnTo>
                    <a:pt x="2858" y="1573"/>
                  </a:lnTo>
                  <a:lnTo>
                    <a:pt x="2857" y="1568"/>
                  </a:lnTo>
                  <a:lnTo>
                    <a:pt x="2859" y="1566"/>
                  </a:lnTo>
                  <a:lnTo>
                    <a:pt x="2859" y="1564"/>
                  </a:lnTo>
                  <a:lnTo>
                    <a:pt x="2856" y="1560"/>
                  </a:lnTo>
                  <a:lnTo>
                    <a:pt x="2858" y="1557"/>
                  </a:lnTo>
                  <a:lnTo>
                    <a:pt x="2854" y="1556"/>
                  </a:lnTo>
                  <a:lnTo>
                    <a:pt x="2853" y="1549"/>
                  </a:lnTo>
                  <a:lnTo>
                    <a:pt x="2851" y="1548"/>
                  </a:lnTo>
                  <a:lnTo>
                    <a:pt x="2850" y="1550"/>
                  </a:lnTo>
                  <a:lnTo>
                    <a:pt x="2852" y="1556"/>
                  </a:lnTo>
                  <a:lnTo>
                    <a:pt x="2851" y="1563"/>
                  </a:lnTo>
                  <a:close/>
                  <a:moveTo>
                    <a:pt x="3203" y="2043"/>
                  </a:moveTo>
                  <a:lnTo>
                    <a:pt x="3200" y="2042"/>
                  </a:lnTo>
                  <a:lnTo>
                    <a:pt x="3199" y="2044"/>
                  </a:lnTo>
                  <a:lnTo>
                    <a:pt x="3198" y="2049"/>
                  </a:lnTo>
                  <a:lnTo>
                    <a:pt x="3196" y="2063"/>
                  </a:lnTo>
                  <a:lnTo>
                    <a:pt x="3196" y="2072"/>
                  </a:lnTo>
                  <a:lnTo>
                    <a:pt x="3194" y="2077"/>
                  </a:lnTo>
                  <a:lnTo>
                    <a:pt x="3194" y="2087"/>
                  </a:lnTo>
                  <a:lnTo>
                    <a:pt x="3196" y="2095"/>
                  </a:lnTo>
                  <a:lnTo>
                    <a:pt x="3202" y="2094"/>
                  </a:lnTo>
                  <a:lnTo>
                    <a:pt x="3207" y="2101"/>
                  </a:lnTo>
                  <a:lnTo>
                    <a:pt x="3216" y="2101"/>
                  </a:lnTo>
                  <a:lnTo>
                    <a:pt x="3220" y="2107"/>
                  </a:lnTo>
                  <a:lnTo>
                    <a:pt x="3221" y="2117"/>
                  </a:lnTo>
                  <a:lnTo>
                    <a:pt x="3222" y="2123"/>
                  </a:lnTo>
                  <a:lnTo>
                    <a:pt x="3227" y="2129"/>
                  </a:lnTo>
                  <a:lnTo>
                    <a:pt x="3230" y="2135"/>
                  </a:lnTo>
                  <a:lnTo>
                    <a:pt x="3230" y="2141"/>
                  </a:lnTo>
                  <a:lnTo>
                    <a:pt x="3233" y="2153"/>
                  </a:lnTo>
                  <a:lnTo>
                    <a:pt x="3240" y="2155"/>
                  </a:lnTo>
                  <a:lnTo>
                    <a:pt x="3245" y="2165"/>
                  </a:lnTo>
                  <a:lnTo>
                    <a:pt x="3242" y="2170"/>
                  </a:lnTo>
                  <a:lnTo>
                    <a:pt x="3241" y="2175"/>
                  </a:lnTo>
                  <a:lnTo>
                    <a:pt x="3248" y="2174"/>
                  </a:lnTo>
                  <a:lnTo>
                    <a:pt x="3255" y="2173"/>
                  </a:lnTo>
                  <a:lnTo>
                    <a:pt x="3262" y="2177"/>
                  </a:lnTo>
                  <a:lnTo>
                    <a:pt x="3262" y="2180"/>
                  </a:lnTo>
                  <a:lnTo>
                    <a:pt x="3271" y="2184"/>
                  </a:lnTo>
                  <a:lnTo>
                    <a:pt x="3278" y="2190"/>
                  </a:lnTo>
                  <a:lnTo>
                    <a:pt x="3285" y="2193"/>
                  </a:lnTo>
                  <a:lnTo>
                    <a:pt x="3285" y="2199"/>
                  </a:lnTo>
                  <a:lnTo>
                    <a:pt x="3281" y="2204"/>
                  </a:lnTo>
                  <a:lnTo>
                    <a:pt x="3279" y="2208"/>
                  </a:lnTo>
                  <a:lnTo>
                    <a:pt x="3281" y="2210"/>
                  </a:lnTo>
                  <a:lnTo>
                    <a:pt x="3286" y="2204"/>
                  </a:lnTo>
                  <a:lnTo>
                    <a:pt x="3292" y="2203"/>
                  </a:lnTo>
                  <a:lnTo>
                    <a:pt x="3298" y="2204"/>
                  </a:lnTo>
                  <a:lnTo>
                    <a:pt x="3311" y="2201"/>
                  </a:lnTo>
                  <a:lnTo>
                    <a:pt x="3316" y="2198"/>
                  </a:lnTo>
                  <a:lnTo>
                    <a:pt x="3310" y="2191"/>
                  </a:lnTo>
                  <a:lnTo>
                    <a:pt x="3301" y="2177"/>
                  </a:lnTo>
                  <a:lnTo>
                    <a:pt x="3298" y="2167"/>
                  </a:lnTo>
                  <a:lnTo>
                    <a:pt x="3294" y="2160"/>
                  </a:lnTo>
                  <a:lnTo>
                    <a:pt x="3287" y="2146"/>
                  </a:lnTo>
                  <a:lnTo>
                    <a:pt x="3290" y="2129"/>
                  </a:lnTo>
                  <a:lnTo>
                    <a:pt x="3288" y="2117"/>
                  </a:lnTo>
                  <a:lnTo>
                    <a:pt x="3284" y="2111"/>
                  </a:lnTo>
                  <a:lnTo>
                    <a:pt x="3284" y="2104"/>
                  </a:lnTo>
                  <a:lnTo>
                    <a:pt x="3278" y="2099"/>
                  </a:lnTo>
                  <a:lnTo>
                    <a:pt x="3274" y="2097"/>
                  </a:lnTo>
                  <a:lnTo>
                    <a:pt x="3272" y="2091"/>
                  </a:lnTo>
                  <a:lnTo>
                    <a:pt x="3259" y="2086"/>
                  </a:lnTo>
                  <a:lnTo>
                    <a:pt x="3241" y="2081"/>
                  </a:lnTo>
                  <a:lnTo>
                    <a:pt x="3225" y="2078"/>
                  </a:lnTo>
                  <a:lnTo>
                    <a:pt x="3214" y="2069"/>
                  </a:lnTo>
                  <a:lnTo>
                    <a:pt x="3208" y="2050"/>
                  </a:lnTo>
                  <a:lnTo>
                    <a:pt x="3203" y="2043"/>
                  </a:lnTo>
                  <a:close/>
                  <a:moveTo>
                    <a:pt x="3288" y="2224"/>
                  </a:moveTo>
                  <a:lnTo>
                    <a:pt x="3284" y="2226"/>
                  </a:lnTo>
                  <a:lnTo>
                    <a:pt x="3277" y="2232"/>
                  </a:lnTo>
                  <a:lnTo>
                    <a:pt x="3277" y="2234"/>
                  </a:lnTo>
                  <a:lnTo>
                    <a:pt x="3281" y="2239"/>
                  </a:lnTo>
                  <a:lnTo>
                    <a:pt x="3285" y="2238"/>
                  </a:lnTo>
                  <a:lnTo>
                    <a:pt x="3288" y="2239"/>
                  </a:lnTo>
                  <a:lnTo>
                    <a:pt x="3288" y="2244"/>
                  </a:lnTo>
                  <a:lnTo>
                    <a:pt x="3293" y="2244"/>
                  </a:lnTo>
                  <a:lnTo>
                    <a:pt x="3293" y="2240"/>
                  </a:lnTo>
                  <a:lnTo>
                    <a:pt x="3291" y="2236"/>
                  </a:lnTo>
                  <a:lnTo>
                    <a:pt x="3289" y="2233"/>
                  </a:lnTo>
                  <a:lnTo>
                    <a:pt x="3290" y="2226"/>
                  </a:lnTo>
                  <a:lnTo>
                    <a:pt x="3288" y="2224"/>
                  </a:lnTo>
                  <a:close/>
                  <a:moveTo>
                    <a:pt x="3699" y="2617"/>
                  </a:moveTo>
                  <a:lnTo>
                    <a:pt x="3697" y="2624"/>
                  </a:lnTo>
                  <a:lnTo>
                    <a:pt x="3704" y="2645"/>
                  </a:lnTo>
                  <a:lnTo>
                    <a:pt x="3712" y="2670"/>
                  </a:lnTo>
                  <a:lnTo>
                    <a:pt x="3721" y="2686"/>
                  </a:lnTo>
                  <a:lnTo>
                    <a:pt x="3730" y="2698"/>
                  </a:lnTo>
                  <a:lnTo>
                    <a:pt x="3728" y="2703"/>
                  </a:lnTo>
                  <a:lnTo>
                    <a:pt x="3736" y="2706"/>
                  </a:lnTo>
                  <a:lnTo>
                    <a:pt x="3756" y="2709"/>
                  </a:lnTo>
                  <a:lnTo>
                    <a:pt x="3766" y="2711"/>
                  </a:lnTo>
                  <a:lnTo>
                    <a:pt x="3774" y="2713"/>
                  </a:lnTo>
                  <a:lnTo>
                    <a:pt x="3776" y="2701"/>
                  </a:lnTo>
                  <a:lnTo>
                    <a:pt x="3771" y="2689"/>
                  </a:lnTo>
                  <a:lnTo>
                    <a:pt x="3770" y="2682"/>
                  </a:lnTo>
                  <a:lnTo>
                    <a:pt x="3761" y="2663"/>
                  </a:lnTo>
                  <a:lnTo>
                    <a:pt x="3753" y="2653"/>
                  </a:lnTo>
                  <a:lnTo>
                    <a:pt x="3748" y="2649"/>
                  </a:lnTo>
                  <a:lnTo>
                    <a:pt x="3739" y="2629"/>
                  </a:lnTo>
                  <a:lnTo>
                    <a:pt x="3731" y="2620"/>
                  </a:lnTo>
                  <a:lnTo>
                    <a:pt x="3723" y="2605"/>
                  </a:lnTo>
                  <a:lnTo>
                    <a:pt x="3717" y="2589"/>
                  </a:lnTo>
                  <a:lnTo>
                    <a:pt x="3712" y="2583"/>
                  </a:lnTo>
                  <a:lnTo>
                    <a:pt x="3708" y="2577"/>
                  </a:lnTo>
                  <a:lnTo>
                    <a:pt x="3701" y="2567"/>
                  </a:lnTo>
                  <a:lnTo>
                    <a:pt x="3700" y="2558"/>
                  </a:lnTo>
                  <a:lnTo>
                    <a:pt x="3695" y="2550"/>
                  </a:lnTo>
                  <a:lnTo>
                    <a:pt x="3691" y="2549"/>
                  </a:lnTo>
                  <a:lnTo>
                    <a:pt x="3690" y="2560"/>
                  </a:lnTo>
                  <a:lnTo>
                    <a:pt x="3688" y="2583"/>
                  </a:lnTo>
                  <a:lnTo>
                    <a:pt x="3701" y="2611"/>
                  </a:lnTo>
                  <a:lnTo>
                    <a:pt x="3699" y="2617"/>
                  </a:lnTo>
                  <a:close/>
                  <a:moveTo>
                    <a:pt x="3393" y="2421"/>
                  </a:moveTo>
                  <a:lnTo>
                    <a:pt x="3390" y="2427"/>
                  </a:lnTo>
                  <a:lnTo>
                    <a:pt x="3391" y="2432"/>
                  </a:lnTo>
                  <a:lnTo>
                    <a:pt x="3398" y="2430"/>
                  </a:lnTo>
                  <a:lnTo>
                    <a:pt x="3397" y="2438"/>
                  </a:lnTo>
                  <a:lnTo>
                    <a:pt x="3404" y="2442"/>
                  </a:lnTo>
                  <a:lnTo>
                    <a:pt x="3410" y="2441"/>
                  </a:lnTo>
                  <a:lnTo>
                    <a:pt x="3406" y="2446"/>
                  </a:lnTo>
                  <a:lnTo>
                    <a:pt x="3398" y="2449"/>
                  </a:lnTo>
                  <a:lnTo>
                    <a:pt x="3397" y="2454"/>
                  </a:lnTo>
                  <a:lnTo>
                    <a:pt x="3403" y="2458"/>
                  </a:lnTo>
                  <a:lnTo>
                    <a:pt x="3400" y="2464"/>
                  </a:lnTo>
                  <a:lnTo>
                    <a:pt x="3402" y="2474"/>
                  </a:lnTo>
                  <a:lnTo>
                    <a:pt x="3405" y="2480"/>
                  </a:lnTo>
                  <a:lnTo>
                    <a:pt x="3409" y="2484"/>
                  </a:lnTo>
                  <a:lnTo>
                    <a:pt x="3415" y="2487"/>
                  </a:lnTo>
                  <a:lnTo>
                    <a:pt x="3416" y="2491"/>
                  </a:lnTo>
                  <a:lnTo>
                    <a:pt x="3420" y="2492"/>
                  </a:lnTo>
                  <a:lnTo>
                    <a:pt x="3421" y="2495"/>
                  </a:lnTo>
                  <a:lnTo>
                    <a:pt x="3410" y="2499"/>
                  </a:lnTo>
                  <a:lnTo>
                    <a:pt x="3412" y="2505"/>
                  </a:lnTo>
                  <a:lnTo>
                    <a:pt x="3414" y="2511"/>
                  </a:lnTo>
                  <a:lnTo>
                    <a:pt x="3418" y="2506"/>
                  </a:lnTo>
                  <a:lnTo>
                    <a:pt x="3423" y="2507"/>
                  </a:lnTo>
                  <a:lnTo>
                    <a:pt x="3427" y="2511"/>
                  </a:lnTo>
                  <a:lnTo>
                    <a:pt x="3425" y="2519"/>
                  </a:lnTo>
                  <a:lnTo>
                    <a:pt x="3427" y="2524"/>
                  </a:lnTo>
                  <a:lnTo>
                    <a:pt x="3428" y="2530"/>
                  </a:lnTo>
                  <a:lnTo>
                    <a:pt x="3442" y="2531"/>
                  </a:lnTo>
                  <a:lnTo>
                    <a:pt x="3444" y="2519"/>
                  </a:lnTo>
                  <a:lnTo>
                    <a:pt x="3447" y="2513"/>
                  </a:lnTo>
                  <a:lnTo>
                    <a:pt x="3453" y="2509"/>
                  </a:lnTo>
                  <a:lnTo>
                    <a:pt x="3450" y="2499"/>
                  </a:lnTo>
                  <a:lnTo>
                    <a:pt x="3454" y="2492"/>
                  </a:lnTo>
                  <a:lnTo>
                    <a:pt x="3463" y="2491"/>
                  </a:lnTo>
                  <a:lnTo>
                    <a:pt x="3466" y="2483"/>
                  </a:lnTo>
                  <a:lnTo>
                    <a:pt x="3461" y="2478"/>
                  </a:lnTo>
                  <a:lnTo>
                    <a:pt x="3457" y="2470"/>
                  </a:lnTo>
                  <a:lnTo>
                    <a:pt x="3455" y="2460"/>
                  </a:lnTo>
                  <a:lnTo>
                    <a:pt x="3449" y="2459"/>
                  </a:lnTo>
                  <a:lnTo>
                    <a:pt x="3443" y="2451"/>
                  </a:lnTo>
                  <a:lnTo>
                    <a:pt x="3429" y="2441"/>
                  </a:lnTo>
                  <a:lnTo>
                    <a:pt x="3418" y="2440"/>
                  </a:lnTo>
                  <a:lnTo>
                    <a:pt x="3420" y="2430"/>
                  </a:lnTo>
                  <a:lnTo>
                    <a:pt x="3418" y="2423"/>
                  </a:lnTo>
                  <a:lnTo>
                    <a:pt x="3411" y="2416"/>
                  </a:lnTo>
                  <a:lnTo>
                    <a:pt x="3407" y="2410"/>
                  </a:lnTo>
                  <a:lnTo>
                    <a:pt x="3404" y="2402"/>
                  </a:lnTo>
                  <a:lnTo>
                    <a:pt x="3397" y="2399"/>
                  </a:lnTo>
                  <a:lnTo>
                    <a:pt x="3395" y="2406"/>
                  </a:lnTo>
                  <a:lnTo>
                    <a:pt x="3385" y="2414"/>
                  </a:lnTo>
                  <a:lnTo>
                    <a:pt x="3387" y="2419"/>
                  </a:lnTo>
                  <a:lnTo>
                    <a:pt x="3393" y="2421"/>
                  </a:lnTo>
                  <a:close/>
                  <a:moveTo>
                    <a:pt x="3186" y="1934"/>
                  </a:moveTo>
                  <a:lnTo>
                    <a:pt x="3192" y="1934"/>
                  </a:lnTo>
                  <a:lnTo>
                    <a:pt x="3196" y="1931"/>
                  </a:lnTo>
                  <a:lnTo>
                    <a:pt x="3200" y="1926"/>
                  </a:lnTo>
                  <a:lnTo>
                    <a:pt x="3202" y="1914"/>
                  </a:lnTo>
                  <a:lnTo>
                    <a:pt x="3208" y="1904"/>
                  </a:lnTo>
                  <a:lnTo>
                    <a:pt x="3211" y="1900"/>
                  </a:lnTo>
                  <a:lnTo>
                    <a:pt x="3211" y="1897"/>
                  </a:lnTo>
                  <a:lnTo>
                    <a:pt x="3207" y="1901"/>
                  </a:lnTo>
                  <a:lnTo>
                    <a:pt x="3202" y="1902"/>
                  </a:lnTo>
                  <a:lnTo>
                    <a:pt x="3195" y="1902"/>
                  </a:lnTo>
                  <a:lnTo>
                    <a:pt x="3184" y="1914"/>
                  </a:lnTo>
                  <a:lnTo>
                    <a:pt x="3183" y="1922"/>
                  </a:lnTo>
                  <a:lnTo>
                    <a:pt x="3186" y="1930"/>
                  </a:lnTo>
                  <a:lnTo>
                    <a:pt x="3186" y="1934"/>
                  </a:lnTo>
                  <a:close/>
                  <a:moveTo>
                    <a:pt x="4020" y="3227"/>
                  </a:moveTo>
                  <a:lnTo>
                    <a:pt x="4020" y="3217"/>
                  </a:lnTo>
                  <a:lnTo>
                    <a:pt x="4012" y="3214"/>
                  </a:lnTo>
                  <a:lnTo>
                    <a:pt x="4011" y="3205"/>
                  </a:lnTo>
                  <a:lnTo>
                    <a:pt x="4014" y="3194"/>
                  </a:lnTo>
                  <a:lnTo>
                    <a:pt x="4012" y="3181"/>
                  </a:lnTo>
                  <a:lnTo>
                    <a:pt x="4001" y="3170"/>
                  </a:lnTo>
                  <a:lnTo>
                    <a:pt x="3986" y="3150"/>
                  </a:lnTo>
                  <a:lnTo>
                    <a:pt x="3980" y="3135"/>
                  </a:lnTo>
                  <a:lnTo>
                    <a:pt x="3980" y="3126"/>
                  </a:lnTo>
                  <a:lnTo>
                    <a:pt x="3986" y="3119"/>
                  </a:lnTo>
                  <a:lnTo>
                    <a:pt x="3986" y="3114"/>
                  </a:lnTo>
                  <a:lnTo>
                    <a:pt x="3981" y="3111"/>
                  </a:lnTo>
                  <a:lnTo>
                    <a:pt x="3966" y="3108"/>
                  </a:lnTo>
                  <a:lnTo>
                    <a:pt x="3956" y="3104"/>
                  </a:lnTo>
                  <a:lnTo>
                    <a:pt x="3955" y="3096"/>
                  </a:lnTo>
                  <a:lnTo>
                    <a:pt x="3950" y="3092"/>
                  </a:lnTo>
                  <a:lnTo>
                    <a:pt x="3940" y="3090"/>
                  </a:lnTo>
                  <a:lnTo>
                    <a:pt x="3923" y="3086"/>
                  </a:lnTo>
                  <a:lnTo>
                    <a:pt x="3916" y="3083"/>
                  </a:lnTo>
                  <a:lnTo>
                    <a:pt x="3912" y="3077"/>
                  </a:lnTo>
                  <a:lnTo>
                    <a:pt x="3897" y="3070"/>
                  </a:lnTo>
                  <a:lnTo>
                    <a:pt x="3888" y="3068"/>
                  </a:lnTo>
                  <a:lnTo>
                    <a:pt x="3879" y="3066"/>
                  </a:lnTo>
                  <a:lnTo>
                    <a:pt x="3875" y="3061"/>
                  </a:lnTo>
                  <a:lnTo>
                    <a:pt x="3864" y="3056"/>
                  </a:lnTo>
                  <a:lnTo>
                    <a:pt x="3852" y="3050"/>
                  </a:lnTo>
                  <a:lnTo>
                    <a:pt x="3841" y="3038"/>
                  </a:lnTo>
                  <a:lnTo>
                    <a:pt x="3842" y="3022"/>
                  </a:lnTo>
                  <a:lnTo>
                    <a:pt x="3836" y="2998"/>
                  </a:lnTo>
                  <a:lnTo>
                    <a:pt x="3832" y="2981"/>
                  </a:lnTo>
                  <a:lnTo>
                    <a:pt x="3832" y="2963"/>
                  </a:lnTo>
                  <a:lnTo>
                    <a:pt x="3840" y="2947"/>
                  </a:lnTo>
                  <a:lnTo>
                    <a:pt x="3831" y="2941"/>
                  </a:lnTo>
                  <a:lnTo>
                    <a:pt x="3825" y="2928"/>
                  </a:lnTo>
                  <a:lnTo>
                    <a:pt x="3813" y="2917"/>
                  </a:lnTo>
                  <a:lnTo>
                    <a:pt x="3793" y="2892"/>
                  </a:lnTo>
                  <a:lnTo>
                    <a:pt x="3784" y="2889"/>
                  </a:lnTo>
                  <a:lnTo>
                    <a:pt x="3779" y="2885"/>
                  </a:lnTo>
                  <a:lnTo>
                    <a:pt x="3777" y="2883"/>
                  </a:lnTo>
                  <a:lnTo>
                    <a:pt x="3772" y="2879"/>
                  </a:lnTo>
                  <a:lnTo>
                    <a:pt x="3770" y="2875"/>
                  </a:lnTo>
                  <a:lnTo>
                    <a:pt x="3766" y="2873"/>
                  </a:lnTo>
                  <a:lnTo>
                    <a:pt x="3760" y="2870"/>
                  </a:lnTo>
                  <a:lnTo>
                    <a:pt x="3756" y="2864"/>
                  </a:lnTo>
                  <a:lnTo>
                    <a:pt x="3752" y="2851"/>
                  </a:lnTo>
                  <a:lnTo>
                    <a:pt x="3751" y="2841"/>
                  </a:lnTo>
                  <a:lnTo>
                    <a:pt x="3752" y="2834"/>
                  </a:lnTo>
                  <a:lnTo>
                    <a:pt x="3755" y="2823"/>
                  </a:lnTo>
                  <a:lnTo>
                    <a:pt x="3754" y="2818"/>
                  </a:lnTo>
                  <a:lnTo>
                    <a:pt x="3756" y="2815"/>
                  </a:lnTo>
                  <a:lnTo>
                    <a:pt x="3760" y="2815"/>
                  </a:lnTo>
                  <a:lnTo>
                    <a:pt x="3768" y="2807"/>
                  </a:lnTo>
                  <a:lnTo>
                    <a:pt x="3769" y="2801"/>
                  </a:lnTo>
                  <a:lnTo>
                    <a:pt x="3772" y="2798"/>
                  </a:lnTo>
                  <a:lnTo>
                    <a:pt x="3773" y="2793"/>
                  </a:lnTo>
                  <a:lnTo>
                    <a:pt x="3768" y="2786"/>
                  </a:lnTo>
                  <a:lnTo>
                    <a:pt x="3762" y="2782"/>
                  </a:lnTo>
                  <a:lnTo>
                    <a:pt x="3759" y="2776"/>
                  </a:lnTo>
                  <a:lnTo>
                    <a:pt x="3758" y="2769"/>
                  </a:lnTo>
                  <a:lnTo>
                    <a:pt x="3757" y="2765"/>
                  </a:lnTo>
                  <a:lnTo>
                    <a:pt x="3753" y="2767"/>
                  </a:lnTo>
                  <a:lnTo>
                    <a:pt x="3742" y="2773"/>
                  </a:lnTo>
                  <a:lnTo>
                    <a:pt x="3718" y="2782"/>
                  </a:lnTo>
                  <a:lnTo>
                    <a:pt x="3692" y="2788"/>
                  </a:lnTo>
                  <a:lnTo>
                    <a:pt x="3678" y="2782"/>
                  </a:lnTo>
                  <a:lnTo>
                    <a:pt x="3665" y="2781"/>
                  </a:lnTo>
                  <a:lnTo>
                    <a:pt x="3656" y="2776"/>
                  </a:lnTo>
                  <a:lnTo>
                    <a:pt x="3656" y="2763"/>
                  </a:lnTo>
                  <a:lnTo>
                    <a:pt x="3652" y="2732"/>
                  </a:lnTo>
                  <a:lnTo>
                    <a:pt x="3650" y="2728"/>
                  </a:lnTo>
                  <a:lnTo>
                    <a:pt x="3651" y="2719"/>
                  </a:lnTo>
                  <a:lnTo>
                    <a:pt x="3647" y="2713"/>
                  </a:lnTo>
                  <a:lnTo>
                    <a:pt x="3644" y="2698"/>
                  </a:lnTo>
                  <a:lnTo>
                    <a:pt x="3637" y="2691"/>
                  </a:lnTo>
                  <a:lnTo>
                    <a:pt x="3628" y="2686"/>
                  </a:lnTo>
                  <a:lnTo>
                    <a:pt x="3619" y="2680"/>
                  </a:lnTo>
                  <a:lnTo>
                    <a:pt x="3611" y="2676"/>
                  </a:lnTo>
                  <a:lnTo>
                    <a:pt x="3609" y="2671"/>
                  </a:lnTo>
                  <a:lnTo>
                    <a:pt x="3602" y="2669"/>
                  </a:lnTo>
                  <a:lnTo>
                    <a:pt x="3600" y="2664"/>
                  </a:lnTo>
                  <a:lnTo>
                    <a:pt x="3595" y="2661"/>
                  </a:lnTo>
                  <a:lnTo>
                    <a:pt x="3593" y="2659"/>
                  </a:lnTo>
                  <a:lnTo>
                    <a:pt x="3585" y="2658"/>
                  </a:lnTo>
                  <a:lnTo>
                    <a:pt x="3574" y="2652"/>
                  </a:lnTo>
                  <a:lnTo>
                    <a:pt x="3569" y="2650"/>
                  </a:lnTo>
                  <a:lnTo>
                    <a:pt x="3562" y="2644"/>
                  </a:lnTo>
                  <a:lnTo>
                    <a:pt x="3556" y="2638"/>
                  </a:lnTo>
                  <a:lnTo>
                    <a:pt x="3539" y="2633"/>
                  </a:lnTo>
                  <a:lnTo>
                    <a:pt x="3537" y="2628"/>
                  </a:lnTo>
                  <a:lnTo>
                    <a:pt x="3532" y="2622"/>
                  </a:lnTo>
                  <a:lnTo>
                    <a:pt x="3532" y="2615"/>
                  </a:lnTo>
                  <a:lnTo>
                    <a:pt x="3527" y="2607"/>
                  </a:lnTo>
                  <a:lnTo>
                    <a:pt x="3522" y="2603"/>
                  </a:lnTo>
                  <a:lnTo>
                    <a:pt x="3515" y="2600"/>
                  </a:lnTo>
                  <a:lnTo>
                    <a:pt x="3509" y="2594"/>
                  </a:lnTo>
                  <a:lnTo>
                    <a:pt x="3502" y="2592"/>
                  </a:lnTo>
                  <a:lnTo>
                    <a:pt x="3499" y="2587"/>
                  </a:lnTo>
                  <a:lnTo>
                    <a:pt x="3499" y="2578"/>
                  </a:lnTo>
                  <a:lnTo>
                    <a:pt x="3503" y="2576"/>
                  </a:lnTo>
                  <a:lnTo>
                    <a:pt x="3501" y="2571"/>
                  </a:lnTo>
                  <a:lnTo>
                    <a:pt x="3492" y="2566"/>
                  </a:lnTo>
                  <a:lnTo>
                    <a:pt x="3490" y="2569"/>
                  </a:lnTo>
                  <a:lnTo>
                    <a:pt x="3473" y="2566"/>
                  </a:lnTo>
                  <a:lnTo>
                    <a:pt x="3460" y="2565"/>
                  </a:lnTo>
                  <a:lnTo>
                    <a:pt x="3457" y="2570"/>
                  </a:lnTo>
                  <a:lnTo>
                    <a:pt x="3453" y="2575"/>
                  </a:lnTo>
                  <a:lnTo>
                    <a:pt x="3443" y="2576"/>
                  </a:lnTo>
                  <a:lnTo>
                    <a:pt x="3438" y="2581"/>
                  </a:lnTo>
                  <a:lnTo>
                    <a:pt x="3440" y="2584"/>
                  </a:lnTo>
                  <a:lnTo>
                    <a:pt x="3445" y="2586"/>
                  </a:lnTo>
                  <a:lnTo>
                    <a:pt x="3443" y="2590"/>
                  </a:lnTo>
                  <a:lnTo>
                    <a:pt x="3433" y="2590"/>
                  </a:lnTo>
                  <a:lnTo>
                    <a:pt x="3435" y="2593"/>
                  </a:lnTo>
                  <a:lnTo>
                    <a:pt x="3434" y="2600"/>
                  </a:lnTo>
                  <a:lnTo>
                    <a:pt x="3437" y="2603"/>
                  </a:lnTo>
                  <a:lnTo>
                    <a:pt x="3434" y="2610"/>
                  </a:lnTo>
                  <a:lnTo>
                    <a:pt x="3436" y="2614"/>
                  </a:lnTo>
                  <a:lnTo>
                    <a:pt x="3434" y="2618"/>
                  </a:lnTo>
                  <a:lnTo>
                    <a:pt x="3435" y="2631"/>
                  </a:lnTo>
                  <a:lnTo>
                    <a:pt x="3439" y="2630"/>
                  </a:lnTo>
                  <a:lnTo>
                    <a:pt x="3441" y="2623"/>
                  </a:lnTo>
                  <a:lnTo>
                    <a:pt x="3444" y="2625"/>
                  </a:lnTo>
                  <a:lnTo>
                    <a:pt x="3445" y="2631"/>
                  </a:lnTo>
                  <a:lnTo>
                    <a:pt x="3445" y="2636"/>
                  </a:lnTo>
                  <a:lnTo>
                    <a:pt x="3443" y="2639"/>
                  </a:lnTo>
                  <a:lnTo>
                    <a:pt x="3447" y="2641"/>
                  </a:lnTo>
                  <a:lnTo>
                    <a:pt x="3452" y="2644"/>
                  </a:lnTo>
                  <a:lnTo>
                    <a:pt x="3452" y="2650"/>
                  </a:lnTo>
                  <a:lnTo>
                    <a:pt x="3451" y="2657"/>
                  </a:lnTo>
                  <a:lnTo>
                    <a:pt x="3458" y="2658"/>
                  </a:lnTo>
                  <a:lnTo>
                    <a:pt x="3454" y="2686"/>
                  </a:lnTo>
                  <a:lnTo>
                    <a:pt x="3443" y="2699"/>
                  </a:lnTo>
                  <a:lnTo>
                    <a:pt x="3431" y="2709"/>
                  </a:lnTo>
                  <a:lnTo>
                    <a:pt x="3428" y="2712"/>
                  </a:lnTo>
                  <a:lnTo>
                    <a:pt x="3428" y="2717"/>
                  </a:lnTo>
                  <a:lnTo>
                    <a:pt x="3427" y="2723"/>
                  </a:lnTo>
                  <a:lnTo>
                    <a:pt x="3426" y="2729"/>
                  </a:lnTo>
                  <a:lnTo>
                    <a:pt x="3420" y="2731"/>
                  </a:lnTo>
                  <a:lnTo>
                    <a:pt x="3414" y="2730"/>
                  </a:lnTo>
                  <a:lnTo>
                    <a:pt x="3400" y="2735"/>
                  </a:lnTo>
                  <a:lnTo>
                    <a:pt x="3384" y="2733"/>
                  </a:lnTo>
                  <a:lnTo>
                    <a:pt x="3380" y="2725"/>
                  </a:lnTo>
                  <a:lnTo>
                    <a:pt x="3384" y="2720"/>
                  </a:lnTo>
                  <a:lnTo>
                    <a:pt x="3382" y="2714"/>
                  </a:lnTo>
                  <a:lnTo>
                    <a:pt x="3376" y="2708"/>
                  </a:lnTo>
                  <a:lnTo>
                    <a:pt x="3379" y="2697"/>
                  </a:lnTo>
                  <a:lnTo>
                    <a:pt x="3374" y="2692"/>
                  </a:lnTo>
                  <a:lnTo>
                    <a:pt x="3374" y="2688"/>
                  </a:lnTo>
                  <a:lnTo>
                    <a:pt x="3392" y="2692"/>
                  </a:lnTo>
                  <a:lnTo>
                    <a:pt x="3408" y="2701"/>
                  </a:lnTo>
                  <a:lnTo>
                    <a:pt x="3414" y="2705"/>
                  </a:lnTo>
                  <a:lnTo>
                    <a:pt x="3425" y="2701"/>
                  </a:lnTo>
                  <a:lnTo>
                    <a:pt x="3434" y="2697"/>
                  </a:lnTo>
                  <a:lnTo>
                    <a:pt x="3441" y="2691"/>
                  </a:lnTo>
                  <a:lnTo>
                    <a:pt x="3442" y="2687"/>
                  </a:lnTo>
                  <a:lnTo>
                    <a:pt x="3439" y="2686"/>
                  </a:lnTo>
                  <a:lnTo>
                    <a:pt x="3427" y="2686"/>
                  </a:lnTo>
                  <a:lnTo>
                    <a:pt x="3394" y="2687"/>
                  </a:lnTo>
                  <a:lnTo>
                    <a:pt x="3361" y="2682"/>
                  </a:lnTo>
                  <a:lnTo>
                    <a:pt x="3341" y="2677"/>
                  </a:lnTo>
                  <a:lnTo>
                    <a:pt x="3324" y="2673"/>
                  </a:lnTo>
                  <a:lnTo>
                    <a:pt x="3306" y="2667"/>
                  </a:lnTo>
                  <a:lnTo>
                    <a:pt x="3292" y="2661"/>
                  </a:lnTo>
                  <a:lnTo>
                    <a:pt x="3290" y="2656"/>
                  </a:lnTo>
                  <a:lnTo>
                    <a:pt x="3283" y="2652"/>
                  </a:lnTo>
                  <a:lnTo>
                    <a:pt x="3280" y="2642"/>
                  </a:lnTo>
                  <a:lnTo>
                    <a:pt x="3269" y="2637"/>
                  </a:lnTo>
                  <a:lnTo>
                    <a:pt x="3262" y="2633"/>
                  </a:lnTo>
                  <a:lnTo>
                    <a:pt x="3259" y="2622"/>
                  </a:lnTo>
                  <a:lnTo>
                    <a:pt x="3250" y="2611"/>
                  </a:lnTo>
                  <a:lnTo>
                    <a:pt x="3242" y="2594"/>
                  </a:lnTo>
                  <a:lnTo>
                    <a:pt x="3244" y="2590"/>
                  </a:lnTo>
                  <a:lnTo>
                    <a:pt x="3234" y="2585"/>
                  </a:lnTo>
                  <a:lnTo>
                    <a:pt x="3233" y="2581"/>
                  </a:lnTo>
                  <a:lnTo>
                    <a:pt x="3216" y="2559"/>
                  </a:lnTo>
                  <a:lnTo>
                    <a:pt x="3218" y="2550"/>
                  </a:lnTo>
                  <a:lnTo>
                    <a:pt x="3215" y="2544"/>
                  </a:lnTo>
                  <a:lnTo>
                    <a:pt x="3216" y="2538"/>
                  </a:lnTo>
                  <a:lnTo>
                    <a:pt x="3213" y="2533"/>
                  </a:lnTo>
                  <a:lnTo>
                    <a:pt x="3209" y="2526"/>
                  </a:lnTo>
                  <a:lnTo>
                    <a:pt x="3212" y="2521"/>
                  </a:lnTo>
                  <a:lnTo>
                    <a:pt x="3209" y="2515"/>
                  </a:lnTo>
                  <a:lnTo>
                    <a:pt x="3210" y="2507"/>
                  </a:lnTo>
                  <a:lnTo>
                    <a:pt x="3215" y="2501"/>
                  </a:lnTo>
                  <a:lnTo>
                    <a:pt x="3214" y="2494"/>
                  </a:lnTo>
                  <a:lnTo>
                    <a:pt x="3213" y="2486"/>
                  </a:lnTo>
                  <a:lnTo>
                    <a:pt x="3191" y="2459"/>
                  </a:lnTo>
                  <a:lnTo>
                    <a:pt x="3186" y="2451"/>
                  </a:lnTo>
                  <a:lnTo>
                    <a:pt x="3187" y="2447"/>
                  </a:lnTo>
                  <a:lnTo>
                    <a:pt x="3183" y="2431"/>
                  </a:lnTo>
                  <a:lnTo>
                    <a:pt x="3180" y="2424"/>
                  </a:lnTo>
                  <a:lnTo>
                    <a:pt x="3184" y="2420"/>
                  </a:lnTo>
                  <a:lnTo>
                    <a:pt x="3182" y="2414"/>
                  </a:lnTo>
                  <a:lnTo>
                    <a:pt x="3179" y="2401"/>
                  </a:lnTo>
                  <a:lnTo>
                    <a:pt x="3180" y="2392"/>
                  </a:lnTo>
                  <a:lnTo>
                    <a:pt x="3180" y="2378"/>
                  </a:lnTo>
                  <a:lnTo>
                    <a:pt x="3184" y="2366"/>
                  </a:lnTo>
                  <a:lnTo>
                    <a:pt x="3186" y="2350"/>
                  </a:lnTo>
                  <a:lnTo>
                    <a:pt x="3190" y="2337"/>
                  </a:lnTo>
                  <a:lnTo>
                    <a:pt x="3199" y="2325"/>
                  </a:lnTo>
                  <a:lnTo>
                    <a:pt x="3209" y="2324"/>
                  </a:lnTo>
                  <a:lnTo>
                    <a:pt x="3212" y="2316"/>
                  </a:lnTo>
                  <a:lnTo>
                    <a:pt x="3210" y="2310"/>
                  </a:lnTo>
                  <a:lnTo>
                    <a:pt x="3213" y="2302"/>
                  </a:lnTo>
                  <a:lnTo>
                    <a:pt x="3218" y="2290"/>
                  </a:lnTo>
                  <a:lnTo>
                    <a:pt x="3227" y="2279"/>
                  </a:lnTo>
                  <a:lnTo>
                    <a:pt x="3228" y="2271"/>
                  </a:lnTo>
                  <a:lnTo>
                    <a:pt x="3230" y="2262"/>
                  </a:lnTo>
                  <a:lnTo>
                    <a:pt x="3229" y="2259"/>
                  </a:lnTo>
                  <a:lnTo>
                    <a:pt x="3230" y="2254"/>
                  </a:lnTo>
                  <a:lnTo>
                    <a:pt x="3232" y="2249"/>
                  </a:lnTo>
                  <a:lnTo>
                    <a:pt x="3231" y="2248"/>
                  </a:lnTo>
                  <a:lnTo>
                    <a:pt x="3229" y="2248"/>
                  </a:lnTo>
                  <a:lnTo>
                    <a:pt x="3227" y="2246"/>
                  </a:lnTo>
                  <a:lnTo>
                    <a:pt x="3227" y="2243"/>
                  </a:lnTo>
                  <a:lnTo>
                    <a:pt x="3225" y="2238"/>
                  </a:lnTo>
                  <a:lnTo>
                    <a:pt x="3221" y="2233"/>
                  </a:lnTo>
                  <a:lnTo>
                    <a:pt x="3221" y="2228"/>
                  </a:lnTo>
                  <a:lnTo>
                    <a:pt x="3221" y="2224"/>
                  </a:lnTo>
                  <a:lnTo>
                    <a:pt x="3218" y="2219"/>
                  </a:lnTo>
                  <a:lnTo>
                    <a:pt x="3215" y="2214"/>
                  </a:lnTo>
                  <a:lnTo>
                    <a:pt x="3216" y="2209"/>
                  </a:lnTo>
                  <a:lnTo>
                    <a:pt x="3215" y="2207"/>
                  </a:lnTo>
                  <a:lnTo>
                    <a:pt x="3212" y="2202"/>
                  </a:lnTo>
                  <a:lnTo>
                    <a:pt x="3213" y="2199"/>
                  </a:lnTo>
                  <a:lnTo>
                    <a:pt x="3215" y="2196"/>
                  </a:lnTo>
                  <a:lnTo>
                    <a:pt x="3211" y="2194"/>
                  </a:lnTo>
                  <a:lnTo>
                    <a:pt x="3211" y="2190"/>
                  </a:lnTo>
                  <a:lnTo>
                    <a:pt x="3202" y="2183"/>
                  </a:lnTo>
                  <a:lnTo>
                    <a:pt x="3202" y="2180"/>
                  </a:lnTo>
                  <a:lnTo>
                    <a:pt x="3199" y="2178"/>
                  </a:lnTo>
                  <a:lnTo>
                    <a:pt x="3201" y="2177"/>
                  </a:lnTo>
                  <a:lnTo>
                    <a:pt x="3205" y="2176"/>
                  </a:lnTo>
                  <a:lnTo>
                    <a:pt x="3206" y="2174"/>
                  </a:lnTo>
                  <a:lnTo>
                    <a:pt x="3204" y="2172"/>
                  </a:lnTo>
                  <a:lnTo>
                    <a:pt x="3201" y="2170"/>
                  </a:lnTo>
                  <a:lnTo>
                    <a:pt x="3198" y="2170"/>
                  </a:lnTo>
                  <a:lnTo>
                    <a:pt x="3193" y="2168"/>
                  </a:lnTo>
                  <a:lnTo>
                    <a:pt x="3193" y="2164"/>
                  </a:lnTo>
                  <a:lnTo>
                    <a:pt x="3187" y="2156"/>
                  </a:lnTo>
                  <a:lnTo>
                    <a:pt x="3183" y="2148"/>
                  </a:lnTo>
                  <a:lnTo>
                    <a:pt x="3175" y="2140"/>
                  </a:lnTo>
                  <a:lnTo>
                    <a:pt x="3174" y="2133"/>
                  </a:lnTo>
                  <a:lnTo>
                    <a:pt x="3174" y="2124"/>
                  </a:lnTo>
                  <a:lnTo>
                    <a:pt x="3172" y="2119"/>
                  </a:lnTo>
                  <a:lnTo>
                    <a:pt x="3168" y="2117"/>
                  </a:lnTo>
                  <a:lnTo>
                    <a:pt x="3168" y="2113"/>
                  </a:lnTo>
                  <a:lnTo>
                    <a:pt x="3167" y="2110"/>
                  </a:lnTo>
                  <a:lnTo>
                    <a:pt x="3168" y="2107"/>
                  </a:lnTo>
                  <a:lnTo>
                    <a:pt x="3154" y="2097"/>
                  </a:lnTo>
                  <a:lnTo>
                    <a:pt x="3152" y="2092"/>
                  </a:lnTo>
                  <a:lnTo>
                    <a:pt x="3147" y="2089"/>
                  </a:lnTo>
                  <a:lnTo>
                    <a:pt x="3145" y="2091"/>
                  </a:lnTo>
                  <a:lnTo>
                    <a:pt x="3145" y="2094"/>
                  </a:lnTo>
                  <a:lnTo>
                    <a:pt x="3140" y="2093"/>
                  </a:lnTo>
                  <a:lnTo>
                    <a:pt x="3132" y="2092"/>
                  </a:lnTo>
                  <a:lnTo>
                    <a:pt x="3128" y="2086"/>
                  </a:lnTo>
                  <a:lnTo>
                    <a:pt x="3124" y="2082"/>
                  </a:lnTo>
                  <a:lnTo>
                    <a:pt x="3126" y="2074"/>
                  </a:lnTo>
                  <a:lnTo>
                    <a:pt x="3123" y="2070"/>
                  </a:lnTo>
                  <a:lnTo>
                    <a:pt x="3112" y="2067"/>
                  </a:lnTo>
                  <a:lnTo>
                    <a:pt x="3111" y="2064"/>
                  </a:lnTo>
                  <a:lnTo>
                    <a:pt x="3102" y="2060"/>
                  </a:lnTo>
                  <a:lnTo>
                    <a:pt x="3101" y="2050"/>
                  </a:lnTo>
                  <a:lnTo>
                    <a:pt x="3098" y="2046"/>
                  </a:lnTo>
                  <a:lnTo>
                    <a:pt x="3098" y="2042"/>
                  </a:lnTo>
                  <a:lnTo>
                    <a:pt x="3095" y="2038"/>
                  </a:lnTo>
                  <a:lnTo>
                    <a:pt x="3094" y="2035"/>
                  </a:lnTo>
                  <a:lnTo>
                    <a:pt x="3094" y="2032"/>
                  </a:lnTo>
                  <a:lnTo>
                    <a:pt x="3090" y="2029"/>
                  </a:lnTo>
                  <a:lnTo>
                    <a:pt x="3091" y="2027"/>
                  </a:lnTo>
                  <a:lnTo>
                    <a:pt x="3082" y="2023"/>
                  </a:lnTo>
                  <a:lnTo>
                    <a:pt x="3075" y="2015"/>
                  </a:lnTo>
                  <a:lnTo>
                    <a:pt x="3071" y="2004"/>
                  </a:lnTo>
                  <a:lnTo>
                    <a:pt x="3070" y="1991"/>
                  </a:lnTo>
                  <a:lnTo>
                    <a:pt x="3074" y="1988"/>
                  </a:lnTo>
                  <a:lnTo>
                    <a:pt x="3073" y="1985"/>
                  </a:lnTo>
                  <a:lnTo>
                    <a:pt x="3068" y="1981"/>
                  </a:lnTo>
                  <a:lnTo>
                    <a:pt x="3063" y="1969"/>
                  </a:lnTo>
                  <a:lnTo>
                    <a:pt x="3058" y="1965"/>
                  </a:lnTo>
                  <a:lnTo>
                    <a:pt x="3053" y="1952"/>
                  </a:lnTo>
                  <a:lnTo>
                    <a:pt x="3054" y="1944"/>
                  </a:lnTo>
                  <a:lnTo>
                    <a:pt x="3049" y="1937"/>
                  </a:lnTo>
                  <a:lnTo>
                    <a:pt x="3048" y="1933"/>
                  </a:lnTo>
                  <a:lnTo>
                    <a:pt x="3051" y="1924"/>
                  </a:lnTo>
                  <a:lnTo>
                    <a:pt x="3054" y="1925"/>
                  </a:lnTo>
                  <a:lnTo>
                    <a:pt x="3056" y="1921"/>
                  </a:lnTo>
                  <a:lnTo>
                    <a:pt x="3053" y="1917"/>
                  </a:lnTo>
                  <a:lnTo>
                    <a:pt x="3055" y="1914"/>
                  </a:lnTo>
                  <a:lnTo>
                    <a:pt x="3056" y="1912"/>
                  </a:lnTo>
                  <a:lnTo>
                    <a:pt x="3052" y="1910"/>
                  </a:lnTo>
                  <a:lnTo>
                    <a:pt x="3048" y="1907"/>
                  </a:lnTo>
                  <a:lnTo>
                    <a:pt x="3048" y="1902"/>
                  </a:lnTo>
                  <a:lnTo>
                    <a:pt x="3050" y="1901"/>
                  </a:lnTo>
                  <a:lnTo>
                    <a:pt x="3048" y="1895"/>
                  </a:lnTo>
                  <a:lnTo>
                    <a:pt x="3042" y="1890"/>
                  </a:lnTo>
                  <a:lnTo>
                    <a:pt x="3043" y="1886"/>
                  </a:lnTo>
                  <a:lnTo>
                    <a:pt x="3032" y="1881"/>
                  </a:lnTo>
                  <a:lnTo>
                    <a:pt x="3027" y="1876"/>
                  </a:lnTo>
                  <a:lnTo>
                    <a:pt x="3026" y="1865"/>
                  </a:lnTo>
                  <a:lnTo>
                    <a:pt x="3017" y="1848"/>
                  </a:lnTo>
                  <a:lnTo>
                    <a:pt x="3014" y="1841"/>
                  </a:lnTo>
                  <a:lnTo>
                    <a:pt x="3012" y="1825"/>
                  </a:lnTo>
                  <a:lnTo>
                    <a:pt x="3006" y="1820"/>
                  </a:lnTo>
                  <a:lnTo>
                    <a:pt x="3002" y="1808"/>
                  </a:lnTo>
                  <a:lnTo>
                    <a:pt x="2998" y="1803"/>
                  </a:lnTo>
                  <a:lnTo>
                    <a:pt x="2998" y="1795"/>
                  </a:lnTo>
                  <a:lnTo>
                    <a:pt x="3002" y="1793"/>
                  </a:lnTo>
                  <a:lnTo>
                    <a:pt x="3001" y="1785"/>
                  </a:lnTo>
                  <a:lnTo>
                    <a:pt x="3005" y="1782"/>
                  </a:lnTo>
                  <a:lnTo>
                    <a:pt x="3005" y="1778"/>
                  </a:lnTo>
                  <a:lnTo>
                    <a:pt x="3000" y="1767"/>
                  </a:lnTo>
                  <a:lnTo>
                    <a:pt x="3005" y="1762"/>
                  </a:lnTo>
                  <a:lnTo>
                    <a:pt x="3002" y="1756"/>
                  </a:lnTo>
                  <a:lnTo>
                    <a:pt x="2994" y="1754"/>
                  </a:lnTo>
                  <a:lnTo>
                    <a:pt x="2992" y="1752"/>
                  </a:lnTo>
                  <a:lnTo>
                    <a:pt x="2990" y="1752"/>
                  </a:lnTo>
                  <a:lnTo>
                    <a:pt x="2988" y="1755"/>
                  </a:lnTo>
                  <a:lnTo>
                    <a:pt x="2984" y="1755"/>
                  </a:lnTo>
                  <a:lnTo>
                    <a:pt x="2980" y="1752"/>
                  </a:lnTo>
                  <a:lnTo>
                    <a:pt x="2977" y="1753"/>
                  </a:lnTo>
                  <a:lnTo>
                    <a:pt x="2974" y="1756"/>
                  </a:lnTo>
                  <a:lnTo>
                    <a:pt x="2969" y="1754"/>
                  </a:lnTo>
                  <a:lnTo>
                    <a:pt x="2968" y="1751"/>
                  </a:lnTo>
                  <a:lnTo>
                    <a:pt x="2972" y="1746"/>
                  </a:lnTo>
                  <a:lnTo>
                    <a:pt x="2970" y="1744"/>
                  </a:lnTo>
                  <a:lnTo>
                    <a:pt x="2966" y="1749"/>
                  </a:lnTo>
                  <a:lnTo>
                    <a:pt x="2953" y="1748"/>
                  </a:lnTo>
                  <a:lnTo>
                    <a:pt x="2951" y="1746"/>
                  </a:lnTo>
                  <a:lnTo>
                    <a:pt x="2949" y="1749"/>
                  </a:lnTo>
                  <a:lnTo>
                    <a:pt x="2942" y="1749"/>
                  </a:lnTo>
                  <a:lnTo>
                    <a:pt x="2936" y="1745"/>
                  </a:lnTo>
                  <a:lnTo>
                    <a:pt x="2933" y="1739"/>
                  </a:lnTo>
                  <a:lnTo>
                    <a:pt x="2927" y="1736"/>
                  </a:lnTo>
                  <a:lnTo>
                    <a:pt x="2923" y="1725"/>
                  </a:lnTo>
                  <a:lnTo>
                    <a:pt x="2922" y="1720"/>
                  </a:lnTo>
                  <a:lnTo>
                    <a:pt x="2919" y="1717"/>
                  </a:lnTo>
                  <a:lnTo>
                    <a:pt x="2911" y="1715"/>
                  </a:lnTo>
                  <a:lnTo>
                    <a:pt x="2905" y="1700"/>
                  </a:lnTo>
                  <a:lnTo>
                    <a:pt x="2898" y="1695"/>
                  </a:lnTo>
                  <a:lnTo>
                    <a:pt x="2893" y="1686"/>
                  </a:lnTo>
                  <a:lnTo>
                    <a:pt x="2890" y="1675"/>
                  </a:lnTo>
                  <a:lnTo>
                    <a:pt x="2888" y="1669"/>
                  </a:lnTo>
                  <a:lnTo>
                    <a:pt x="2887" y="1659"/>
                  </a:lnTo>
                  <a:lnTo>
                    <a:pt x="2883" y="1649"/>
                  </a:lnTo>
                  <a:lnTo>
                    <a:pt x="2880" y="1639"/>
                  </a:lnTo>
                  <a:lnTo>
                    <a:pt x="2878" y="1630"/>
                  </a:lnTo>
                  <a:lnTo>
                    <a:pt x="2880" y="1626"/>
                  </a:lnTo>
                  <a:lnTo>
                    <a:pt x="2872" y="1610"/>
                  </a:lnTo>
                  <a:lnTo>
                    <a:pt x="2867" y="1610"/>
                  </a:lnTo>
                  <a:lnTo>
                    <a:pt x="2864" y="1613"/>
                  </a:lnTo>
                  <a:lnTo>
                    <a:pt x="2860" y="1610"/>
                  </a:lnTo>
                  <a:lnTo>
                    <a:pt x="2858" y="1605"/>
                  </a:lnTo>
                  <a:lnTo>
                    <a:pt x="2852" y="1597"/>
                  </a:lnTo>
                  <a:lnTo>
                    <a:pt x="2848" y="1594"/>
                  </a:lnTo>
                  <a:lnTo>
                    <a:pt x="2838" y="1591"/>
                  </a:lnTo>
                  <a:lnTo>
                    <a:pt x="2831" y="1582"/>
                  </a:lnTo>
                  <a:lnTo>
                    <a:pt x="2823" y="1577"/>
                  </a:lnTo>
                  <a:lnTo>
                    <a:pt x="2820" y="1571"/>
                  </a:lnTo>
                  <a:lnTo>
                    <a:pt x="2818" y="1564"/>
                  </a:lnTo>
                  <a:lnTo>
                    <a:pt x="2818" y="1556"/>
                  </a:lnTo>
                  <a:lnTo>
                    <a:pt x="2815" y="1546"/>
                  </a:lnTo>
                  <a:lnTo>
                    <a:pt x="2815" y="1543"/>
                  </a:lnTo>
                  <a:lnTo>
                    <a:pt x="2820" y="1544"/>
                  </a:lnTo>
                  <a:lnTo>
                    <a:pt x="2821" y="1548"/>
                  </a:lnTo>
                  <a:lnTo>
                    <a:pt x="2824" y="1551"/>
                  </a:lnTo>
                  <a:lnTo>
                    <a:pt x="2826" y="1551"/>
                  </a:lnTo>
                  <a:lnTo>
                    <a:pt x="2829" y="1548"/>
                  </a:lnTo>
                  <a:lnTo>
                    <a:pt x="2826" y="1545"/>
                  </a:lnTo>
                  <a:lnTo>
                    <a:pt x="2824" y="1542"/>
                  </a:lnTo>
                  <a:lnTo>
                    <a:pt x="2819" y="1535"/>
                  </a:lnTo>
                  <a:lnTo>
                    <a:pt x="2814" y="1531"/>
                  </a:lnTo>
                  <a:lnTo>
                    <a:pt x="2813" y="1533"/>
                  </a:lnTo>
                  <a:lnTo>
                    <a:pt x="2809" y="1534"/>
                  </a:lnTo>
                  <a:lnTo>
                    <a:pt x="2805" y="1530"/>
                  </a:lnTo>
                  <a:lnTo>
                    <a:pt x="2803" y="1510"/>
                  </a:lnTo>
                  <a:lnTo>
                    <a:pt x="2800" y="1505"/>
                  </a:lnTo>
                  <a:lnTo>
                    <a:pt x="2804" y="1497"/>
                  </a:lnTo>
                  <a:lnTo>
                    <a:pt x="2802" y="1487"/>
                  </a:lnTo>
                  <a:lnTo>
                    <a:pt x="2800" y="1481"/>
                  </a:lnTo>
                  <a:lnTo>
                    <a:pt x="2793" y="1468"/>
                  </a:lnTo>
                  <a:lnTo>
                    <a:pt x="2789" y="1455"/>
                  </a:lnTo>
                  <a:lnTo>
                    <a:pt x="2786" y="1442"/>
                  </a:lnTo>
                  <a:lnTo>
                    <a:pt x="2794" y="1434"/>
                  </a:lnTo>
                  <a:lnTo>
                    <a:pt x="2801" y="1425"/>
                  </a:lnTo>
                  <a:lnTo>
                    <a:pt x="2801" y="1407"/>
                  </a:lnTo>
                  <a:lnTo>
                    <a:pt x="2796" y="1396"/>
                  </a:lnTo>
                  <a:lnTo>
                    <a:pt x="2799" y="1389"/>
                  </a:lnTo>
                  <a:lnTo>
                    <a:pt x="2807" y="1383"/>
                  </a:lnTo>
                  <a:lnTo>
                    <a:pt x="2808" y="1375"/>
                  </a:lnTo>
                  <a:lnTo>
                    <a:pt x="2812" y="1372"/>
                  </a:lnTo>
                  <a:lnTo>
                    <a:pt x="2813" y="1365"/>
                  </a:lnTo>
                  <a:lnTo>
                    <a:pt x="2810" y="1356"/>
                  </a:lnTo>
                  <a:lnTo>
                    <a:pt x="2810" y="1347"/>
                  </a:lnTo>
                  <a:lnTo>
                    <a:pt x="2798" y="1339"/>
                  </a:lnTo>
                  <a:lnTo>
                    <a:pt x="2792" y="1328"/>
                  </a:lnTo>
                  <a:lnTo>
                    <a:pt x="2787" y="1315"/>
                  </a:lnTo>
                  <a:lnTo>
                    <a:pt x="2787" y="1302"/>
                  </a:lnTo>
                  <a:lnTo>
                    <a:pt x="2783" y="1293"/>
                  </a:lnTo>
                  <a:lnTo>
                    <a:pt x="2776" y="1288"/>
                  </a:lnTo>
                  <a:lnTo>
                    <a:pt x="2774" y="1276"/>
                  </a:lnTo>
                  <a:lnTo>
                    <a:pt x="2776" y="1267"/>
                  </a:lnTo>
                  <a:lnTo>
                    <a:pt x="2769" y="1251"/>
                  </a:lnTo>
                  <a:lnTo>
                    <a:pt x="2768" y="1246"/>
                  </a:lnTo>
                  <a:lnTo>
                    <a:pt x="2763" y="1239"/>
                  </a:lnTo>
                  <a:lnTo>
                    <a:pt x="2765" y="1221"/>
                  </a:lnTo>
                  <a:lnTo>
                    <a:pt x="2772" y="1222"/>
                  </a:lnTo>
                  <a:lnTo>
                    <a:pt x="2771" y="1206"/>
                  </a:lnTo>
                  <a:lnTo>
                    <a:pt x="2769" y="1196"/>
                  </a:lnTo>
                  <a:lnTo>
                    <a:pt x="2765" y="1185"/>
                  </a:lnTo>
                  <a:lnTo>
                    <a:pt x="2757" y="1174"/>
                  </a:lnTo>
                  <a:lnTo>
                    <a:pt x="2746" y="1170"/>
                  </a:lnTo>
                  <a:lnTo>
                    <a:pt x="2740" y="1163"/>
                  </a:lnTo>
                  <a:lnTo>
                    <a:pt x="2740" y="1158"/>
                  </a:lnTo>
                  <a:lnTo>
                    <a:pt x="2746" y="1155"/>
                  </a:lnTo>
                  <a:lnTo>
                    <a:pt x="2746" y="1151"/>
                  </a:lnTo>
                  <a:lnTo>
                    <a:pt x="2743" y="1147"/>
                  </a:lnTo>
                  <a:lnTo>
                    <a:pt x="2737" y="1145"/>
                  </a:lnTo>
                  <a:lnTo>
                    <a:pt x="2722" y="1135"/>
                  </a:lnTo>
                  <a:lnTo>
                    <a:pt x="2717" y="1122"/>
                  </a:lnTo>
                  <a:lnTo>
                    <a:pt x="2719" y="1107"/>
                  </a:lnTo>
                  <a:lnTo>
                    <a:pt x="2718" y="1088"/>
                  </a:lnTo>
                  <a:lnTo>
                    <a:pt x="2726" y="1074"/>
                  </a:lnTo>
                  <a:lnTo>
                    <a:pt x="2726" y="1061"/>
                  </a:lnTo>
                  <a:lnTo>
                    <a:pt x="2730" y="1055"/>
                  </a:lnTo>
                  <a:lnTo>
                    <a:pt x="2734" y="1052"/>
                  </a:lnTo>
                  <a:lnTo>
                    <a:pt x="2726" y="1047"/>
                  </a:lnTo>
                  <a:lnTo>
                    <a:pt x="2722" y="1044"/>
                  </a:lnTo>
                  <a:lnTo>
                    <a:pt x="2723" y="1038"/>
                  </a:lnTo>
                  <a:lnTo>
                    <a:pt x="2715" y="1040"/>
                  </a:lnTo>
                  <a:lnTo>
                    <a:pt x="2714" y="1043"/>
                  </a:lnTo>
                  <a:lnTo>
                    <a:pt x="2709" y="1045"/>
                  </a:lnTo>
                  <a:lnTo>
                    <a:pt x="2695" y="1041"/>
                  </a:lnTo>
                  <a:lnTo>
                    <a:pt x="2682" y="1036"/>
                  </a:lnTo>
                  <a:lnTo>
                    <a:pt x="2666" y="1031"/>
                  </a:lnTo>
                  <a:lnTo>
                    <a:pt x="2656" y="1024"/>
                  </a:lnTo>
                  <a:lnTo>
                    <a:pt x="2654" y="1011"/>
                  </a:lnTo>
                  <a:lnTo>
                    <a:pt x="2658" y="976"/>
                  </a:lnTo>
                  <a:lnTo>
                    <a:pt x="2656" y="960"/>
                  </a:lnTo>
                  <a:lnTo>
                    <a:pt x="2657" y="944"/>
                  </a:lnTo>
                  <a:lnTo>
                    <a:pt x="2659" y="927"/>
                  </a:lnTo>
                  <a:lnTo>
                    <a:pt x="2653" y="923"/>
                  </a:lnTo>
                  <a:lnTo>
                    <a:pt x="2652" y="918"/>
                  </a:lnTo>
                  <a:lnTo>
                    <a:pt x="2644" y="915"/>
                  </a:lnTo>
                  <a:lnTo>
                    <a:pt x="2629" y="909"/>
                  </a:lnTo>
                  <a:lnTo>
                    <a:pt x="2629" y="905"/>
                  </a:lnTo>
                  <a:lnTo>
                    <a:pt x="2619" y="900"/>
                  </a:lnTo>
                  <a:lnTo>
                    <a:pt x="2618" y="896"/>
                  </a:lnTo>
                  <a:lnTo>
                    <a:pt x="2604" y="891"/>
                  </a:lnTo>
                  <a:lnTo>
                    <a:pt x="2603" y="886"/>
                  </a:lnTo>
                  <a:lnTo>
                    <a:pt x="2598" y="882"/>
                  </a:lnTo>
                  <a:lnTo>
                    <a:pt x="2594" y="875"/>
                  </a:lnTo>
                  <a:lnTo>
                    <a:pt x="2591" y="867"/>
                  </a:lnTo>
                  <a:lnTo>
                    <a:pt x="2583" y="868"/>
                  </a:lnTo>
                  <a:lnTo>
                    <a:pt x="2557" y="849"/>
                  </a:lnTo>
                  <a:lnTo>
                    <a:pt x="2552" y="837"/>
                  </a:lnTo>
                  <a:lnTo>
                    <a:pt x="2542" y="822"/>
                  </a:lnTo>
                  <a:lnTo>
                    <a:pt x="2527" y="809"/>
                  </a:lnTo>
                  <a:lnTo>
                    <a:pt x="2512" y="800"/>
                  </a:lnTo>
                  <a:lnTo>
                    <a:pt x="2510" y="794"/>
                  </a:lnTo>
                  <a:lnTo>
                    <a:pt x="2496" y="785"/>
                  </a:lnTo>
                  <a:lnTo>
                    <a:pt x="2490" y="789"/>
                  </a:lnTo>
                  <a:lnTo>
                    <a:pt x="2486" y="794"/>
                  </a:lnTo>
                  <a:lnTo>
                    <a:pt x="2475" y="796"/>
                  </a:lnTo>
                  <a:lnTo>
                    <a:pt x="2474" y="801"/>
                  </a:lnTo>
                  <a:lnTo>
                    <a:pt x="2479" y="805"/>
                  </a:lnTo>
                  <a:lnTo>
                    <a:pt x="2478" y="813"/>
                  </a:lnTo>
                  <a:lnTo>
                    <a:pt x="2482" y="818"/>
                  </a:lnTo>
                  <a:lnTo>
                    <a:pt x="2484" y="823"/>
                  </a:lnTo>
                  <a:lnTo>
                    <a:pt x="2484" y="829"/>
                  </a:lnTo>
                  <a:lnTo>
                    <a:pt x="2487" y="833"/>
                  </a:lnTo>
                  <a:lnTo>
                    <a:pt x="2492" y="839"/>
                  </a:lnTo>
                  <a:lnTo>
                    <a:pt x="2489" y="847"/>
                  </a:lnTo>
                  <a:lnTo>
                    <a:pt x="2493" y="859"/>
                  </a:lnTo>
                  <a:lnTo>
                    <a:pt x="2493" y="868"/>
                  </a:lnTo>
                  <a:lnTo>
                    <a:pt x="2497" y="877"/>
                  </a:lnTo>
                  <a:lnTo>
                    <a:pt x="2497" y="896"/>
                  </a:lnTo>
                  <a:lnTo>
                    <a:pt x="2499" y="902"/>
                  </a:lnTo>
                  <a:lnTo>
                    <a:pt x="2497" y="908"/>
                  </a:lnTo>
                  <a:lnTo>
                    <a:pt x="2498" y="913"/>
                  </a:lnTo>
                  <a:lnTo>
                    <a:pt x="2503" y="913"/>
                  </a:lnTo>
                  <a:lnTo>
                    <a:pt x="2511" y="931"/>
                  </a:lnTo>
                  <a:lnTo>
                    <a:pt x="2528" y="941"/>
                  </a:lnTo>
                  <a:lnTo>
                    <a:pt x="2535" y="952"/>
                  </a:lnTo>
                  <a:lnTo>
                    <a:pt x="2543" y="957"/>
                  </a:lnTo>
                  <a:lnTo>
                    <a:pt x="2561" y="973"/>
                  </a:lnTo>
                  <a:lnTo>
                    <a:pt x="2575" y="992"/>
                  </a:lnTo>
                  <a:lnTo>
                    <a:pt x="2583" y="999"/>
                  </a:lnTo>
                  <a:lnTo>
                    <a:pt x="2585" y="1007"/>
                  </a:lnTo>
                  <a:lnTo>
                    <a:pt x="2561" y="1029"/>
                  </a:lnTo>
                  <a:lnTo>
                    <a:pt x="2548" y="1037"/>
                  </a:lnTo>
                  <a:lnTo>
                    <a:pt x="2532" y="1027"/>
                  </a:lnTo>
                  <a:lnTo>
                    <a:pt x="2517" y="1014"/>
                  </a:lnTo>
                  <a:lnTo>
                    <a:pt x="2508" y="985"/>
                  </a:lnTo>
                  <a:lnTo>
                    <a:pt x="2500" y="974"/>
                  </a:lnTo>
                  <a:lnTo>
                    <a:pt x="2492" y="966"/>
                  </a:lnTo>
                  <a:lnTo>
                    <a:pt x="2480" y="962"/>
                  </a:lnTo>
                  <a:lnTo>
                    <a:pt x="2477" y="955"/>
                  </a:lnTo>
                  <a:lnTo>
                    <a:pt x="2476" y="949"/>
                  </a:lnTo>
                  <a:lnTo>
                    <a:pt x="2474" y="940"/>
                  </a:lnTo>
                  <a:lnTo>
                    <a:pt x="2467" y="929"/>
                  </a:lnTo>
                  <a:lnTo>
                    <a:pt x="2453" y="916"/>
                  </a:lnTo>
                  <a:lnTo>
                    <a:pt x="2444" y="914"/>
                  </a:lnTo>
                  <a:lnTo>
                    <a:pt x="2441" y="900"/>
                  </a:lnTo>
                  <a:lnTo>
                    <a:pt x="2450" y="879"/>
                  </a:lnTo>
                  <a:lnTo>
                    <a:pt x="2458" y="884"/>
                  </a:lnTo>
                  <a:lnTo>
                    <a:pt x="2459" y="877"/>
                  </a:lnTo>
                  <a:lnTo>
                    <a:pt x="2461" y="870"/>
                  </a:lnTo>
                  <a:lnTo>
                    <a:pt x="2468" y="865"/>
                  </a:lnTo>
                  <a:lnTo>
                    <a:pt x="2469" y="860"/>
                  </a:lnTo>
                  <a:lnTo>
                    <a:pt x="2467" y="849"/>
                  </a:lnTo>
                  <a:lnTo>
                    <a:pt x="2462" y="833"/>
                  </a:lnTo>
                  <a:lnTo>
                    <a:pt x="2438" y="812"/>
                  </a:lnTo>
                  <a:lnTo>
                    <a:pt x="2434" y="798"/>
                  </a:lnTo>
                  <a:lnTo>
                    <a:pt x="2417" y="792"/>
                  </a:lnTo>
                  <a:lnTo>
                    <a:pt x="2411" y="788"/>
                  </a:lnTo>
                  <a:lnTo>
                    <a:pt x="2408" y="775"/>
                  </a:lnTo>
                  <a:lnTo>
                    <a:pt x="2399" y="763"/>
                  </a:lnTo>
                  <a:lnTo>
                    <a:pt x="2397" y="756"/>
                  </a:lnTo>
                  <a:lnTo>
                    <a:pt x="2391" y="754"/>
                  </a:lnTo>
                  <a:lnTo>
                    <a:pt x="2380" y="746"/>
                  </a:lnTo>
                  <a:lnTo>
                    <a:pt x="2370" y="727"/>
                  </a:lnTo>
                  <a:lnTo>
                    <a:pt x="2371" y="713"/>
                  </a:lnTo>
                  <a:lnTo>
                    <a:pt x="2373" y="701"/>
                  </a:lnTo>
                  <a:lnTo>
                    <a:pt x="2379" y="686"/>
                  </a:lnTo>
                  <a:lnTo>
                    <a:pt x="2389" y="672"/>
                  </a:lnTo>
                  <a:lnTo>
                    <a:pt x="2399" y="664"/>
                  </a:lnTo>
                  <a:lnTo>
                    <a:pt x="2407" y="666"/>
                  </a:lnTo>
                  <a:lnTo>
                    <a:pt x="2416" y="662"/>
                  </a:lnTo>
                  <a:lnTo>
                    <a:pt x="2414" y="656"/>
                  </a:lnTo>
                  <a:lnTo>
                    <a:pt x="2411" y="651"/>
                  </a:lnTo>
                  <a:lnTo>
                    <a:pt x="2412" y="646"/>
                  </a:lnTo>
                  <a:lnTo>
                    <a:pt x="2406" y="644"/>
                  </a:lnTo>
                  <a:lnTo>
                    <a:pt x="2385" y="644"/>
                  </a:lnTo>
                  <a:lnTo>
                    <a:pt x="2373" y="629"/>
                  </a:lnTo>
                  <a:lnTo>
                    <a:pt x="2346" y="624"/>
                  </a:lnTo>
                  <a:lnTo>
                    <a:pt x="2340" y="621"/>
                  </a:lnTo>
                  <a:lnTo>
                    <a:pt x="2337" y="617"/>
                  </a:lnTo>
                  <a:lnTo>
                    <a:pt x="2324" y="619"/>
                  </a:lnTo>
                  <a:lnTo>
                    <a:pt x="2308" y="611"/>
                  </a:lnTo>
                  <a:lnTo>
                    <a:pt x="2296" y="598"/>
                  </a:lnTo>
                  <a:lnTo>
                    <a:pt x="2282" y="597"/>
                  </a:lnTo>
                  <a:lnTo>
                    <a:pt x="2276" y="594"/>
                  </a:lnTo>
                  <a:lnTo>
                    <a:pt x="2273" y="587"/>
                  </a:lnTo>
                  <a:lnTo>
                    <a:pt x="2265" y="579"/>
                  </a:lnTo>
                  <a:lnTo>
                    <a:pt x="2257" y="571"/>
                  </a:lnTo>
                  <a:lnTo>
                    <a:pt x="2246" y="563"/>
                  </a:lnTo>
                  <a:lnTo>
                    <a:pt x="2246" y="557"/>
                  </a:lnTo>
                  <a:lnTo>
                    <a:pt x="2249" y="552"/>
                  </a:lnTo>
                  <a:lnTo>
                    <a:pt x="2252" y="548"/>
                  </a:lnTo>
                  <a:lnTo>
                    <a:pt x="2256" y="534"/>
                  </a:lnTo>
                  <a:lnTo>
                    <a:pt x="2249" y="527"/>
                  </a:lnTo>
                  <a:lnTo>
                    <a:pt x="2242" y="511"/>
                  </a:lnTo>
                  <a:lnTo>
                    <a:pt x="2235" y="505"/>
                  </a:lnTo>
                  <a:lnTo>
                    <a:pt x="2231" y="489"/>
                  </a:lnTo>
                  <a:lnTo>
                    <a:pt x="2227" y="480"/>
                  </a:lnTo>
                  <a:lnTo>
                    <a:pt x="2217" y="477"/>
                  </a:lnTo>
                  <a:lnTo>
                    <a:pt x="2212" y="469"/>
                  </a:lnTo>
                  <a:lnTo>
                    <a:pt x="2209" y="458"/>
                  </a:lnTo>
                  <a:lnTo>
                    <a:pt x="2199" y="452"/>
                  </a:lnTo>
                  <a:lnTo>
                    <a:pt x="2192" y="442"/>
                  </a:lnTo>
                  <a:lnTo>
                    <a:pt x="2189" y="433"/>
                  </a:lnTo>
                  <a:lnTo>
                    <a:pt x="2191" y="424"/>
                  </a:lnTo>
                  <a:lnTo>
                    <a:pt x="2184" y="412"/>
                  </a:lnTo>
                  <a:lnTo>
                    <a:pt x="2177" y="397"/>
                  </a:lnTo>
                  <a:lnTo>
                    <a:pt x="2178" y="386"/>
                  </a:lnTo>
                  <a:lnTo>
                    <a:pt x="2175" y="361"/>
                  </a:lnTo>
                  <a:lnTo>
                    <a:pt x="2169" y="345"/>
                  </a:lnTo>
                  <a:lnTo>
                    <a:pt x="2157" y="333"/>
                  </a:lnTo>
                  <a:lnTo>
                    <a:pt x="2156" y="323"/>
                  </a:lnTo>
                  <a:lnTo>
                    <a:pt x="2144" y="311"/>
                  </a:lnTo>
                  <a:lnTo>
                    <a:pt x="2125" y="300"/>
                  </a:lnTo>
                  <a:lnTo>
                    <a:pt x="2115" y="293"/>
                  </a:lnTo>
                  <a:lnTo>
                    <a:pt x="2091" y="287"/>
                  </a:lnTo>
                  <a:lnTo>
                    <a:pt x="2084" y="282"/>
                  </a:lnTo>
                  <a:lnTo>
                    <a:pt x="2077" y="276"/>
                  </a:lnTo>
                  <a:lnTo>
                    <a:pt x="2073" y="272"/>
                  </a:lnTo>
                  <a:lnTo>
                    <a:pt x="2065" y="268"/>
                  </a:lnTo>
                  <a:lnTo>
                    <a:pt x="2053" y="265"/>
                  </a:lnTo>
                  <a:lnTo>
                    <a:pt x="2045" y="260"/>
                  </a:lnTo>
                  <a:lnTo>
                    <a:pt x="2036" y="257"/>
                  </a:lnTo>
                  <a:lnTo>
                    <a:pt x="2021" y="256"/>
                  </a:lnTo>
                  <a:lnTo>
                    <a:pt x="2001" y="247"/>
                  </a:lnTo>
                  <a:lnTo>
                    <a:pt x="2000" y="238"/>
                  </a:lnTo>
                  <a:lnTo>
                    <a:pt x="1987" y="230"/>
                  </a:lnTo>
                  <a:lnTo>
                    <a:pt x="1985" y="224"/>
                  </a:lnTo>
                  <a:lnTo>
                    <a:pt x="1979" y="219"/>
                  </a:lnTo>
                  <a:lnTo>
                    <a:pt x="1977" y="212"/>
                  </a:lnTo>
                  <a:lnTo>
                    <a:pt x="1973" y="207"/>
                  </a:lnTo>
                  <a:lnTo>
                    <a:pt x="1969" y="207"/>
                  </a:lnTo>
                  <a:lnTo>
                    <a:pt x="1963" y="209"/>
                  </a:lnTo>
                  <a:lnTo>
                    <a:pt x="1960" y="204"/>
                  </a:lnTo>
                  <a:lnTo>
                    <a:pt x="1955" y="202"/>
                  </a:lnTo>
                  <a:lnTo>
                    <a:pt x="1950" y="194"/>
                  </a:lnTo>
                  <a:lnTo>
                    <a:pt x="1941" y="184"/>
                  </a:lnTo>
                  <a:lnTo>
                    <a:pt x="1934" y="175"/>
                  </a:lnTo>
                  <a:lnTo>
                    <a:pt x="1931" y="167"/>
                  </a:lnTo>
                  <a:lnTo>
                    <a:pt x="1933" y="159"/>
                  </a:lnTo>
                  <a:lnTo>
                    <a:pt x="1927" y="155"/>
                  </a:lnTo>
                  <a:lnTo>
                    <a:pt x="1926" y="143"/>
                  </a:lnTo>
                  <a:lnTo>
                    <a:pt x="1928" y="139"/>
                  </a:lnTo>
                  <a:lnTo>
                    <a:pt x="1924" y="130"/>
                  </a:lnTo>
                  <a:lnTo>
                    <a:pt x="1924" y="125"/>
                  </a:lnTo>
                  <a:lnTo>
                    <a:pt x="1921" y="124"/>
                  </a:lnTo>
                  <a:lnTo>
                    <a:pt x="1921" y="127"/>
                  </a:lnTo>
                  <a:lnTo>
                    <a:pt x="1912" y="122"/>
                  </a:lnTo>
                  <a:lnTo>
                    <a:pt x="1909" y="117"/>
                  </a:lnTo>
                  <a:lnTo>
                    <a:pt x="1900" y="111"/>
                  </a:lnTo>
                  <a:lnTo>
                    <a:pt x="1890" y="98"/>
                  </a:lnTo>
                  <a:lnTo>
                    <a:pt x="1893" y="86"/>
                  </a:lnTo>
                  <a:lnTo>
                    <a:pt x="1894" y="79"/>
                  </a:lnTo>
                  <a:lnTo>
                    <a:pt x="1897" y="77"/>
                  </a:lnTo>
                  <a:lnTo>
                    <a:pt x="1897" y="71"/>
                  </a:lnTo>
                  <a:lnTo>
                    <a:pt x="1897" y="67"/>
                  </a:lnTo>
                  <a:lnTo>
                    <a:pt x="1897" y="58"/>
                  </a:lnTo>
                  <a:lnTo>
                    <a:pt x="1895" y="45"/>
                  </a:lnTo>
                  <a:lnTo>
                    <a:pt x="1900" y="27"/>
                  </a:lnTo>
                  <a:lnTo>
                    <a:pt x="1901" y="23"/>
                  </a:lnTo>
                  <a:lnTo>
                    <a:pt x="1898" y="12"/>
                  </a:lnTo>
                  <a:lnTo>
                    <a:pt x="1898" y="2"/>
                  </a:lnTo>
                  <a:lnTo>
                    <a:pt x="1896" y="1"/>
                  </a:lnTo>
                  <a:lnTo>
                    <a:pt x="1788" y="1"/>
                  </a:lnTo>
                  <a:lnTo>
                    <a:pt x="1673" y="0"/>
                  </a:lnTo>
                  <a:lnTo>
                    <a:pt x="1559" y="0"/>
                  </a:lnTo>
                  <a:lnTo>
                    <a:pt x="1445" y="0"/>
                  </a:lnTo>
                  <a:lnTo>
                    <a:pt x="1331" y="0"/>
                  </a:lnTo>
                  <a:lnTo>
                    <a:pt x="1217" y="0"/>
                  </a:lnTo>
                  <a:lnTo>
                    <a:pt x="1103" y="0"/>
                  </a:lnTo>
                  <a:lnTo>
                    <a:pt x="1073" y="0"/>
                  </a:lnTo>
                  <a:lnTo>
                    <a:pt x="1069" y="4"/>
                  </a:lnTo>
                  <a:lnTo>
                    <a:pt x="1067" y="0"/>
                  </a:lnTo>
                  <a:lnTo>
                    <a:pt x="1050" y="0"/>
                  </a:lnTo>
                  <a:lnTo>
                    <a:pt x="1052" y="3"/>
                  </a:lnTo>
                  <a:lnTo>
                    <a:pt x="1054" y="18"/>
                  </a:lnTo>
                  <a:lnTo>
                    <a:pt x="1053" y="31"/>
                  </a:lnTo>
                  <a:lnTo>
                    <a:pt x="1045" y="52"/>
                  </a:lnTo>
                  <a:lnTo>
                    <a:pt x="1030" y="28"/>
                  </a:lnTo>
                  <a:lnTo>
                    <a:pt x="1030" y="21"/>
                  </a:lnTo>
                  <a:lnTo>
                    <a:pt x="1024" y="9"/>
                  </a:lnTo>
                  <a:lnTo>
                    <a:pt x="1019" y="1"/>
                  </a:lnTo>
                  <a:lnTo>
                    <a:pt x="981" y="1"/>
                  </a:lnTo>
                  <a:lnTo>
                    <a:pt x="978" y="4"/>
                  </a:lnTo>
                  <a:lnTo>
                    <a:pt x="968" y="15"/>
                  </a:lnTo>
                  <a:lnTo>
                    <a:pt x="964" y="23"/>
                  </a:lnTo>
                  <a:lnTo>
                    <a:pt x="952" y="35"/>
                  </a:lnTo>
                  <a:lnTo>
                    <a:pt x="946" y="41"/>
                  </a:lnTo>
                  <a:lnTo>
                    <a:pt x="941" y="51"/>
                  </a:lnTo>
                  <a:lnTo>
                    <a:pt x="939" y="60"/>
                  </a:lnTo>
                  <a:lnTo>
                    <a:pt x="937" y="71"/>
                  </a:lnTo>
                  <a:lnTo>
                    <a:pt x="943" y="81"/>
                  </a:lnTo>
                  <a:lnTo>
                    <a:pt x="950" y="78"/>
                  </a:lnTo>
                  <a:lnTo>
                    <a:pt x="955" y="71"/>
                  </a:lnTo>
                  <a:lnTo>
                    <a:pt x="961" y="64"/>
                  </a:lnTo>
                  <a:lnTo>
                    <a:pt x="973" y="58"/>
                  </a:lnTo>
                  <a:lnTo>
                    <a:pt x="980" y="59"/>
                  </a:lnTo>
                  <a:lnTo>
                    <a:pt x="987" y="56"/>
                  </a:lnTo>
                  <a:lnTo>
                    <a:pt x="992" y="52"/>
                  </a:lnTo>
                  <a:lnTo>
                    <a:pt x="997" y="50"/>
                  </a:lnTo>
                  <a:lnTo>
                    <a:pt x="999" y="45"/>
                  </a:lnTo>
                  <a:lnTo>
                    <a:pt x="1000" y="39"/>
                  </a:lnTo>
                  <a:lnTo>
                    <a:pt x="1006" y="36"/>
                  </a:lnTo>
                  <a:lnTo>
                    <a:pt x="1010" y="37"/>
                  </a:lnTo>
                  <a:lnTo>
                    <a:pt x="1015" y="40"/>
                  </a:lnTo>
                  <a:lnTo>
                    <a:pt x="1015" y="46"/>
                  </a:lnTo>
                  <a:lnTo>
                    <a:pt x="1012" y="51"/>
                  </a:lnTo>
                  <a:lnTo>
                    <a:pt x="1015" y="55"/>
                  </a:lnTo>
                  <a:lnTo>
                    <a:pt x="1018" y="59"/>
                  </a:lnTo>
                  <a:lnTo>
                    <a:pt x="1024" y="61"/>
                  </a:lnTo>
                  <a:lnTo>
                    <a:pt x="1027" y="64"/>
                  </a:lnTo>
                  <a:lnTo>
                    <a:pt x="1026" y="68"/>
                  </a:lnTo>
                  <a:lnTo>
                    <a:pt x="1021" y="70"/>
                  </a:lnTo>
                  <a:lnTo>
                    <a:pt x="1017" y="73"/>
                  </a:lnTo>
                  <a:lnTo>
                    <a:pt x="1018" y="75"/>
                  </a:lnTo>
                  <a:lnTo>
                    <a:pt x="1021" y="76"/>
                  </a:lnTo>
                  <a:lnTo>
                    <a:pt x="1027" y="77"/>
                  </a:lnTo>
                  <a:lnTo>
                    <a:pt x="1029" y="80"/>
                  </a:lnTo>
                  <a:lnTo>
                    <a:pt x="1027" y="88"/>
                  </a:lnTo>
                  <a:lnTo>
                    <a:pt x="1020" y="98"/>
                  </a:lnTo>
                  <a:lnTo>
                    <a:pt x="1010" y="111"/>
                  </a:lnTo>
                  <a:lnTo>
                    <a:pt x="1007" y="119"/>
                  </a:lnTo>
                  <a:lnTo>
                    <a:pt x="1003" y="124"/>
                  </a:lnTo>
                  <a:lnTo>
                    <a:pt x="1001" y="132"/>
                  </a:lnTo>
                  <a:lnTo>
                    <a:pt x="1003" y="141"/>
                  </a:lnTo>
                  <a:lnTo>
                    <a:pt x="1003" y="151"/>
                  </a:lnTo>
                  <a:lnTo>
                    <a:pt x="1010" y="161"/>
                  </a:lnTo>
                  <a:lnTo>
                    <a:pt x="1015" y="168"/>
                  </a:lnTo>
                  <a:lnTo>
                    <a:pt x="1020" y="175"/>
                  </a:lnTo>
                  <a:lnTo>
                    <a:pt x="1022" y="184"/>
                  </a:lnTo>
                  <a:lnTo>
                    <a:pt x="1023" y="193"/>
                  </a:lnTo>
                  <a:lnTo>
                    <a:pt x="1029" y="198"/>
                  </a:lnTo>
                  <a:lnTo>
                    <a:pt x="1033" y="204"/>
                  </a:lnTo>
                  <a:lnTo>
                    <a:pt x="1038" y="208"/>
                  </a:lnTo>
                  <a:lnTo>
                    <a:pt x="1046" y="209"/>
                  </a:lnTo>
                  <a:lnTo>
                    <a:pt x="1054" y="206"/>
                  </a:lnTo>
                  <a:lnTo>
                    <a:pt x="1062" y="201"/>
                  </a:lnTo>
                  <a:lnTo>
                    <a:pt x="1067" y="197"/>
                  </a:lnTo>
                  <a:lnTo>
                    <a:pt x="1073" y="197"/>
                  </a:lnTo>
                  <a:lnTo>
                    <a:pt x="1077" y="200"/>
                  </a:lnTo>
                  <a:lnTo>
                    <a:pt x="1080" y="200"/>
                  </a:lnTo>
                  <a:lnTo>
                    <a:pt x="1080" y="196"/>
                  </a:lnTo>
                  <a:lnTo>
                    <a:pt x="1081" y="192"/>
                  </a:lnTo>
                  <a:lnTo>
                    <a:pt x="1086" y="192"/>
                  </a:lnTo>
                  <a:lnTo>
                    <a:pt x="1088" y="187"/>
                  </a:lnTo>
                  <a:lnTo>
                    <a:pt x="1085" y="179"/>
                  </a:lnTo>
                  <a:lnTo>
                    <a:pt x="1081" y="172"/>
                  </a:lnTo>
                  <a:lnTo>
                    <a:pt x="1076" y="168"/>
                  </a:lnTo>
                  <a:lnTo>
                    <a:pt x="1076" y="161"/>
                  </a:lnTo>
                  <a:lnTo>
                    <a:pt x="1071" y="150"/>
                  </a:lnTo>
                  <a:lnTo>
                    <a:pt x="1069" y="144"/>
                  </a:lnTo>
                  <a:lnTo>
                    <a:pt x="1070" y="141"/>
                  </a:lnTo>
                  <a:lnTo>
                    <a:pt x="1075" y="143"/>
                  </a:lnTo>
                  <a:lnTo>
                    <a:pt x="1081" y="149"/>
                  </a:lnTo>
                  <a:lnTo>
                    <a:pt x="1084" y="155"/>
                  </a:lnTo>
                  <a:lnTo>
                    <a:pt x="1089" y="166"/>
                  </a:lnTo>
                  <a:lnTo>
                    <a:pt x="1096" y="179"/>
                  </a:lnTo>
                  <a:lnTo>
                    <a:pt x="1099" y="180"/>
                  </a:lnTo>
                  <a:lnTo>
                    <a:pt x="1103" y="180"/>
                  </a:lnTo>
                  <a:lnTo>
                    <a:pt x="1111" y="179"/>
                  </a:lnTo>
                  <a:lnTo>
                    <a:pt x="1116" y="179"/>
                  </a:lnTo>
                  <a:lnTo>
                    <a:pt x="1120" y="174"/>
                  </a:lnTo>
                  <a:lnTo>
                    <a:pt x="1123" y="174"/>
                  </a:lnTo>
                  <a:lnTo>
                    <a:pt x="1128" y="177"/>
                  </a:lnTo>
                  <a:lnTo>
                    <a:pt x="1129" y="183"/>
                  </a:lnTo>
                  <a:lnTo>
                    <a:pt x="1132" y="184"/>
                  </a:lnTo>
                  <a:lnTo>
                    <a:pt x="1138" y="186"/>
                  </a:lnTo>
                  <a:lnTo>
                    <a:pt x="1148" y="190"/>
                  </a:lnTo>
                  <a:lnTo>
                    <a:pt x="1150" y="194"/>
                  </a:lnTo>
                  <a:lnTo>
                    <a:pt x="1157" y="196"/>
                  </a:lnTo>
                  <a:lnTo>
                    <a:pt x="1164" y="201"/>
                  </a:lnTo>
                  <a:lnTo>
                    <a:pt x="1167" y="207"/>
                  </a:lnTo>
                  <a:lnTo>
                    <a:pt x="1165" y="217"/>
                  </a:lnTo>
                  <a:lnTo>
                    <a:pt x="1156" y="223"/>
                  </a:lnTo>
                  <a:lnTo>
                    <a:pt x="1153" y="230"/>
                  </a:lnTo>
                  <a:lnTo>
                    <a:pt x="1149" y="236"/>
                  </a:lnTo>
                  <a:lnTo>
                    <a:pt x="1144" y="243"/>
                  </a:lnTo>
                  <a:lnTo>
                    <a:pt x="1142" y="246"/>
                  </a:lnTo>
                  <a:lnTo>
                    <a:pt x="1133" y="247"/>
                  </a:lnTo>
                  <a:lnTo>
                    <a:pt x="1116" y="244"/>
                  </a:lnTo>
                  <a:lnTo>
                    <a:pt x="1105" y="239"/>
                  </a:lnTo>
                  <a:lnTo>
                    <a:pt x="1100" y="235"/>
                  </a:lnTo>
                  <a:lnTo>
                    <a:pt x="1099" y="229"/>
                  </a:lnTo>
                  <a:lnTo>
                    <a:pt x="1093" y="227"/>
                  </a:lnTo>
                  <a:lnTo>
                    <a:pt x="1085" y="229"/>
                  </a:lnTo>
                  <a:lnTo>
                    <a:pt x="1083" y="226"/>
                  </a:lnTo>
                  <a:lnTo>
                    <a:pt x="1082" y="221"/>
                  </a:lnTo>
                  <a:lnTo>
                    <a:pt x="1077" y="219"/>
                  </a:lnTo>
                  <a:lnTo>
                    <a:pt x="1070" y="220"/>
                  </a:lnTo>
                  <a:lnTo>
                    <a:pt x="1065" y="222"/>
                  </a:lnTo>
                  <a:lnTo>
                    <a:pt x="1062" y="224"/>
                  </a:lnTo>
                  <a:lnTo>
                    <a:pt x="1063" y="229"/>
                  </a:lnTo>
                  <a:lnTo>
                    <a:pt x="1067" y="229"/>
                  </a:lnTo>
                  <a:lnTo>
                    <a:pt x="1071" y="227"/>
                  </a:lnTo>
                  <a:lnTo>
                    <a:pt x="1072" y="229"/>
                  </a:lnTo>
                  <a:lnTo>
                    <a:pt x="1074" y="232"/>
                  </a:lnTo>
                  <a:lnTo>
                    <a:pt x="1076" y="236"/>
                  </a:lnTo>
                  <a:lnTo>
                    <a:pt x="1081" y="233"/>
                  </a:lnTo>
                  <a:lnTo>
                    <a:pt x="1085" y="237"/>
                  </a:lnTo>
                  <a:lnTo>
                    <a:pt x="1082" y="248"/>
                  </a:lnTo>
                  <a:lnTo>
                    <a:pt x="1076" y="256"/>
                  </a:lnTo>
                  <a:lnTo>
                    <a:pt x="1065" y="265"/>
                  </a:lnTo>
                  <a:lnTo>
                    <a:pt x="1065" y="270"/>
                  </a:lnTo>
                  <a:lnTo>
                    <a:pt x="1060" y="276"/>
                  </a:lnTo>
                  <a:lnTo>
                    <a:pt x="1053" y="280"/>
                  </a:lnTo>
                  <a:lnTo>
                    <a:pt x="1047" y="285"/>
                  </a:lnTo>
                  <a:lnTo>
                    <a:pt x="1046" y="279"/>
                  </a:lnTo>
                  <a:lnTo>
                    <a:pt x="1047" y="271"/>
                  </a:lnTo>
                  <a:lnTo>
                    <a:pt x="1041" y="271"/>
                  </a:lnTo>
                  <a:lnTo>
                    <a:pt x="1036" y="267"/>
                  </a:lnTo>
                  <a:lnTo>
                    <a:pt x="1037" y="260"/>
                  </a:lnTo>
                  <a:lnTo>
                    <a:pt x="1032" y="255"/>
                  </a:lnTo>
                  <a:lnTo>
                    <a:pt x="1026" y="245"/>
                  </a:lnTo>
                  <a:lnTo>
                    <a:pt x="1017" y="236"/>
                  </a:lnTo>
                  <a:lnTo>
                    <a:pt x="1000" y="229"/>
                  </a:lnTo>
                  <a:lnTo>
                    <a:pt x="988" y="220"/>
                  </a:lnTo>
                  <a:lnTo>
                    <a:pt x="971" y="217"/>
                  </a:lnTo>
                  <a:lnTo>
                    <a:pt x="960" y="210"/>
                  </a:lnTo>
                  <a:lnTo>
                    <a:pt x="946" y="196"/>
                  </a:lnTo>
                  <a:lnTo>
                    <a:pt x="933" y="189"/>
                  </a:lnTo>
                  <a:lnTo>
                    <a:pt x="919" y="168"/>
                  </a:lnTo>
                  <a:lnTo>
                    <a:pt x="914" y="158"/>
                  </a:lnTo>
                  <a:lnTo>
                    <a:pt x="917" y="151"/>
                  </a:lnTo>
                  <a:lnTo>
                    <a:pt x="921" y="142"/>
                  </a:lnTo>
                  <a:lnTo>
                    <a:pt x="925" y="131"/>
                  </a:lnTo>
                  <a:lnTo>
                    <a:pt x="928" y="120"/>
                  </a:lnTo>
                  <a:lnTo>
                    <a:pt x="925" y="106"/>
                  </a:lnTo>
                  <a:lnTo>
                    <a:pt x="924" y="100"/>
                  </a:lnTo>
                  <a:lnTo>
                    <a:pt x="923" y="95"/>
                  </a:lnTo>
                  <a:lnTo>
                    <a:pt x="920" y="92"/>
                  </a:lnTo>
                  <a:lnTo>
                    <a:pt x="912" y="90"/>
                  </a:lnTo>
                  <a:lnTo>
                    <a:pt x="906" y="90"/>
                  </a:lnTo>
                  <a:lnTo>
                    <a:pt x="900" y="94"/>
                  </a:lnTo>
                  <a:lnTo>
                    <a:pt x="894" y="98"/>
                  </a:lnTo>
                  <a:lnTo>
                    <a:pt x="881" y="107"/>
                  </a:lnTo>
                  <a:lnTo>
                    <a:pt x="871" y="117"/>
                  </a:lnTo>
                  <a:lnTo>
                    <a:pt x="863" y="123"/>
                  </a:lnTo>
                  <a:lnTo>
                    <a:pt x="856" y="131"/>
                  </a:lnTo>
                  <a:lnTo>
                    <a:pt x="838" y="143"/>
                  </a:lnTo>
                  <a:lnTo>
                    <a:pt x="819" y="151"/>
                  </a:lnTo>
                  <a:lnTo>
                    <a:pt x="796" y="162"/>
                  </a:lnTo>
                  <a:lnTo>
                    <a:pt x="776" y="152"/>
                  </a:lnTo>
                  <a:lnTo>
                    <a:pt x="750" y="156"/>
                  </a:lnTo>
                  <a:lnTo>
                    <a:pt x="729" y="162"/>
                  </a:lnTo>
                  <a:lnTo>
                    <a:pt x="708" y="158"/>
                  </a:lnTo>
                  <a:lnTo>
                    <a:pt x="688" y="152"/>
                  </a:lnTo>
                  <a:lnTo>
                    <a:pt x="674" y="152"/>
                  </a:lnTo>
                  <a:lnTo>
                    <a:pt x="663" y="149"/>
                  </a:lnTo>
                  <a:lnTo>
                    <a:pt x="657" y="146"/>
                  </a:lnTo>
                  <a:lnTo>
                    <a:pt x="654" y="139"/>
                  </a:lnTo>
                  <a:lnTo>
                    <a:pt x="643" y="139"/>
                  </a:lnTo>
                  <a:lnTo>
                    <a:pt x="628" y="136"/>
                  </a:lnTo>
                  <a:lnTo>
                    <a:pt x="614" y="132"/>
                  </a:lnTo>
                  <a:lnTo>
                    <a:pt x="593" y="137"/>
                  </a:lnTo>
                  <a:lnTo>
                    <a:pt x="580" y="135"/>
                  </a:lnTo>
                  <a:lnTo>
                    <a:pt x="575" y="125"/>
                  </a:lnTo>
                  <a:lnTo>
                    <a:pt x="562" y="122"/>
                  </a:lnTo>
                  <a:lnTo>
                    <a:pt x="552" y="122"/>
                  </a:lnTo>
                  <a:lnTo>
                    <a:pt x="527" y="118"/>
                  </a:lnTo>
                  <a:lnTo>
                    <a:pt x="500" y="125"/>
                  </a:lnTo>
                  <a:lnTo>
                    <a:pt x="469" y="122"/>
                  </a:lnTo>
                  <a:lnTo>
                    <a:pt x="464" y="112"/>
                  </a:lnTo>
                  <a:lnTo>
                    <a:pt x="452" y="103"/>
                  </a:lnTo>
                  <a:lnTo>
                    <a:pt x="443" y="100"/>
                  </a:lnTo>
                  <a:lnTo>
                    <a:pt x="425" y="107"/>
                  </a:lnTo>
                  <a:lnTo>
                    <a:pt x="442" y="126"/>
                  </a:lnTo>
                  <a:lnTo>
                    <a:pt x="445" y="128"/>
                  </a:lnTo>
                  <a:lnTo>
                    <a:pt x="447" y="137"/>
                  </a:lnTo>
                  <a:lnTo>
                    <a:pt x="449" y="147"/>
                  </a:lnTo>
                  <a:lnTo>
                    <a:pt x="456" y="158"/>
                  </a:lnTo>
                  <a:lnTo>
                    <a:pt x="457" y="172"/>
                  </a:lnTo>
                  <a:lnTo>
                    <a:pt x="464" y="186"/>
                  </a:lnTo>
                  <a:lnTo>
                    <a:pt x="471" y="195"/>
                  </a:lnTo>
                  <a:lnTo>
                    <a:pt x="477" y="203"/>
                  </a:lnTo>
                  <a:lnTo>
                    <a:pt x="486" y="196"/>
                  </a:lnTo>
                  <a:lnTo>
                    <a:pt x="495" y="198"/>
                  </a:lnTo>
                  <a:lnTo>
                    <a:pt x="509" y="203"/>
                  </a:lnTo>
                  <a:lnTo>
                    <a:pt x="517" y="214"/>
                  </a:lnTo>
                  <a:lnTo>
                    <a:pt x="521" y="232"/>
                  </a:lnTo>
                  <a:lnTo>
                    <a:pt x="534" y="236"/>
                  </a:lnTo>
                  <a:lnTo>
                    <a:pt x="542" y="240"/>
                  </a:lnTo>
                  <a:lnTo>
                    <a:pt x="543" y="230"/>
                  </a:lnTo>
                  <a:lnTo>
                    <a:pt x="547" y="224"/>
                  </a:lnTo>
                  <a:lnTo>
                    <a:pt x="550" y="218"/>
                  </a:lnTo>
                  <a:lnTo>
                    <a:pt x="559" y="218"/>
                  </a:lnTo>
                  <a:lnTo>
                    <a:pt x="566" y="222"/>
                  </a:lnTo>
                  <a:lnTo>
                    <a:pt x="571" y="228"/>
                  </a:lnTo>
                  <a:lnTo>
                    <a:pt x="575" y="235"/>
                  </a:lnTo>
                  <a:lnTo>
                    <a:pt x="577" y="243"/>
                  </a:lnTo>
                  <a:lnTo>
                    <a:pt x="574" y="257"/>
                  </a:lnTo>
                  <a:lnTo>
                    <a:pt x="568" y="258"/>
                  </a:lnTo>
                  <a:lnTo>
                    <a:pt x="560" y="251"/>
                  </a:lnTo>
                  <a:lnTo>
                    <a:pt x="557" y="255"/>
                  </a:lnTo>
                  <a:lnTo>
                    <a:pt x="566" y="264"/>
                  </a:lnTo>
                  <a:lnTo>
                    <a:pt x="570" y="270"/>
                  </a:lnTo>
                  <a:lnTo>
                    <a:pt x="577" y="274"/>
                  </a:lnTo>
                  <a:lnTo>
                    <a:pt x="581" y="266"/>
                  </a:lnTo>
                  <a:lnTo>
                    <a:pt x="586" y="264"/>
                  </a:lnTo>
                  <a:lnTo>
                    <a:pt x="602" y="271"/>
                  </a:lnTo>
                  <a:lnTo>
                    <a:pt x="617" y="284"/>
                  </a:lnTo>
                  <a:lnTo>
                    <a:pt x="625" y="304"/>
                  </a:lnTo>
                  <a:lnTo>
                    <a:pt x="627" y="308"/>
                  </a:lnTo>
                  <a:lnTo>
                    <a:pt x="636" y="319"/>
                  </a:lnTo>
                  <a:lnTo>
                    <a:pt x="638" y="323"/>
                  </a:lnTo>
                  <a:lnTo>
                    <a:pt x="647" y="342"/>
                  </a:lnTo>
                  <a:lnTo>
                    <a:pt x="659" y="341"/>
                  </a:lnTo>
                  <a:lnTo>
                    <a:pt x="681" y="352"/>
                  </a:lnTo>
                  <a:lnTo>
                    <a:pt x="712" y="365"/>
                  </a:lnTo>
                  <a:lnTo>
                    <a:pt x="734" y="373"/>
                  </a:lnTo>
                  <a:lnTo>
                    <a:pt x="744" y="392"/>
                  </a:lnTo>
                  <a:lnTo>
                    <a:pt x="755" y="394"/>
                  </a:lnTo>
                  <a:lnTo>
                    <a:pt x="771" y="404"/>
                  </a:lnTo>
                  <a:lnTo>
                    <a:pt x="777" y="409"/>
                  </a:lnTo>
                  <a:lnTo>
                    <a:pt x="791" y="424"/>
                  </a:lnTo>
                  <a:lnTo>
                    <a:pt x="801" y="455"/>
                  </a:lnTo>
                  <a:lnTo>
                    <a:pt x="805" y="482"/>
                  </a:lnTo>
                  <a:lnTo>
                    <a:pt x="804" y="512"/>
                  </a:lnTo>
                  <a:lnTo>
                    <a:pt x="803" y="543"/>
                  </a:lnTo>
                  <a:lnTo>
                    <a:pt x="811" y="558"/>
                  </a:lnTo>
                  <a:lnTo>
                    <a:pt x="819" y="554"/>
                  </a:lnTo>
                  <a:lnTo>
                    <a:pt x="831" y="560"/>
                  </a:lnTo>
                  <a:lnTo>
                    <a:pt x="840" y="564"/>
                  </a:lnTo>
                  <a:lnTo>
                    <a:pt x="839" y="572"/>
                  </a:lnTo>
                  <a:lnTo>
                    <a:pt x="841" y="578"/>
                  </a:lnTo>
                  <a:lnTo>
                    <a:pt x="837" y="587"/>
                  </a:lnTo>
                  <a:lnTo>
                    <a:pt x="845" y="594"/>
                  </a:lnTo>
                  <a:lnTo>
                    <a:pt x="862" y="582"/>
                  </a:lnTo>
                  <a:lnTo>
                    <a:pt x="890" y="594"/>
                  </a:lnTo>
                  <a:lnTo>
                    <a:pt x="909" y="609"/>
                  </a:lnTo>
                  <a:lnTo>
                    <a:pt x="926" y="623"/>
                  </a:lnTo>
                  <a:lnTo>
                    <a:pt x="928" y="608"/>
                  </a:lnTo>
                  <a:lnTo>
                    <a:pt x="939" y="606"/>
                  </a:lnTo>
                  <a:lnTo>
                    <a:pt x="962" y="603"/>
                  </a:lnTo>
                  <a:lnTo>
                    <a:pt x="980" y="611"/>
                  </a:lnTo>
                  <a:lnTo>
                    <a:pt x="997" y="613"/>
                  </a:lnTo>
                  <a:lnTo>
                    <a:pt x="1019" y="624"/>
                  </a:lnTo>
                  <a:lnTo>
                    <a:pt x="1040" y="637"/>
                  </a:lnTo>
                  <a:lnTo>
                    <a:pt x="1059" y="658"/>
                  </a:lnTo>
                  <a:lnTo>
                    <a:pt x="1072" y="676"/>
                  </a:lnTo>
                  <a:lnTo>
                    <a:pt x="1081" y="699"/>
                  </a:lnTo>
                  <a:lnTo>
                    <a:pt x="1109" y="728"/>
                  </a:lnTo>
                  <a:lnTo>
                    <a:pt x="1116" y="732"/>
                  </a:lnTo>
                  <a:lnTo>
                    <a:pt x="1122" y="729"/>
                  </a:lnTo>
                  <a:lnTo>
                    <a:pt x="1129" y="726"/>
                  </a:lnTo>
                  <a:lnTo>
                    <a:pt x="1128" y="716"/>
                  </a:lnTo>
                  <a:lnTo>
                    <a:pt x="1138" y="713"/>
                  </a:lnTo>
                  <a:lnTo>
                    <a:pt x="1170" y="717"/>
                  </a:lnTo>
                  <a:lnTo>
                    <a:pt x="1189" y="723"/>
                  </a:lnTo>
                  <a:lnTo>
                    <a:pt x="1207" y="734"/>
                  </a:lnTo>
                  <a:lnTo>
                    <a:pt x="1229" y="748"/>
                  </a:lnTo>
                  <a:lnTo>
                    <a:pt x="1245" y="768"/>
                  </a:lnTo>
                  <a:lnTo>
                    <a:pt x="1268" y="810"/>
                  </a:lnTo>
                  <a:lnTo>
                    <a:pt x="1279" y="833"/>
                  </a:lnTo>
                  <a:lnTo>
                    <a:pt x="1281" y="843"/>
                  </a:lnTo>
                  <a:lnTo>
                    <a:pt x="1287" y="853"/>
                  </a:lnTo>
                  <a:lnTo>
                    <a:pt x="1324" y="875"/>
                  </a:lnTo>
                  <a:lnTo>
                    <a:pt x="1342" y="906"/>
                  </a:lnTo>
                  <a:lnTo>
                    <a:pt x="1367" y="917"/>
                  </a:lnTo>
                  <a:lnTo>
                    <a:pt x="1382" y="920"/>
                  </a:lnTo>
                  <a:lnTo>
                    <a:pt x="1395" y="911"/>
                  </a:lnTo>
                  <a:lnTo>
                    <a:pt x="1402" y="910"/>
                  </a:lnTo>
                  <a:lnTo>
                    <a:pt x="1403" y="894"/>
                  </a:lnTo>
                  <a:lnTo>
                    <a:pt x="1413" y="886"/>
                  </a:lnTo>
                  <a:lnTo>
                    <a:pt x="1418" y="875"/>
                  </a:lnTo>
                  <a:lnTo>
                    <a:pt x="1427" y="858"/>
                  </a:lnTo>
                  <a:lnTo>
                    <a:pt x="1448" y="850"/>
                  </a:lnTo>
                  <a:lnTo>
                    <a:pt x="1462" y="850"/>
                  </a:lnTo>
                  <a:lnTo>
                    <a:pt x="1480" y="849"/>
                  </a:lnTo>
                  <a:lnTo>
                    <a:pt x="1492" y="851"/>
                  </a:lnTo>
                  <a:lnTo>
                    <a:pt x="1516" y="857"/>
                  </a:lnTo>
                  <a:lnTo>
                    <a:pt x="1540" y="870"/>
                  </a:lnTo>
                  <a:lnTo>
                    <a:pt x="1565" y="889"/>
                  </a:lnTo>
                  <a:lnTo>
                    <a:pt x="1575" y="887"/>
                  </a:lnTo>
                  <a:lnTo>
                    <a:pt x="1578" y="881"/>
                  </a:lnTo>
                  <a:lnTo>
                    <a:pt x="1579" y="871"/>
                  </a:lnTo>
                  <a:lnTo>
                    <a:pt x="1580" y="863"/>
                  </a:lnTo>
                  <a:lnTo>
                    <a:pt x="1579" y="857"/>
                  </a:lnTo>
                  <a:lnTo>
                    <a:pt x="1579" y="852"/>
                  </a:lnTo>
                  <a:lnTo>
                    <a:pt x="1579" y="845"/>
                  </a:lnTo>
                  <a:lnTo>
                    <a:pt x="1583" y="836"/>
                  </a:lnTo>
                  <a:lnTo>
                    <a:pt x="1591" y="827"/>
                  </a:lnTo>
                  <a:lnTo>
                    <a:pt x="1599" y="832"/>
                  </a:lnTo>
                  <a:lnTo>
                    <a:pt x="1617" y="815"/>
                  </a:lnTo>
                  <a:lnTo>
                    <a:pt x="1622" y="794"/>
                  </a:lnTo>
                  <a:lnTo>
                    <a:pt x="1624" y="751"/>
                  </a:lnTo>
                  <a:lnTo>
                    <a:pt x="1633" y="735"/>
                  </a:lnTo>
                  <a:lnTo>
                    <a:pt x="1643" y="730"/>
                  </a:lnTo>
                  <a:lnTo>
                    <a:pt x="1654" y="733"/>
                  </a:lnTo>
                  <a:lnTo>
                    <a:pt x="1663" y="743"/>
                  </a:lnTo>
                  <a:lnTo>
                    <a:pt x="1666" y="756"/>
                  </a:lnTo>
                  <a:lnTo>
                    <a:pt x="1667" y="792"/>
                  </a:lnTo>
                  <a:lnTo>
                    <a:pt x="1663" y="799"/>
                  </a:lnTo>
                  <a:lnTo>
                    <a:pt x="1659" y="812"/>
                  </a:lnTo>
                  <a:lnTo>
                    <a:pt x="1654" y="820"/>
                  </a:lnTo>
                  <a:lnTo>
                    <a:pt x="1645" y="825"/>
                  </a:lnTo>
                  <a:lnTo>
                    <a:pt x="1639" y="834"/>
                  </a:lnTo>
                  <a:lnTo>
                    <a:pt x="1632" y="843"/>
                  </a:lnTo>
                  <a:lnTo>
                    <a:pt x="1626" y="847"/>
                  </a:lnTo>
                  <a:lnTo>
                    <a:pt x="1617" y="853"/>
                  </a:lnTo>
                  <a:lnTo>
                    <a:pt x="1612" y="858"/>
                  </a:lnTo>
                  <a:lnTo>
                    <a:pt x="1600" y="859"/>
                  </a:lnTo>
                  <a:lnTo>
                    <a:pt x="1595" y="863"/>
                  </a:lnTo>
                  <a:lnTo>
                    <a:pt x="1600" y="867"/>
                  </a:lnTo>
                  <a:lnTo>
                    <a:pt x="1601" y="877"/>
                  </a:lnTo>
                  <a:lnTo>
                    <a:pt x="1604" y="885"/>
                  </a:lnTo>
                  <a:lnTo>
                    <a:pt x="1610" y="892"/>
                  </a:lnTo>
                  <a:lnTo>
                    <a:pt x="1616" y="896"/>
                  </a:lnTo>
                  <a:lnTo>
                    <a:pt x="1624" y="893"/>
                  </a:lnTo>
                  <a:lnTo>
                    <a:pt x="1625" y="888"/>
                  </a:lnTo>
                  <a:lnTo>
                    <a:pt x="1622" y="881"/>
                  </a:lnTo>
                  <a:lnTo>
                    <a:pt x="1629" y="880"/>
                  </a:lnTo>
                  <a:lnTo>
                    <a:pt x="1638" y="878"/>
                  </a:lnTo>
                  <a:lnTo>
                    <a:pt x="1641" y="869"/>
                  </a:lnTo>
                  <a:lnTo>
                    <a:pt x="1643" y="861"/>
                  </a:lnTo>
                  <a:lnTo>
                    <a:pt x="1652" y="857"/>
                  </a:lnTo>
                  <a:lnTo>
                    <a:pt x="1660" y="854"/>
                  </a:lnTo>
                  <a:lnTo>
                    <a:pt x="1665" y="854"/>
                  </a:lnTo>
                  <a:lnTo>
                    <a:pt x="1671" y="857"/>
                  </a:lnTo>
                  <a:lnTo>
                    <a:pt x="1667" y="861"/>
                  </a:lnTo>
                  <a:lnTo>
                    <a:pt x="1657" y="866"/>
                  </a:lnTo>
                  <a:lnTo>
                    <a:pt x="1656" y="874"/>
                  </a:lnTo>
                  <a:lnTo>
                    <a:pt x="1656" y="883"/>
                  </a:lnTo>
                  <a:lnTo>
                    <a:pt x="1659" y="891"/>
                  </a:lnTo>
                  <a:lnTo>
                    <a:pt x="1666" y="902"/>
                  </a:lnTo>
                  <a:lnTo>
                    <a:pt x="1673" y="912"/>
                  </a:lnTo>
                  <a:lnTo>
                    <a:pt x="1681" y="917"/>
                  </a:lnTo>
                  <a:lnTo>
                    <a:pt x="1691" y="931"/>
                  </a:lnTo>
                  <a:lnTo>
                    <a:pt x="1698" y="941"/>
                  </a:lnTo>
                  <a:lnTo>
                    <a:pt x="1706" y="954"/>
                  </a:lnTo>
                  <a:lnTo>
                    <a:pt x="1710" y="959"/>
                  </a:lnTo>
                  <a:lnTo>
                    <a:pt x="1711" y="966"/>
                  </a:lnTo>
                  <a:lnTo>
                    <a:pt x="1708" y="974"/>
                  </a:lnTo>
                  <a:lnTo>
                    <a:pt x="1709" y="986"/>
                  </a:lnTo>
                  <a:lnTo>
                    <a:pt x="1708" y="995"/>
                  </a:lnTo>
                  <a:lnTo>
                    <a:pt x="1719" y="1005"/>
                  </a:lnTo>
                  <a:lnTo>
                    <a:pt x="1735" y="1020"/>
                  </a:lnTo>
                  <a:lnTo>
                    <a:pt x="1744" y="1030"/>
                  </a:lnTo>
                  <a:lnTo>
                    <a:pt x="1755" y="1034"/>
                  </a:lnTo>
                  <a:lnTo>
                    <a:pt x="1767" y="1034"/>
                  </a:lnTo>
                  <a:lnTo>
                    <a:pt x="1770" y="1034"/>
                  </a:lnTo>
                  <a:lnTo>
                    <a:pt x="1773" y="1036"/>
                  </a:lnTo>
                  <a:lnTo>
                    <a:pt x="1774" y="1040"/>
                  </a:lnTo>
                  <a:lnTo>
                    <a:pt x="1774" y="1043"/>
                  </a:lnTo>
                  <a:lnTo>
                    <a:pt x="1774" y="1044"/>
                  </a:lnTo>
                  <a:lnTo>
                    <a:pt x="1776" y="1052"/>
                  </a:lnTo>
                  <a:lnTo>
                    <a:pt x="1808" y="1070"/>
                  </a:lnTo>
                  <a:lnTo>
                    <a:pt x="1833" y="1091"/>
                  </a:lnTo>
                  <a:lnTo>
                    <a:pt x="1854" y="1110"/>
                  </a:lnTo>
                  <a:lnTo>
                    <a:pt x="1870" y="1123"/>
                  </a:lnTo>
                  <a:lnTo>
                    <a:pt x="1882" y="1132"/>
                  </a:lnTo>
                  <a:lnTo>
                    <a:pt x="1902" y="1144"/>
                  </a:lnTo>
                  <a:lnTo>
                    <a:pt x="1919" y="1156"/>
                  </a:lnTo>
                  <a:lnTo>
                    <a:pt x="1944" y="1190"/>
                  </a:lnTo>
                  <a:lnTo>
                    <a:pt x="1952" y="1192"/>
                  </a:lnTo>
                  <a:lnTo>
                    <a:pt x="1979" y="1191"/>
                  </a:lnTo>
                  <a:lnTo>
                    <a:pt x="1989" y="1192"/>
                  </a:lnTo>
                  <a:lnTo>
                    <a:pt x="1992" y="1194"/>
                  </a:lnTo>
                  <a:lnTo>
                    <a:pt x="1997" y="1207"/>
                  </a:lnTo>
                  <a:lnTo>
                    <a:pt x="2006" y="1214"/>
                  </a:lnTo>
                  <a:lnTo>
                    <a:pt x="2017" y="1211"/>
                  </a:lnTo>
                  <a:lnTo>
                    <a:pt x="2025" y="1205"/>
                  </a:lnTo>
                  <a:lnTo>
                    <a:pt x="2029" y="1212"/>
                  </a:lnTo>
                  <a:lnTo>
                    <a:pt x="2028" y="1222"/>
                  </a:lnTo>
                  <a:lnTo>
                    <a:pt x="2027" y="1225"/>
                  </a:lnTo>
                  <a:lnTo>
                    <a:pt x="2065" y="1251"/>
                  </a:lnTo>
                  <a:lnTo>
                    <a:pt x="2075" y="1249"/>
                  </a:lnTo>
                  <a:lnTo>
                    <a:pt x="2081" y="1242"/>
                  </a:lnTo>
                  <a:lnTo>
                    <a:pt x="2085" y="1235"/>
                  </a:lnTo>
                  <a:lnTo>
                    <a:pt x="2093" y="1232"/>
                  </a:lnTo>
                  <a:lnTo>
                    <a:pt x="2100" y="1233"/>
                  </a:lnTo>
                  <a:lnTo>
                    <a:pt x="2125" y="1248"/>
                  </a:lnTo>
                  <a:lnTo>
                    <a:pt x="2140" y="1262"/>
                  </a:lnTo>
                  <a:lnTo>
                    <a:pt x="2163" y="1291"/>
                  </a:lnTo>
                  <a:lnTo>
                    <a:pt x="2177" y="1324"/>
                  </a:lnTo>
                  <a:lnTo>
                    <a:pt x="2182" y="1345"/>
                  </a:lnTo>
                  <a:lnTo>
                    <a:pt x="2185" y="1367"/>
                  </a:lnTo>
                  <a:lnTo>
                    <a:pt x="2195" y="1381"/>
                  </a:lnTo>
                  <a:lnTo>
                    <a:pt x="2213" y="1378"/>
                  </a:lnTo>
                  <a:lnTo>
                    <a:pt x="2229" y="1388"/>
                  </a:lnTo>
                  <a:lnTo>
                    <a:pt x="2241" y="1406"/>
                  </a:lnTo>
                  <a:lnTo>
                    <a:pt x="2255" y="1420"/>
                  </a:lnTo>
                  <a:lnTo>
                    <a:pt x="2267" y="1448"/>
                  </a:lnTo>
                  <a:lnTo>
                    <a:pt x="2279" y="1493"/>
                  </a:lnTo>
                  <a:lnTo>
                    <a:pt x="2292" y="1516"/>
                  </a:lnTo>
                  <a:lnTo>
                    <a:pt x="2297" y="1545"/>
                  </a:lnTo>
                  <a:lnTo>
                    <a:pt x="2312" y="1568"/>
                  </a:lnTo>
                  <a:lnTo>
                    <a:pt x="2316" y="1607"/>
                  </a:lnTo>
                  <a:lnTo>
                    <a:pt x="2317" y="1700"/>
                  </a:lnTo>
                  <a:lnTo>
                    <a:pt x="2315" y="1739"/>
                  </a:lnTo>
                  <a:lnTo>
                    <a:pt x="2314" y="1755"/>
                  </a:lnTo>
                  <a:lnTo>
                    <a:pt x="2314" y="1764"/>
                  </a:lnTo>
                  <a:lnTo>
                    <a:pt x="2319" y="1759"/>
                  </a:lnTo>
                  <a:lnTo>
                    <a:pt x="2322" y="1732"/>
                  </a:lnTo>
                  <a:lnTo>
                    <a:pt x="2325" y="1701"/>
                  </a:lnTo>
                  <a:lnTo>
                    <a:pt x="2324" y="1627"/>
                  </a:lnTo>
                  <a:lnTo>
                    <a:pt x="2324" y="1616"/>
                  </a:lnTo>
                  <a:lnTo>
                    <a:pt x="2329" y="1612"/>
                  </a:lnTo>
                  <a:lnTo>
                    <a:pt x="2332" y="1617"/>
                  </a:lnTo>
                  <a:lnTo>
                    <a:pt x="2335" y="1638"/>
                  </a:lnTo>
                  <a:lnTo>
                    <a:pt x="2340" y="1679"/>
                  </a:lnTo>
                  <a:lnTo>
                    <a:pt x="2339" y="1702"/>
                  </a:lnTo>
                  <a:lnTo>
                    <a:pt x="2335" y="1717"/>
                  </a:lnTo>
                  <a:lnTo>
                    <a:pt x="2338" y="1731"/>
                  </a:lnTo>
                  <a:lnTo>
                    <a:pt x="2340" y="1757"/>
                  </a:lnTo>
                  <a:lnTo>
                    <a:pt x="2341" y="1770"/>
                  </a:lnTo>
                  <a:lnTo>
                    <a:pt x="2333" y="1776"/>
                  </a:lnTo>
                  <a:lnTo>
                    <a:pt x="2327" y="1780"/>
                  </a:lnTo>
                  <a:lnTo>
                    <a:pt x="2330" y="1787"/>
                  </a:lnTo>
                  <a:lnTo>
                    <a:pt x="2338" y="1783"/>
                  </a:lnTo>
                  <a:lnTo>
                    <a:pt x="2354" y="1782"/>
                  </a:lnTo>
                  <a:lnTo>
                    <a:pt x="2361" y="1785"/>
                  </a:lnTo>
                  <a:lnTo>
                    <a:pt x="2350" y="1790"/>
                  </a:lnTo>
                  <a:lnTo>
                    <a:pt x="2333" y="1797"/>
                  </a:lnTo>
                  <a:lnTo>
                    <a:pt x="2328" y="1806"/>
                  </a:lnTo>
                  <a:lnTo>
                    <a:pt x="2336" y="1807"/>
                  </a:lnTo>
                  <a:lnTo>
                    <a:pt x="2336" y="1813"/>
                  </a:lnTo>
                  <a:lnTo>
                    <a:pt x="2334" y="1825"/>
                  </a:lnTo>
                  <a:lnTo>
                    <a:pt x="2329" y="1831"/>
                  </a:lnTo>
                  <a:lnTo>
                    <a:pt x="2325" y="1843"/>
                  </a:lnTo>
                  <a:lnTo>
                    <a:pt x="2326" y="1852"/>
                  </a:lnTo>
                  <a:lnTo>
                    <a:pt x="2333" y="1855"/>
                  </a:lnTo>
                  <a:lnTo>
                    <a:pt x="2333" y="1875"/>
                  </a:lnTo>
                  <a:lnTo>
                    <a:pt x="2332" y="1913"/>
                  </a:lnTo>
                  <a:lnTo>
                    <a:pt x="2331" y="1935"/>
                  </a:lnTo>
                  <a:lnTo>
                    <a:pt x="2327" y="1945"/>
                  </a:lnTo>
                  <a:lnTo>
                    <a:pt x="2317" y="1959"/>
                  </a:lnTo>
                  <a:lnTo>
                    <a:pt x="2306" y="1976"/>
                  </a:lnTo>
                  <a:lnTo>
                    <a:pt x="2298" y="1995"/>
                  </a:lnTo>
                  <a:lnTo>
                    <a:pt x="2293" y="2015"/>
                  </a:lnTo>
                  <a:lnTo>
                    <a:pt x="2292" y="2027"/>
                  </a:lnTo>
                  <a:lnTo>
                    <a:pt x="2295" y="2038"/>
                  </a:lnTo>
                  <a:lnTo>
                    <a:pt x="2293" y="2045"/>
                  </a:lnTo>
                  <a:lnTo>
                    <a:pt x="2290" y="2055"/>
                  </a:lnTo>
                  <a:lnTo>
                    <a:pt x="2296" y="2059"/>
                  </a:lnTo>
                  <a:lnTo>
                    <a:pt x="2297" y="2064"/>
                  </a:lnTo>
                  <a:lnTo>
                    <a:pt x="2303" y="2064"/>
                  </a:lnTo>
                  <a:lnTo>
                    <a:pt x="2304" y="2072"/>
                  </a:lnTo>
                  <a:lnTo>
                    <a:pt x="2299" y="2083"/>
                  </a:lnTo>
                  <a:lnTo>
                    <a:pt x="2302" y="2088"/>
                  </a:lnTo>
                  <a:lnTo>
                    <a:pt x="2298" y="2109"/>
                  </a:lnTo>
                  <a:lnTo>
                    <a:pt x="2290" y="2122"/>
                  </a:lnTo>
                  <a:lnTo>
                    <a:pt x="2286" y="2129"/>
                  </a:lnTo>
                  <a:lnTo>
                    <a:pt x="2291" y="2136"/>
                  </a:lnTo>
                  <a:lnTo>
                    <a:pt x="2287" y="2142"/>
                  </a:lnTo>
                  <a:lnTo>
                    <a:pt x="2279" y="2143"/>
                  </a:lnTo>
                  <a:lnTo>
                    <a:pt x="2275" y="2147"/>
                  </a:lnTo>
                  <a:lnTo>
                    <a:pt x="2277" y="2155"/>
                  </a:lnTo>
                  <a:lnTo>
                    <a:pt x="2278" y="2157"/>
                  </a:lnTo>
                  <a:lnTo>
                    <a:pt x="2283" y="2162"/>
                  </a:lnTo>
                  <a:lnTo>
                    <a:pt x="2281" y="2179"/>
                  </a:lnTo>
                  <a:lnTo>
                    <a:pt x="2278" y="2189"/>
                  </a:lnTo>
                  <a:lnTo>
                    <a:pt x="2282" y="2202"/>
                  </a:lnTo>
                  <a:lnTo>
                    <a:pt x="2289" y="2203"/>
                  </a:lnTo>
                  <a:lnTo>
                    <a:pt x="2296" y="2192"/>
                  </a:lnTo>
                  <a:lnTo>
                    <a:pt x="2302" y="2178"/>
                  </a:lnTo>
                  <a:lnTo>
                    <a:pt x="2297" y="2166"/>
                  </a:lnTo>
                  <a:lnTo>
                    <a:pt x="2293" y="2153"/>
                  </a:lnTo>
                  <a:lnTo>
                    <a:pt x="2298" y="2143"/>
                  </a:lnTo>
                  <a:lnTo>
                    <a:pt x="2305" y="2135"/>
                  </a:lnTo>
                  <a:lnTo>
                    <a:pt x="2304" y="2123"/>
                  </a:lnTo>
                  <a:lnTo>
                    <a:pt x="2310" y="2113"/>
                  </a:lnTo>
                  <a:lnTo>
                    <a:pt x="2314" y="2110"/>
                  </a:lnTo>
                  <a:lnTo>
                    <a:pt x="2319" y="2115"/>
                  </a:lnTo>
                  <a:lnTo>
                    <a:pt x="2320" y="2121"/>
                  </a:lnTo>
                  <a:lnTo>
                    <a:pt x="2321" y="2129"/>
                  </a:lnTo>
                  <a:lnTo>
                    <a:pt x="2327" y="2138"/>
                  </a:lnTo>
                  <a:lnTo>
                    <a:pt x="2328" y="2143"/>
                  </a:lnTo>
                  <a:lnTo>
                    <a:pt x="2326" y="2148"/>
                  </a:lnTo>
                  <a:lnTo>
                    <a:pt x="2317" y="2153"/>
                  </a:lnTo>
                  <a:lnTo>
                    <a:pt x="2315" y="2156"/>
                  </a:lnTo>
                  <a:lnTo>
                    <a:pt x="2315" y="2162"/>
                  </a:lnTo>
                  <a:lnTo>
                    <a:pt x="2317" y="2166"/>
                  </a:lnTo>
                  <a:lnTo>
                    <a:pt x="2319" y="2168"/>
                  </a:lnTo>
                  <a:lnTo>
                    <a:pt x="2323" y="2184"/>
                  </a:lnTo>
                  <a:lnTo>
                    <a:pt x="2320" y="2189"/>
                  </a:lnTo>
                  <a:lnTo>
                    <a:pt x="2309" y="2199"/>
                  </a:lnTo>
                  <a:lnTo>
                    <a:pt x="2302" y="2203"/>
                  </a:lnTo>
                  <a:lnTo>
                    <a:pt x="2306" y="2214"/>
                  </a:lnTo>
                  <a:lnTo>
                    <a:pt x="2310" y="2216"/>
                  </a:lnTo>
                  <a:lnTo>
                    <a:pt x="2315" y="2217"/>
                  </a:lnTo>
                  <a:lnTo>
                    <a:pt x="2318" y="2222"/>
                  </a:lnTo>
                  <a:lnTo>
                    <a:pt x="2320" y="2229"/>
                  </a:lnTo>
                  <a:lnTo>
                    <a:pt x="2318" y="2250"/>
                  </a:lnTo>
                  <a:lnTo>
                    <a:pt x="2321" y="2263"/>
                  </a:lnTo>
                  <a:lnTo>
                    <a:pt x="2325" y="2273"/>
                  </a:lnTo>
                  <a:lnTo>
                    <a:pt x="2331" y="2280"/>
                  </a:lnTo>
                  <a:lnTo>
                    <a:pt x="2340" y="2288"/>
                  </a:lnTo>
                  <a:lnTo>
                    <a:pt x="2353" y="2286"/>
                  </a:lnTo>
                  <a:lnTo>
                    <a:pt x="2350" y="2278"/>
                  </a:lnTo>
                  <a:lnTo>
                    <a:pt x="2349" y="2264"/>
                  </a:lnTo>
                  <a:lnTo>
                    <a:pt x="2346" y="2242"/>
                  </a:lnTo>
                  <a:lnTo>
                    <a:pt x="2348" y="2233"/>
                  </a:lnTo>
                  <a:lnTo>
                    <a:pt x="2358" y="2226"/>
                  </a:lnTo>
                  <a:lnTo>
                    <a:pt x="2362" y="2233"/>
                  </a:lnTo>
                  <a:lnTo>
                    <a:pt x="2362" y="2240"/>
                  </a:lnTo>
                  <a:lnTo>
                    <a:pt x="2359" y="2246"/>
                  </a:lnTo>
                  <a:lnTo>
                    <a:pt x="2353" y="2250"/>
                  </a:lnTo>
                  <a:lnTo>
                    <a:pt x="2364" y="2285"/>
                  </a:lnTo>
                  <a:lnTo>
                    <a:pt x="2373" y="2296"/>
                  </a:lnTo>
                  <a:lnTo>
                    <a:pt x="2384" y="2283"/>
                  </a:lnTo>
                  <a:lnTo>
                    <a:pt x="2387" y="2290"/>
                  </a:lnTo>
                  <a:lnTo>
                    <a:pt x="2391" y="2294"/>
                  </a:lnTo>
                  <a:lnTo>
                    <a:pt x="2396" y="2295"/>
                  </a:lnTo>
                  <a:lnTo>
                    <a:pt x="2402" y="2293"/>
                  </a:lnTo>
                  <a:lnTo>
                    <a:pt x="2398" y="2290"/>
                  </a:lnTo>
                  <a:lnTo>
                    <a:pt x="2391" y="2282"/>
                  </a:lnTo>
                  <a:lnTo>
                    <a:pt x="2388" y="2279"/>
                  </a:lnTo>
                  <a:lnTo>
                    <a:pt x="2398" y="2271"/>
                  </a:lnTo>
                  <a:lnTo>
                    <a:pt x="2402" y="2269"/>
                  </a:lnTo>
                  <a:lnTo>
                    <a:pt x="2388" y="2256"/>
                  </a:lnTo>
                  <a:lnTo>
                    <a:pt x="2383" y="2241"/>
                  </a:lnTo>
                  <a:lnTo>
                    <a:pt x="2381" y="2222"/>
                  </a:lnTo>
                  <a:lnTo>
                    <a:pt x="2375" y="2202"/>
                  </a:lnTo>
                  <a:lnTo>
                    <a:pt x="2383" y="2208"/>
                  </a:lnTo>
                  <a:lnTo>
                    <a:pt x="2390" y="2221"/>
                  </a:lnTo>
                  <a:lnTo>
                    <a:pt x="2395" y="2236"/>
                  </a:lnTo>
                  <a:lnTo>
                    <a:pt x="2397" y="2248"/>
                  </a:lnTo>
                  <a:lnTo>
                    <a:pt x="2401" y="2258"/>
                  </a:lnTo>
                  <a:lnTo>
                    <a:pt x="2410" y="2272"/>
                  </a:lnTo>
                  <a:lnTo>
                    <a:pt x="2423" y="2285"/>
                  </a:lnTo>
                  <a:lnTo>
                    <a:pt x="2436" y="2293"/>
                  </a:lnTo>
                  <a:lnTo>
                    <a:pt x="2436" y="2298"/>
                  </a:lnTo>
                  <a:lnTo>
                    <a:pt x="2434" y="2300"/>
                  </a:lnTo>
                  <a:lnTo>
                    <a:pt x="2420" y="2290"/>
                  </a:lnTo>
                  <a:lnTo>
                    <a:pt x="2418" y="2293"/>
                  </a:lnTo>
                  <a:lnTo>
                    <a:pt x="2425" y="2302"/>
                  </a:lnTo>
                  <a:lnTo>
                    <a:pt x="2440" y="2314"/>
                  </a:lnTo>
                  <a:lnTo>
                    <a:pt x="2453" y="2331"/>
                  </a:lnTo>
                  <a:lnTo>
                    <a:pt x="2465" y="2345"/>
                  </a:lnTo>
                  <a:lnTo>
                    <a:pt x="2476" y="2356"/>
                  </a:lnTo>
                  <a:lnTo>
                    <a:pt x="2485" y="2378"/>
                  </a:lnTo>
                  <a:lnTo>
                    <a:pt x="2498" y="2414"/>
                  </a:lnTo>
                  <a:lnTo>
                    <a:pt x="2495" y="2431"/>
                  </a:lnTo>
                  <a:lnTo>
                    <a:pt x="2494" y="2439"/>
                  </a:lnTo>
                  <a:lnTo>
                    <a:pt x="2495" y="2451"/>
                  </a:lnTo>
                  <a:lnTo>
                    <a:pt x="2499" y="2458"/>
                  </a:lnTo>
                  <a:lnTo>
                    <a:pt x="2506" y="2453"/>
                  </a:lnTo>
                  <a:lnTo>
                    <a:pt x="2513" y="2450"/>
                  </a:lnTo>
                  <a:lnTo>
                    <a:pt x="2519" y="2454"/>
                  </a:lnTo>
                  <a:lnTo>
                    <a:pt x="2532" y="2452"/>
                  </a:lnTo>
                  <a:lnTo>
                    <a:pt x="2518" y="2443"/>
                  </a:lnTo>
                  <a:lnTo>
                    <a:pt x="2505" y="2430"/>
                  </a:lnTo>
                  <a:lnTo>
                    <a:pt x="2515" y="2433"/>
                  </a:lnTo>
                  <a:lnTo>
                    <a:pt x="2529" y="2435"/>
                  </a:lnTo>
                  <a:lnTo>
                    <a:pt x="2540" y="2433"/>
                  </a:lnTo>
                  <a:lnTo>
                    <a:pt x="2547" y="2430"/>
                  </a:lnTo>
                  <a:lnTo>
                    <a:pt x="2554" y="2435"/>
                  </a:lnTo>
                  <a:lnTo>
                    <a:pt x="2571" y="2438"/>
                  </a:lnTo>
                  <a:lnTo>
                    <a:pt x="2580" y="2423"/>
                  </a:lnTo>
                  <a:lnTo>
                    <a:pt x="2574" y="2413"/>
                  </a:lnTo>
                  <a:lnTo>
                    <a:pt x="2573" y="2402"/>
                  </a:lnTo>
                  <a:lnTo>
                    <a:pt x="2584" y="2402"/>
                  </a:lnTo>
                  <a:lnTo>
                    <a:pt x="2591" y="2409"/>
                  </a:lnTo>
                  <a:lnTo>
                    <a:pt x="2604" y="2419"/>
                  </a:lnTo>
                  <a:lnTo>
                    <a:pt x="2612" y="2429"/>
                  </a:lnTo>
                  <a:lnTo>
                    <a:pt x="2605" y="2429"/>
                  </a:lnTo>
                  <a:lnTo>
                    <a:pt x="2600" y="2426"/>
                  </a:lnTo>
                  <a:lnTo>
                    <a:pt x="2603" y="2433"/>
                  </a:lnTo>
                  <a:lnTo>
                    <a:pt x="2616" y="2456"/>
                  </a:lnTo>
                  <a:lnTo>
                    <a:pt x="2622" y="2481"/>
                  </a:lnTo>
                  <a:lnTo>
                    <a:pt x="2637" y="2502"/>
                  </a:lnTo>
                  <a:lnTo>
                    <a:pt x="2656" y="2518"/>
                  </a:lnTo>
                  <a:lnTo>
                    <a:pt x="2671" y="2521"/>
                  </a:lnTo>
                  <a:lnTo>
                    <a:pt x="2683" y="2528"/>
                  </a:lnTo>
                  <a:lnTo>
                    <a:pt x="2706" y="2549"/>
                  </a:lnTo>
                  <a:lnTo>
                    <a:pt x="2711" y="2563"/>
                  </a:lnTo>
                  <a:lnTo>
                    <a:pt x="2722" y="2571"/>
                  </a:lnTo>
                  <a:lnTo>
                    <a:pt x="2732" y="2573"/>
                  </a:lnTo>
                  <a:lnTo>
                    <a:pt x="2753" y="2583"/>
                  </a:lnTo>
                  <a:lnTo>
                    <a:pt x="2777" y="2597"/>
                  </a:lnTo>
                  <a:lnTo>
                    <a:pt x="2786" y="2607"/>
                  </a:lnTo>
                  <a:lnTo>
                    <a:pt x="2737" y="2582"/>
                  </a:lnTo>
                  <a:lnTo>
                    <a:pt x="2729" y="2580"/>
                  </a:lnTo>
                  <a:lnTo>
                    <a:pt x="2733" y="2584"/>
                  </a:lnTo>
                  <a:lnTo>
                    <a:pt x="2837" y="2640"/>
                  </a:lnTo>
                  <a:lnTo>
                    <a:pt x="2870" y="2658"/>
                  </a:lnTo>
                  <a:lnTo>
                    <a:pt x="2904" y="2683"/>
                  </a:lnTo>
                  <a:lnTo>
                    <a:pt x="2927" y="2695"/>
                  </a:lnTo>
                  <a:lnTo>
                    <a:pt x="2946" y="2706"/>
                  </a:lnTo>
                  <a:lnTo>
                    <a:pt x="2962" y="2718"/>
                  </a:lnTo>
                  <a:lnTo>
                    <a:pt x="2989" y="2736"/>
                  </a:lnTo>
                  <a:lnTo>
                    <a:pt x="3004" y="2749"/>
                  </a:lnTo>
                  <a:lnTo>
                    <a:pt x="3008" y="2759"/>
                  </a:lnTo>
                  <a:lnTo>
                    <a:pt x="3023" y="2768"/>
                  </a:lnTo>
                  <a:lnTo>
                    <a:pt x="3044" y="2787"/>
                  </a:lnTo>
                  <a:lnTo>
                    <a:pt x="3058" y="2798"/>
                  </a:lnTo>
                  <a:lnTo>
                    <a:pt x="3081" y="2824"/>
                  </a:lnTo>
                  <a:lnTo>
                    <a:pt x="3088" y="2831"/>
                  </a:lnTo>
                  <a:lnTo>
                    <a:pt x="3090" y="2840"/>
                  </a:lnTo>
                  <a:lnTo>
                    <a:pt x="3097" y="2841"/>
                  </a:lnTo>
                  <a:lnTo>
                    <a:pt x="3109" y="2849"/>
                  </a:lnTo>
                  <a:lnTo>
                    <a:pt x="3131" y="2871"/>
                  </a:lnTo>
                  <a:lnTo>
                    <a:pt x="3171" y="2919"/>
                  </a:lnTo>
                  <a:lnTo>
                    <a:pt x="3238" y="2991"/>
                  </a:lnTo>
                  <a:lnTo>
                    <a:pt x="3282" y="3027"/>
                  </a:lnTo>
                  <a:lnTo>
                    <a:pt x="3316" y="3043"/>
                  </a:lnTo>
                  <a:lnTo>
                    <a:pt x="3392" y="3078"/>
                  </a:lnTo>
                  <a:lnTo>
                    <a:pt x="3424" y="3097"/>
                  </a:lnTo>
                  <a:lnTo>
                    <a:pt x="3454" y="3124"/>
                  </a:lnTo>
                  <a:lnTo>
                    <a:pt x="3472" y="3160"/>
                  </a:lnTo>
                  <a:lnTo>
                    <a:pt x="3479" y="3167"/>
                  </a:lnTo>
                  <a:lnTo>
                    <a:pt x="3500" y="3203"/>
                  </a:lnTo>
                  <a:lnTo>
                    <a:pt x="3503" y="3216"/>
                  </a:lnTo>
                  <a:lnTo>
                    <a:pt x="3512" y="3225"/>
                  </a:lnTo>
                  <a:lnTo>
                    <a:pt x="3516" y="3236"/>
                  </a:lnTo>
                  <a:lnTo>
                    <a:pt x="3531" y="3262"/>
                  </a:lnTo>
                  <a:lnTo>
                    <a:pt x="3536" y="3269"/>
                  </a:lnTo>
                  <a:lnTo>
                    <a:pt x="3542" y="3275"/>
                  </a:lnTo>
                  <a:lnTo>
                    <a:pt x="3547" y="3295"/>
                  </a:lnTo>
                  <a:lnTo>
                    <a:pt x="3552" y="3340"/>
                  </a:lnTo>
                  <a:lnTo>
                    <a:pt x="3580" y="3444"/>
                  </a:lnTo>
                  <a:lnTo>
                    <a:pt x="3581" y="3462"/>
                  </a:lnTo>
                  <a:lnTo>
                    <a:pt x="3586" y="3483"/>
                  </a:lnTo>
                  <a:lnTo>
                    <a:pt x="3591" y="3488"/>
                  </a:lnTo>
                  <a:lnTo>
                    <a:pt x="3597" y="3502"/>
                  </a:lnTo>
                  <a:lnTo>
                    <a:pt x="3599" y="3509"/>
                  </a:lnTo>
                  <a:lnTo>
                    <a:pt x="3610" y="3529"/>
                  </a:lnTo>
                  <a:lnTo>
                    <a:pt x="3621" y="3542"/>
                  </a:lnTo>
                  <a:lnTo>
                    <a:pt x="3631" y="3553"/>
                  </a:lnTo>
                  <a:lnTo>
                    <a:pt x="3649" y="3568"/>
                  </a:lnTo>
                  <a:lnTo>
                    <a:pt x="3662" y="3576"/>
                  </a:lnTo>
                  <a:lnTo>
                    <a:pt x="3670" y="3579"/>
                  </a:lnTo>
                  <a:lnTo>
                    <a:pt x="3677" y="3583"/>
                  </a:lnTo>
                  <a:lnTo>
                    <a:pt x="3690" y="3583"/>
                  </a:lnTo>
                  <a:lnTo>
                    <a:pt x="3715" y="3582"/>
                  </a:lnTo>
                  <a:lnTo>
                    <a:pt x="3710" y="3576"/>
                  </a:lnTo>
                  <a:lnTo>
                    <a:pt x="3711" y="3571"/>
                  </a:lnTo>
                  <a:lnTo>
                    <a:pt x="3721" y="3566"/>
                  </a:lnTo>
                  <a:lnTo>
                    <a:pt x="3738" y="3565"/>
                  </a:lnTo>
                  <a:lnTo>
                    <a:pt x="3743" y="3564"/>
                  </a:lnTo>
                  <a:lnTo>
                    <a:pt x="3752" y="3557"/>
                  </a:lnTo>
                  <a:lnTo>
                    <a:pt x="3760" y="3550"/>
                  </a:lnTo>
                  <a:lnTo>
                    <a:pt x="3772" y="3539"/>
                  </a:lnTo>
                  <a:lnTo>
                    <a:pt x="3773" y="3526"/>
                  </a:lnTo>
                  <a:lnTo>
                    <a:pt x="3802" y="3506"/>
                  </a:lnTo>
                  <a:lnTo>
                    <a:pt x="3819" y="3504"/>
                  </a:lnTo>
                  <a:lnTo>
                    <a:pt x="3831" y="3490"/>
                  </a:lnTo>
                  <a:lnTo>
                    <a:pt x="3828" y="3484"/>
                  </a:lnTo>
                  <a:lnTo>
                    <a:pt x="3830" y="3474"/>
                  </a:lnTo>
                  <a:lnTo>
                    <a:pt x="3842" y="3468"/>
                  </a:lnTo>
                  <a:lnTo>
                    <a:pt x="3856" y="3457"/>
                  </a:lnTo>
                  <a:lnTo>
                    <a:pt x="3885" y="3447"/>
                  </a:lnTo>
                  <a:lnTo>
                    <a:pt x="3897" y="3440"/>
                  </a:lnTo>
                  <a:lnTo>
                    <a:pt x="3917" y="3439"/>
                  </a:lnTo>
                  <a:lnTo>
                    <a:pt x="3924" y="3430"/>
                  </a:lnTo>
                  <a:lnTo>
                    <a:pt x="3945" y="3421"/>
                  </a:lnTo>
                  <a:lnTo>
                    <a:pt x="3949" y="3412"/>
                  </a:lnTo>
                  <a:lnTo>
                    <a:pt x="3955" y="3410"/>
                  </a:lnTo>
                  <a:lnTo>
                    <a:pt x="3962" y="3396"/>
                  </a:lnTo>
                  <a:lnTo>
                    <a:pt x="3969" y="3391"/>
                  </a:lnTo>
                  <a:lnTo>
                    <a:pt x="3982" y="3373"/>
                  </a:lnTo>
                  <a:lnTo>
                    <a:pt x="3989" y="3362"/>
                  </a:lnTo>
                  <a:lnTo>
                    <a:pt x="3995" y="3357"/>
                  </a:lnTo>
                  <a:lnTo>
                    <a:pt x="3996" y="3349"/>
                  </a:lnTo>
                  <a:lnTo>
                    <a:pt x="4002" y="3337"/>
                  </a:lnTo>
                  <a:lnTo>
                    <a:pt x="4005" y="3331"/>
                  </a:lnTo>
                  <a:lnTo>
                    <a:pt x="4006" y="3324"/>
                  </a:lnTo>
                  <a:lnTo>
                    <a:pt x="4005" y="3309"/>
                  </a:lnTo>
                  <a:lnTo>
                    <a:pt x="4005" y="3303"/>
                  </a:lnTo>
                  <a:lnTo>
                    <a:pt x="4008" y="3300"/>
                  </a:lnTo>
                  <a:lnTo>
                    <a:pt x="4013" y="3292"/>
                  </a:lnTo>
                  <a:lnTo>
                    <a:pt x="4013" y="3281"/>
                  </a:lnTo>
                  <a:lnTo>
                    <a:pt x="4014" y="3266"/>
                  </a:lnTo>
                  <a:lnTo>
                    <a:pt x="4012" y="3258"/>
                  </a:lnTo>
                  <a:lnTo>
                    <a:pt x="4012" y="3246"/>
                  </a:lnTo>
                  <a:lnTo>
                    <a:pt x="4011" y="3239"/>
                  </a:lnTo>
                  <a:lnTo>
                    <a:pt x="4018" y="3234"/>
                  </a:lnTo>
                  <a:lnTo>
                    <a:pt x="4020" y="3227"/>
                  </a:lnTo>
                  <a:close/>
                  <a:moveTo>
                    <a:pt x="2868" y="1540"/>
                  </a:moveTo>
                  <a:lnTo>
                    <a:pt x="2875" y="1544"/>
                  </a:lnTo>
                  <a:lnTo>
                    <a:pt x="2879" y="1546"/>
                  </a:lnTo>
                  <a:lnTo>
                    <a:pt x="2885" y="1554"/>
                  </a:lnTo>
                  <a:lnTo>
                    <a:pt x="2887" y="1550"/>
                  </a:lnTo>
                  <a:lnTo>
                    <a:pt x="2886" y="1539"/>
                  </a:lnTo>
                  <a:lnTo>
                    <a:pt x="2885" y="1525"/>
                  </a:lnTo>
                  <a:lnTo>
                    <a:pt x="2889" y="1517"/>
                  </a:lnTo>
                  <a:lnTo>
                    <a:pt x="2895" y="1517"/>
                  </a:lnTo>
                  <a:lnTo>
                    <a:pt x="2900" y="1510"/>
                  </a:lnTo>
                  <a:lnTo>
                    <a:pt x="2898" y="1499"/>
                  </a:lnTo>
                  <a:lnTo>
                    <a:pt x="2902" y="1488"/>
                  </a:lnTo>
                  <a:lnTo>
                    <a:pt x="2900" y="1485"/>
                  </a:lnTo>
                  <a:lnTo>
                    <a:pt x="2905" y="1477"/>
                  </a:lnTo>
                  <a:lnTo>
                    <a:pt x="2917" y="1463"/>
                  </a:lnTo>
                  <a:lnTo>
                    <a:pt x="2925" y="1449"/>
                  </a:lnTo>
                  <a:lnTo>
                    <a:pt x="2932" y="1443"/>
                  </a:lnTo>
                  <a:lnTo>
                    <a:pt x="2938" y="1433"/>
                  </a:lnTo>
                  <a:lnTo>
                    <a:pt x="2939" y="1426"/>
                  </a:lnTo>
                  <a:lnTo>
                    <a:pt x="2939" y="1422"/>
                  </a:lnTo>
                  <a:lnTo>
                    <a:pt x="2943" y="1419"/>
                  </a:lnTo>
                  <a:lnTo>
                    <a:pt x="2950" y="1419"/>
                  </a:lnTo>
                  <a:lnTo>
                    <a:pt x="2955" y="1427"/>
                  </a:lnTo>
                  <a:lnTo>
                    <a:pt x="2959" y="1429"/>
                  </a:lnTo>
                  <a:lnTo>
                    <a:pt x="2964" y="1436"/>
                  </a:lnTo>
                  <a:lnTo>
                    <a:pt x="2969" y="1436"/>
                  </a:lnTo>
                  <a:lnTo>
                    <a:pt x="2972" y="1440"/>
                  </a:lnTo>
                  <a:lnTo>
                    <a:pt x="2973" y="1436"/>
                  </a:lnTo>
                  <a:lnTo>
                    <a:pt x="2973" y="1429"/>
                  </a:lnTo>
                  <a:lnTo>
                    <a:pt x="2970" y="1426"/>
                  </a:lnTo>
                  <a:lnTo>
                    <a:pt x="2970" y="1418"/>
                  </a:lnTo>
                  <a:lnTo>
                    <a:pt x="2963" y="1417"/>
                  </a:lnTo>
                  <a:lnTo>
                    <a:pt x="2963" y="1396"/>
                  </a:lnTo>
                  <a:lnTo>
                    <a:pt x="2969" y="1379"/>
                  </a:lnTo>
                  <a:lnTo>
                    <a:pt x="2979" y="1366"/>
                  </a:lnTo>
                  <a:lnTo>
                    <a:pt x="2967" y="1368"/>
                  </a:lnTo>
                  <a:lnTo>
                    <a:pt x="2964" y="1374"/>
                  </a:lnTo>
                  <a:lnTo>
                    <a:pt x="2949" y="1379"/>
                  </a:lnTo>
                  <a:lnTo>
                    <a:pt x="2938" y="1373"/>
                  </a:lnTo>
                  <a:lnTo>
                    <a:pt x="2934" y="1368"/>
                  </a:lnTo>
                  <a:lnTo>
                    <a:pt x="2928" y="1372"/>
                  </a:lnTo>
                  <a:lnTo>
                    <a:pt x="2930" y="1379"/>
                  </a:lnTo>
                  <a:lnTo>
                    <a:pt x="2912" y="1385"/>
                  </a:lnTo>
                  <a:lnTo>
                    <a:pt x="2903" y="1386"/>
                  </a:lnTo>
                  <a:lnTo>
                    <a:pt x="2903" y="1392"/>
                  </a:lnTo>
                  <a:lnTo>
                    <a:pt x="2908" y="1400"/>
                  </a:lnTo>
                  <a:lnTo>
                    <a:pt x="2905" y="1414"/>
                  </a:lnTo>
                  <a:lnTo>
                    <a:pt x="2907" y="1425"/>
                  </a:lnTo>
                  <a:lnTo>
                    <a:pt x="2904" y="1432"/>
                  </a:lnTo>
                  <a:lnTo>
                    <a:pt x="2895" y="1438"/>
                  </a:lnTo>
                  <a:lnTo>
                    <a:pt x="2890" y="1448"/>
                  </a:lnTo>
                  <a:lnTo>
                    <a:pt x="2887" y="1457"/>
                  </a:lnTo>
                  <a:lnTo>
                    <a:pt x="2881" y="1466"/>
                  </a:lnTo>
                  <a:lnTo>
                    <a:pt x="2881" y="1475"/>
                  </a:lnTo>
                  <a:lnTo>
                    <a:pt x="2875" y="1498"/>
                  </a:lnTo>
                  <a:lnTo>
                    <a:pt x="2876" y="1506"/>
                  </a:lnTo>
                  <a:lnTo>
                    <a:pt x="2868" y="1520"/>
                  </a:lnTo>
                  <a:lnTo>
                    <a:pt x="2867" y="1527"/>
                  </a:lnTo>
                  <a:lnTo>
                    <a:pt x="2869" y="1535"/>
                  </a:lnTo>
                  <a:lnTo>
                    <a:pt x="2868" y="1540"/>
                  </a:lnTo>
                  <a:close/>
                  <a:moveTo>
                    <a:pt x="3163" y="1701"/>
                  </a:moveTo>
                  <a:lnTo>
                    <a:pt x="3171" y="1698"/>
                  </a:lnTo>
                  <a:lnTo>
                    <a:pt x="3167" y="1663"/>
                  </a:lnTo>
                  <a:lnTo>
                    <a:pt x="3162" y="1644"/>
                  </a:lnTo>
                  <a:lnTo>
                    <a:pt x="3165" y="1631"/>
                  </a:lnTo>
                  <a:lnTo>
                    <a:pt x="3160" y="1630"/>
                  </a:lnTo>
                  <a:lnTo>
                    <a:pt x="3158" y="1618"/>
                  </a:lnTo>
                  <a:lnTo>
                    <a:pt x="3152" y="1619"/>
                  </a:lnTo>
                  <a:lnTo>
                    <a:pt x="3146" y="1630"/>
                  </a:lnTo>
                  <a:lnTo>
                    <a:pt x="3139" y="1644"/>
                  </a:lnTo>
                  <a:lnTo>
                    <a:pt x="3138" y="1665"/>
                  </a:lnTo>
                  <a:lnTo>
                    <a:pt x="3150" y="1693"/>
                  </a:lnTo>
                  <a:lnTo>
                    <a:pt x="3163" y="1701"/>
                  </a:lnTo>
                  <a:close/>
                  <a:moveTo>
                    <a:pt x="2837" y="1336"/>
                  </a:moveTo>
                  <a:lnTo>
                    <a:pt x="2837" y="1339"/>
                  </a:lnTo>
                  <a:lnTo>
                    <a:pt x="2835" y="1342"/>
                  </a:lnTo>
                  <a:lnTo>
                    <a:pt x="2833" y="1344"/>
                  </a:lnTo>
                  <a:lnTo>
                    <a:pt x="2836" y="1343"/>
                  </a:lnTo>
                  <a:lnTo>
                    <a:pt x="2841" y="1343"/>
                  </a:lnTo>
                  <a:lnTo>
                    <a:pt x="2847" y="1343"/>
                  </a:lnTo>
                  <a:lnTo>
                    <a:pt x="2848" y="1338"/>
                  </a:lnTo>
                  <a:lnTo>
                    <a:pt x="2845" y="1336"/>
                  </a:lnTo>
                  <a:lnTo>
                    <a:pt x="2847" y="1333"/>
                  </a:lnTo>
                  <a:lnTo>
                    <a:pt x="2848" y="1328"/>
                  </a:lnTo>
                  <a:lnTo>
                    <a:pt x="2847" y="1322"/>
                  </a:lnTo>
                  <a:lnTo>
                    <a:pt x="2844" y="1321"/>
                  </a:lnTo>
                  <a:lnTo>
                    <a:pt x="2840" y="1321"/>
                  </a:lnTo>
                  <a:lnTo>
                    <a:pt x="2833" y="1328"/>
                  </a:lnTo>
                  <a:lnTo>
                    <a:pt x="2833" y="1333"/>
                  </a:lnTo>
                  <a:lnTo>
                    <a:pt x="2837" y="1336"/>
                  </a:lnTo>
                  <a:close/>
                  <a:moveTo>
                    <a:pt x="2977" y="1626"/>
                  </a:moveTo>
                  <a:lnTo>
                    <a:pt x="2980" y="1631"/>
                  </a:lnTo>
                  <a:lnTo>
                    <a:pt x="2985" y="1641"/>
                  </a:lnTo>
                  <a:lnTo>
                    <a:pt x="2984" y="1647"/>
                  </a:lnTo>
                  <a:lnTo>
                    <a:pt x="2987" y="1651"/>
                  </a:lnTo>
                  <a:lnTo>
                    <a:pt x="2992" y="1659"/>
                  </a:lnTo>
                  <a:lnTo>
                    <a:pt x="2996" y="1660"/>
                  </a:lnTo>
                  <a:lnTo>
                    <a:pt x="3000" y="1655"/>
                  </a:lnTo>
                  <a:lnTo>
                    <a:pt x="3004" y="1648"/>
                  </a:lnTo>
                  <a:lnTo>
                    <a:pt x="3006" y="1641"/>
                  </a:lnTo>
                  <a:lnTo>
                    <a:pt x="3002" y="1631"/>
                  </a:lnTo>
                  <a:lnTo>
                    <a:pt x="3000" y="1628"/>
                  </a:lnTo>
                  <a:lnTo>
                    <a:pt x="2995" y="1624"/>
                  </a:lnTo>
                  <a:lnTo>
                    <a:pt x="2991" y="1617"/>
                  </a:lnTo>
                  <a:lnTo>
                    <a:pt x="2987" y="1618"/>
                  </a:lnTo>
                  <a:lnTo>
                    <a:pt x="2987" y="1622"/>
                  </a:lnTo>
                  <a:lnTo>
                    <a:pt x="2977" y="1621"/>
                  </a:lnTo>
                  <a:lnTo>
                    <a:pt x="2977" y="1626"/>
                  </a:lnTo>
                  <a:close/>
                </a:path>
              </a:pathLst>
            </a:custGeom>
            <a:solidFill>
              <a:srgbClr val="C8A8C8"/>
            </a:solidFill>
            <a:ln>
              <a:noFill/>
            </a:ln>
            <a:extLst/>
          </p:spPr>
          <p:txBody>
            <a:bodyPr rot="0" vert="horz" wrap="square" lIns="91440" tIns="45720" rIns="91440" bIns="45720" anchor="t" anchorCtr="0" upright="1">
              <a:noAutofit/>
            </a:bodyPr>
            <a:lstStyle/>
            <a:p>
              <a:endParaRPr lang="es-MX" dirty="0"/>
            </a:p>
          </p:txBody>
        </p:sp>
        <p:sp>
          <p:nvSpPr>
            <p:cNvPr id="136" name="Freeform 64"/>
            <p:cNvSpPr>
              <a:spLocks noEditPoints="1"/>
            </p:cNvSpPr>
            <p:nvPr/>
          </p:nvSpPr>
          <p:spPr bwMode="auto">
            <a:xfrm>
              <a:off x="464185" y="964564"/>
              <a:ext cx="1123312" cy="1000759"/>
            </a:xfrm>
            <a:custGeom>
              <a:avLst/>
              <a:gdLst>
                <a:gd name="T0" fmla="*/ 1579 w 4020"/>
                <a:gd name="T1" fmla="*/ 917 h 3583"/>
                <a:gd name="T2" fmla="*/ 0 w 4020"/>
                <a:gd name="T3" fmla="*/ 2147 h 3583"/>
                <a:gd name="T4" fmla="*/ 2508 w 4020"/>
                <a:gd name="T5" fmla="*/ 2487 h 3583"/>
                <a:gd name="T6" fmla="*/ 2576 w 4020"/>
                <a:gd name="T7" fmla="*/ 2550 h 3583"/>
                <a:gd name="T8" fmla="*/ 2315 w 4020"/>
                <a:gd name="T9" fmla="*/ 2381 h 3583"/>
                <a:gd name="T10" fmla="*/ 2251 w 4020"/>
                <a:gd name="T11" fmla="*/ 2208 h 3583"/>
                <a:gd name="T12" fmla="*/ 2250 w 4020"/>
                <a:gd name="T13" fmla="*/ 2103 h 3583"/>
                <a:gd name="T14" fmla="*/ 2284 w 4020"/>
                <a:gd name="T15" fmla="*/ 2344 h 3583"/>
                <a:gd name="T16" fmla="*/ 2856 w 4020"/>
                <a:gd name="T17" fmla="*/ 1560 h 3583"/>
                <a:gd name="T18" fmla="*/ 3241 w 4020"/>
                <a:gd name="T19" fmla="*/ 2175 h 3583"/>
                <a:gd name="T20" fmla="*/ 3241 w 4020"/>
                <a:gd name="T21" fmla="*/ 2081 h 3583"/>
                <a:gd name="T22" fmla="*/ 3776 w 4020"/>
                <a:gd name="T23" fmla="*/ 2701 h 3583"/>
                <a:gd name="T24" fmla="*/ 3403 w 4020"/>
                <a:gd name="T25" fmla="*/ 2458 h 3583"/>
                <a:gd name="T26" fmla="*/ 3443 w 4020"/>
                <a:gd name="T27" fmla="*/ 2451 h 3583"/>
                <a:gd name="T28" fmla="*/ 4012 w 4020"/>
                <a:gd name="T29" fmla="*/ 3214 h 3583"/>
                <a:gd name="T30" fmla="*/ 3840 w 4020"/>
                <a:gd name="T31" fmla="*/ 2947 h 3583"/>
                <a:gd name="T32" fmla="*/ 3742 w 4020"/>
                <a:gd name="T33" fmla="*/ 2773 h 3583"/>
                <a:gd name="T34" fmla="*/ 3527 w 4020"/>
                <a:gd name="T35" fmla="*/ 2607 h 3583"/>
                <a:gd name="T36" fmla="*/ 3444 w 4020"/>
                <a:gd name="T37" fmla="*/ 2625 h 3583"/>
                <a:gd name="T38" fmla="*/ 3425 w 4020"/>
                <a:gd name="T39" fmla="*/ 2701 h 3583"/>
                <a:gd name="T40" fmla="*/ 3209 w 4020"/>
                <a:gd name="T41" fmla="*/ 2515 h 3583"/>
                <a:gd name="T42" fmla="*/ 3231 w 4020"/>
                <a:gd name="T43" fmla="*/ 2248 h 3583"/>
                <a:gd name="T44" fmla="*/ 3175 w 4020"/>
                <a:gd name="T45" fmla="*/ 2140 h 3583"/>
                <a:gd name="T46" fmla="*/ 3082 w 4020"/>
                <a:gd name="T47" fmla="*/ 2023 h 3583"/>
                <a:gd name="T48" fmla="*/ 3014 w 4020"/>
                <a:gd name="T49" fmla="*/ 1841 h 3583"/>
                <a:gd name="T50" fmla="*/ 2936 w 4020"/>
                <a:gd name="T51" fmla="*/ 1745 h 3583"/>
                <a:gd name="T52" fmla="*/ 2815 w 4020"/>
                <a:gd name="T53" fmla="*/ 1546 h 3583"/>
                <a:gd name="T54" fmla="*/ 2813 w 4020"/>
                <a:gd name="T55" fmla="*/ 1365 h 3583"/>
                <a:gd name="T56" fmla="*/ 2718 w 4020"/>
                <a:gd name="T57" fmla="*/ 1088 h 3583"/>
                <a:gd name="T58" fmla="*/ 2594 w 4020"/>
                <a:gd name="T59" fmla="*/ 875 h 3583"/>
                <a:gd name="T60" fmla="*/ 2511 w 4020"/>
                <a:gd name="T61" fmla="*/ 931 h 3583"/>
                <a:gd name="T62" fmla="*/ 2462 w 4020"/>
                <a:gd name="T63" fmla="*/ 833 h 3583"/>
                <a:gd name="T64" fmla="*/ 2282 w 4020"/>
                <a:gd name="T65" fmla="*/ 597 h 3583"/>
                <a:gd name="T66" fmla="*/ 2125 w 4020"/>
                <a:gd name="T67" fmla="*/ 300 h 3583"/>
                <a:gd name="T68" fmla="*/ 1924 w 4020"/>
                <a:gd name="T69" fmla="*/ 130 h 3583"/>
                <a:gd name="T70" fmla="*/ 1050 w 4020"/>
                <a:gd name="T71" fmla="*/ 0 h 3583"/>
                <a:gd name="T72" fmla="*/ 1010 w 4020"/>
                <a:gd name="T73" fmla="*/ 37 h 3583"/>
                <a:gd name="T74" fmla="*/ 1038 w 4020"/>
                <a:gd name="T75" fmla="*/ 208 h 3583"/>
                <a:gd name="T76" fmla="*/ 1128 w 4020"/>
                <a:gd name="T77" fmla="*/ 177 h 3583"/>
                <a:gd name="T78" fmla="*/ 1071 w 4020"/>
                <a:gd name="T79" fmla="*/ 227 h 3583"/>
                <a:gd name="T80" fmla="*/ 921 w 4020"/>
                <a:gd name="T81" fmla="*/ 142 h 3583"/>
                <a:gd name="T82" fmla="*/ 593 w 4020"/>
                <a:gd name="T83" fmla="*/ 137 h 3583"/>
                <a:gd name="T84" fmla="*/ 550 w 4020"/>
                <a:gd name="T85" fmla="*/ 218 h 3583"/>
                <a:gd name="T86" fmla="*/ 791 w 4020"/>
                <a:gd name="T87" fmla="*/ 424 h 3583"/>
                <a:gd name="T88" fmla="*/ 1129 w 4020"/>
                <a:gd name="T89" fmla="*/ 726 h 3583"/>
                <a:gd name="T90" fmla="*/ 1578 w 4020"/>
                <a:gd name="T91" fmla="*/ 881 h 3583"/>
                <a:gd name="T92" fmla="*/ 1601 w 4020"/>
                <a:gd name="T93" fmla="*/ 877 h 3583"/>
                <a:gd name="T94" fmla="*/ 1708 w 4020"/>
                <a:gd name="T95" fmla="*/ 995 h 3583"/>
                <a:gd name="T96" fmla="*/ 2027 w 4020"/>
                <a:gd name="T97" fmla="*/ 1225 h 3583"/>
                <a:gd name="T98" fmla="*/ 2325 w 4020"/>
                <a:gd name="T99" fmla="*/ 1701 h 3583"/>
                <a:gd name="T100" fmla="*/ 2331 w 4020"/>
                <a:gd name="T101" fmla="*/ 1935 h 3583"/>
                <a:gd name="T102" fmla="*/ 2296 w 4020"/>
                <a:gd name="T103" fmla="*/ 2192 h 3583"/>
                <a:gd name="T104" fmla="*/ 2321 w 4020"/>
                <a:gd name="T105" fmla="*/ 2263 h 3583"/>
                <a:gd name="T106" fmla="*/ 2383 w 4020"/>
                <a:gd name="T107" fmla="*/ 2208 h 3583"/>
                <a:gd name="T108" fmla="*/ 2529 w 4020"/>
                <a:gd name="T109" fmla="*/ 2435 h 3583"/>
                <a:gd name="T110" fmla="*/ 2733 w 4020"/>
                <a:gd name="T111" fmla="*/ 2584 h 3583"/>
                <a:gd name="T112" fmla="*/ 3512 w 4020"/>
                <a:gd name="T113" fmla="*/ 3225 h 3583"/>
                <a:gd name="T114" fmla="*/ 3773 w 4020"/>
                <a:gd name="T115" fmla="*/ 3526 h 3583"/>
                <a:gd name="T116" fmla="*/ 4012 w 4020"/>
                <a:gd name="T117" fmla="*/ 3258 h 3583"/>
                <a:gd name="T118" fmla="*/ 2969 w 4020"/>
                <a:gd name="T119" fmla="*/ 1436 h 3583"/>
                <a:gd name="T120" fmla="*/ 2876 w 4020"/>
                <a:gd name="T121" fmla="*/ 1506 h 3583"/>
                <a:gd name="T122" fmla="*/ 2844 w 4020"/>
                <a:gd name="T123" fmla="*/ 1321 h 3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20" h="3583">
                  <a:moveTo>
                    <a:pt x="370" y="91"/>
                  </a:moveTo>
                  <a:lnTo>
                    <a:pt x="361" y="85"/>
                  </a:lnTo>
                  <a:lnTo>
                    <a:pt x="354" y="78"/>
                  </a:lnTo>
                  <a:lnTo>
                    <a:pt x="349" y="77"/>
                  </a:lnTo>
                  <a:lnTo>
                    <a:pt x="340" y="75"/>
                  </a:lnTo>
                  <a:lnTo>
                    <a:pt x="339" y="80"/>
                  </a:lnTo>
                  <a:lnTo>
                    <a:pt x="346" y="83"/>
                  </a:lnTo>
                  <a:lnTo>
                    <a:pt x="355" y="85"/>
                  </a:lnTo>
                  <a:lnTo>
                    <a:pt x="363" y="94"/>
                  </a:lnTo>
                  <a:lnTo>
                    <a:pt x="365" y="107"/>
                  </a:lnTo>
                  <a:lnTo>
                    <a:pt x="369" y="109"/>
                  </a:lnTo>
                  <a:lnTo>
                    <a:pt x="374" y="107"/>
                  </a:lnTo>
                  <a:lnTo>
                    <a:pt x="377" y="101"/>
                  </a:lnTo>
                  <a:lnTo>
                    <a:pt x="375" y="95"/>
                  </a:lnTo>
                  <a:lnTo>
                    <a:pt x="370" y="91"/>
                  </a:lnTo>
                  <a:close/>
                  <a:moveTo>
                    <a:pt x="1653" y="935"/>
                  </a:moveTo>
                  <a:lnTo>
                    <a:pt x="1643" y="920"/>
                  </a:lnTo>
                  <a:lnTo>
                    <a:pt x="1636" y="909"/>
                  </a:lnTo>
                  <a:lnTo>
                    <a:pt x="1632" y="908"/>
                  </a:lnTo>
                  <a:lnTo>
                    <a:pt x="1628" y="909"/>
                  </a:lnTo>
                  <a:lnTo>
                    <a:pt x="1625" y="912"/>
                  </a:lnTo>
                  <a:lnTo>
                    <a:pt x="1623" y="914"/>
                  </a:lnTo>
                  <a:lnTo>
                    <a:pt x="1617" y="912"/>
                  </a:lnTo>
                  <a:lnTo>
                    <a:pt x="1618" y="908"/>
                  </a:lnTo>
                  <a:lnTo>
                    <a:pt x="1613" y="904"/>
                  </a:lnTo>
                  <a:lnTo>
                    <a:pt x="1607" y="902"/>
                  </a:lnTo>
                  <a:lnTo>
                    <a:pt x="1601" y="901"/>
                  </a:lnTo>
                  <a:lnTo>
                    <a:pt x="1591" y="906"/>
                  </a:lnTo>
                  <a:lnTo>
                    <a:pt x="1583" y="911"/>
                  </a:lnTo>
                  <a:lnTo>
                    <a:pt x="1579" y="917"/>
                  </a:lnTo>
                  <a:lnTo>
                    <a:pt x="1583" y="920"/>
                  </a:lnTo>
                  <a:lnTo>
                    <a:pt x="1590" y="923"/>
                  </a:lnTo>
                  <a:lnTo>
                    <a:pt x="1606" y="927"/>
                  </a:lnTo>
                  <a:lnTo>
                    <a:pt x="1625" y="933"/>
                  </a:lnTo>
                  <a:lnTo>
                    <a:pt x="1642" y="940"/>
                  </a:lnTo>
                  <a:lnTo>
                    <a:pt x="1648" y="944"/>
                  </a:lnTo>
                  <a:lnTo>
                    <a:pt x="1654" y="948"/>
                  </a:lnTo>
                  <a:lnTo>
                    <a:pt x="1659" y="948"/>
                  </a:lnTo>
                  <a:lnTo>
                    <a:pt x="1658" y="943"/>
                  </a:lnTo>
                  <a:lnTo>
                    <a:pt x="1653" y="935"/>
                  </a:lnTo>
                  <a:close/>
                  <a:moveTo>
                    <a:pt x="2322" y="567"/>
                  </a:moveTo>
                  <a:lnTo>
                    <a:pt x="2325" y="582"/>
                  </a:lnTo>
                  <a:lnTo>
                    <a:pt x="2338" y="585"/>
                  </a:lnTo>
                  <a:lnTo>
                    <a:pt x="2347" y="575"/>
                  </a:lnTo>
                  <a:lnTo>
                    <a:pt x="2352" y="558"/>
                  </a:lnTo>
                  <a:lnTo>
                    <a:pt x="2340" y="541"/>
                  </a:lnTo>
                  <a:lnTo>
                    <a:pt x="2323" y="527"/>
                  </a:lnTo>
                  <a:lnTo>
                    <a:pt x="2311" y="544"/>
                  </a:lnTo>
                  <a:lnTo>
                    <a:pt x="2319" y="553"/>
                  </a:lnTo>
                  <a:lnTo>
                    <a:pt x="2322" y="567"/>
                  </a:lnTo>
                  <a:close/>
                  <a:moveTo>
                    <a:pt x="2457" y="408"/>
                  </a:moveTo>
                  <a:lnTo>
                    <a:pt x="2469" y="407"/>
                  </a:lnTo>
                  <a:lnTo>
                    <a:pt x="2472" y="401"/>
                  </a:lnTo>
                  <a:lnTo>
                    <a:pt x="2467" y="395"/>
                  </a:lnTo>
                  <a:lnTo>
                    <a:pt x="2457" y="390"/>
                  </a:lnTo>
                  <a:lnTo>
                    <a:pt x="2443" y="393"/>
                  </a:lnTo>
                  <a:lnTo>
                    <a:pt x="2441" y="401"/>
                  </a:lnTo>
                  <a:lnTo>
                    <a:pt x="2449" y="407"/>
                  </a:lnTo>
                  <a:lnTo>
                    <a:pt x="2457" y="408"/>
                  </a:lnTo>
                  <a:close/>
                  <a:moveTo>
                    <a:pt x="0" y="2147"/>
                  </a:moveTo>
                  <a:lnTo>
                    <a:pt x="0" y="2147"/>
                  </a:lnTo>
                  <a:lnTo>
                    <a:pt x="1" y="2148"/>
                  </a:lnTo>
                  <a:lnTo>
                    <a:pt x="1" y="2148"/>
                  </a:lnTo>
                  <a:lnTo>
                    <a:pt x="1" y="2147"/>
                  </a:lnTo>
                  <a:lnTo>
                    <a:pt x="1" y="2146"/>
                  </a:lnTo>
                  <a:lnTo>
                    <a:pt x="0" y="2147"/>
                  </a:lnTo>
                  <a:close/>
                  <a:moveTo>
                    <a:pt x="2691" y="2556"/>
                  </a:moveTo>
                  <a:lnTo>
                    <a:pt x="2672" y="2550"/>
                  </a:lnTo>
                  <a:lnTo>
                    <a:pt x="2658" y="2547"/>
                  </a:lnTo>
                  <a:lnTo>
                    <a:pt x="2645" y="2549"/>
                  </a:lnTo>
                  <a:lnTo>
                    <a:pt x="2634" y="2548"/>
                  </a:lnTo>
                  <a:lnTo>
                    <a:pt x="2616" y="2550"/>
                  </a:lnTo>
                  <a:lnTo>
                    <a:pt x="2605" y="2551"/>
                  </a:lnTo>
                  <a:lnTo>
                    <a:pt x="2597" y="2549"/>
                  </a:lnTo>
                  <a:lnTo>
                    <a:pt x="2593" y="2553"/>
                  </a:lnTo>
                  <a:lnTo>
                    <a:pt x="2588" y="2560"/>
                  </a:lnTo>
                  <a:lnTo>
                    <a:pt x="2593" y="2565"/>
                  </a:lnTo>
                  <a:lnTo>
                    <a:pt x="2610" y="2562"/>
                  </a:lnTo>
                  <a:lnTo>
                    <a:pt x="2636" y="2556"/>
                  </a:lnTo>
                  <a:lnTo>
                    <a:pt x="2659" y="2558"/>
                  </a:lnTo>
                  <a:lnTo>
                    <a:pt x="2677" y="2560"/>
                  </a:lnTo>
                  <a:lnTo>
                    <a:pt x="2721" y="2580"/>
                  </a:lnTo>
                  <a:lnTo>
                    <a:pt x="2718" y="2575"/>
                  </a:lnTo>
                  <a:lnTo>
                    <a:pt x="2691" y="2556"/>
                  </a:lnTo>
                  <a:close/>
                  <a:moveTo>
                    <a:pt x="2574" y="2544"/>
                  </a:moveTo>
                  <a:lnTo>
                    <a:pt x="2567" y="2545"/>
                  </a:lnTo>
                  <a:lnTo>
                    <a:pt x="2555" y="2534"/>
                  </a:lnTo>
                  <a:lnTo>
                    <a:pt x="2537" y="2499"/>
                  </a:lnTo>
                  <a:lnTo>
                    <a:pt x="2523" y="2489"/>
                  </a:lnTo>
                  <a:lnTo>
                    <a:pt x="2508" y="2487"/>
                  </a:lnTo>
                  <a:lnTo>
                    <a:pt x="2496" y="2485"/>
                  </a:lnTo>
                  <a:lnTo>
                    <a:pt x="2494" y="2476"/>
                  </a:lnTo>
                  <a:lnTo>
                    <a:pt x="2488" y="2472"/>
                  </a:lnTo>
                  <a:lnTo>
                    <a:pt x="2483" y="2462"/>
                  </a:lnTo>
                  <a:lnTo>
                    <a:pt x="2484" y="2453"/>
                  </a:lnTo>
                  <a:lnTo>
                    <a:pt x="2475" y="2455"/>
                  </a:lnTo>
                  <a:lnTo>
                    <a:pt x="2466" y="2448"/>
                  </a:lnTo>
                  <a:lnTo>
                    <a:pt x="2456" y="2450"/>
                  </a:lnTo>
                  <a:lnTo>
                    <a:pt x="2441" y="2449"/>
                  </a:lnTo>
                  <a:lnTo>
                    <a:pt x="2406" y="2449"/>
                  </a:lnTo>
                  <a:lnTo>
                    <a:pt x="2398" y="2449"/>
                  </a:lnTo>
                  <a:lnTo>
                    <a:pt x="2387" y="2443"/>
                  </a:lnTo>
                  <a:lnTo>
                    <a:pt x="2376" y="2452"/>
                  </a:lnTo>
                  <a:lnTo>
                    <a:pt x="2379" y="2458"/>
                  </a:lnTo>
                  <a:lnTo>
                    <a:pt x="2396" y="2464"/>
                  </a:lnTo>
                  <a:lnTo>
                    <a:pt x="2418" y="2474"/>
                  </a:lnTo>
                  <a:lnTo>
                    <a:pt x="2427" y="2484"/>
                  </a:lnTo>
                  <a:lnTo>
                    <a:pt x="2434" y="2487"/>
                  </a:lnTo>
                  <a:lnTo>
                    <a:pt x="2439" y="2492"/>
                  </a:lnTo>
                  <a:lnTo>
                    <a:pt x="2462" y="2504"/>
                  </a:lnTo>
                  <a:lnTo>
                    <a:pt x="2478" y="2519"/>
                  </a:lnTo>
                  <a:lnTo>
                    <a:pt x="2502" y="2539"/>
                  </a:lnTo>
                  <a:lnTo>
                    <a:pt x="2534" y="2562"/>
                  </a:lnTo>
                  <a:lnTo>
                    <a:pt x="2546" y="2574"/>
                  </a:lnTo>
                  <a:lnTo>
                    <a:pt x="2566" y="2601"/>
                  </a:lnTo>
                  <a:lnTo>
                    <a:pt x="2564" y="2588"/>
                  </a:lnTo>
                  <a:lnTo>
                    <a:pt x="2570" y="2579"/>
                  </a:lnTo>
                  <a:lnTo>
                    <a:pt x="2575" y="2568"/>
                  </a:lnTo>
                  <a:lnTo>
                    <a:pt x="2571" y="2560"/>
                  </a:lnTo>
                  <a:lnTo>
                    <a:pt x="2576" y="2550"/>
                  </a:lnTo>
                  <a:lnTo>
                    <a:pt x="2574" y="2544"/>
                  </a:lnTo>
                  <a:close/>
                  <a:moveTo>
                    <a:pt x="2309" y="1834"/>
                  </a:moveTo>
                  <a:lnTo>
                    <a:pt x="2306" y="1864"/>
                  </a:lnTo>
                  <a:lnTo>
                    <a:pt x="2301" y="1887"/>
                  </a:lnTo>
                  <a:lnTo>
                    <a:pt x="2295" y="1897"/>
                  </a:lnTo>
                  <a:lnTo>
                    <a:pt x="2293" y="1908"/>
                  </a:lnTo>
                  <a:lnTo>
                    <a:pt x="2297" y="1914"/>
                  </a:lnTo>
                  <a:lnTo>
                    <a:pt x="2303" y="1918"/>
                  </a:lnTo>
                  <a:lnTo>
                    <a:pt x="2306" y="1917"/>
                  </a:lnTo>
                  <a:lnTo>
                    <a:pt x="2305" y="1905"/>
                  </a:lnTo>
                  <a:lnTo>
                    <a:pt x="2309" y="1896"/>
                  </a:lnTo>
                  <a:lnTo>
                    <a:pt x="2313" y="1888"/>
                  </a:lnTo>
                  <a:lnTo>
                    <a:pt x="2314" y="1877"/>
                  </a:lnTo>
                  <a:lnTo>
                    <a:pt x="2311" y="1862"/>
                  </a:lnTo>
                  <a:lnTo>
                    <a:pt x="2313" y="1842"/>
                  </a:lnTo>
                  <a:lnTo>
                    <a:pt x="2317" y="1828"/>
                  </a:lnTo>
                  <a:lnTo>
                    <a:pt x="2317" y="1814"/>
                  </a:lnTo>
                  <a:lnTo>
                    <a:pt x="2318" y="1798"/>
                  </a:lnTo>
                  <a:lnTo>
                    <a:pt x="2318" y="1786"/>
                  </a:lnTo>
                  <a:lnTo>
                    <a:pt x="2318" y="1776"/>
                  </a:lnTo>
                  <a:lnTo>
                    <a:pt x="2315" y="1774"/>
                  </a:lnTo>
                  <a:lnTo>
                    <a:pt x="2313" y="1778"/>
                  </a:lnTo>
                  <a:lnTo>
                    <a:pt x="2315" y="1793"/>
                  </a:lnTo>
                  <a:lnTo>
                    <a:pt x="2314" y="1806"/>
                  </a:lnTo>
                  <a:lnTo>
                    <a:pt x="2309" y="1834"/>
                  </a:lnTo>
                  <a:close/>
                  <a:moveTo>
                    <a:pt x="2335" y="2411"/>
                  </a:moveTo>
                  <a:lnTo>
                    <a:pt x="2336" y="2403"/>
                  </a:lnTo>
                  <a:lnTo>
                    <a:pt x="2331" y="2403"/>
                  </a:lnTo>
                  <a:lnTo>
                    <a:pt x="2319" y="2388"/>
                  </a:lnTo>
                  <a:lnTo>
                    <a:pt x="2315" y="2381"/>
                  </a:lnTo>
                  <a:lnTo>
                    <a:pt x="2294" y="2370"/>
                  </a:lnTo>
                  <a:lnTo>
                    <a:pt x="2291" y="2363"/>
                  </a:lnTo>
                  <a:lnTo>
                    <a:pt x="2290" y="2358"/>
                  </a:lnTo>
                  <a:lnTo>
                    <a:pt x="2292" y="2352"/>
                  </a:lnTo>
                  <a:lnTo>
                    <a:pt x="2297" y="2346"/>
                  </a:lnTo>
                  <a:lnTo>
                    <a:pt x="2300" y="2342"/>
                  </a:lnTo>
                  <a:lnTo>
                    <a:pt x="2307" y="2331"/>
                  </a:lnTo>
                  <a:lnTo>
                    <a:pt x="2302" y="2319"/>
                  </a:lnTo>
                  <a:lnTo>
                    <a:pt x="2300" y="2319"/>
                  </a:lnTo>
                  <a:lnTo>
                    <a:pt x="2297" y="2317"/>
                  </a:lnTo>
                  <a:lnTo>
                    <a:pt x="2298" y="2313"/>
                  </a:lnTo>
                  <a:lnTo>
                    <a:pt x="2297" y="2304"/>
                  </a:lnTo>
                  <a:lnTo>
                    <a:pt x="2292" y="2297"/>
                  </a:lnTo>
                  <a:lnTo>
                    <a:pt x="2278" y="2282"/>
                  </a:lnTo>
                  <a:lnTo>
                    <a:pt x="2275" y="2271"/>
                  </a:lnTo>
                  <a:lnTo>
                    <a:pt x="2269" y="2262"/>
                  </a:lnTo>
                  <a:lnTo>
                    <a:pt x="2268" y="2260"/>
                  </a:lnTo>
                  <a:lnTo>
                    <a:pt x="2271" y="2259"/>
                  </a:lnTo>
                  <a:lnTo>
                    <a:pt x="2272" y="2258"/>
                  </a:lnTo>
                  <a:lnTo>
                    <a:pt x="2267" y="2257"/>
                  </a:lnTo>
                  <a:lnTo>
                    <a:pt x="2265" y="2254"/>
                  </a:lnTo>
                  <a:lnTo>
                    <a:pt x="2261" y="2250"/>
                  </a:lnTo>
                  <a:lnTo>
                    <a:pt x="2256" y="2246"/>
                  </a:lnTo>
                  <a:lnTo>
                    <a:pt x="2250" y="2242"/>
                  </a:lnTo>
                  <a:lnTo>
                    <a:pt x="2248" y="2238"/>
                  </a:lnTo>
                  <a:lnTo>
                    <a:pt x="2247" y="2227"/>
                  </a:lnTo>
                  <a:lnTo>
                    <a:pt x="2245" y="2221"/>
                  </a:lnTo>
                  <a:lnTo>
                    <a:pt x="2248" y="2216"/>
                  </a:lnTo>
                  <a:lnTo>
                    <a:pt x="2249" y="2212"/>
                  </a:lnTo>
                  <a:lnTo>
                    <a:pt x="2251" y="2208"/>
                  </a:lnTo>
                  <a:lnTo>
                    <a:pt x="2257" y="2207"/>
                  </a:lnTo>
                  <a:lnTo>
                    <a:pt x="2265" y="2208"/>
                  </a:lnTo>
                  <a:lnTo>
                    <a:pt x="2268" y="2204"/>
                  </a:lnTo>
                  <a:lnTo>
                    <a:pt x="2264" y="2199"/>
                  </a:lnTo>
                  <a:lnTo>
                    <a:pt x="2259" y="2192"/>
                  </a:lnTo>
                  <a:lnTo>
                    <a:pt x="2256" y="2174"/>
                  </a:lnTo>
                  <a:lnTo>
                    <a:pt x="2262" y="2169"/>
                  </a:lnTo>
                  <a:lnTo>
                    <a:pt x="2261" y="2148"/>
                  </a:lnTo>
                  <a:lnTo>
                    <a:pt x="2262" y="2142"/>
                  </a:lnTo>
                  <a:lnTo>
                    <a:pt x="2267" y="2133"/>
                  </a:lnTo>
                  <a:lnTo>
                    <a:pt x="2273" y="2136"/>
                  </a:lnTo>
                  <a:lnTo>
                    <a:pt x="2278" y="2133"/>
                  </a:lnTo>
                  <a:lnTo>
                    <a:pt x="2278" y="2123"/>
                  </a:lnTo>
                  <a:lnTo>
                    <a:pt x="2276" y="2117"/>
                  </a:lnTo>
                  <a:lnTo>
                    <a:pt x="2273" y="2111"/>
                  </a:lnTo>
                  <a:lnTo>
                    <a:pt x="2274" y="2102"/>
                  </a:lnTo>
                  <a:lnTo>
                    <a:pt x="2272" y="2094"/>
                  </a:lnTo>
                  <a:lnTo>
                    <a:pt x="2267" y="2084"/>
                  </a:lnTo>
                  <a:lnTo>
                    <a:pt x="2273" y="2064"/>
                  </a:lnTo>
                  <a:lnTo>
                    <a:pt x="2282" y="2017"/>
                  </a:lnTo>
                  <a:lnTo>
                    <a:pt x="2289" y="2002"/>
                  </a:lnTo>
                  <a:lnTo>
                    <a:pt x="2300" y="1975"/>
                  </a:lnTo>
                  <a:lnTo>
                    <a:pt x="2304" y="1961"/>
                  </a:lnTo>
                  <a:lnTo>
                    <a:pt x="2301" y="1930"/>
                  </a:lnTo>
                  <a:lnTo>
                    <a:pt x="2293" y="1930"/>
                  </a:lnTo>
                  <a:lnTo>
                    <a:pt x="2290" y="1937"/>
                  </a:lnTo>
                  <a:lnTo>
                    <a:pt x="2289" y="1956"/>
                  </a:lnTo>
                  <a:lnTo>
                    <a:pt x="2277" y="2006"/>
                  </a:lnTo>
                  <a:lnTo>
                    <a:pt x="2260" y="2071"/>
                  </a:lnTo>
                  <a:lnTo>
                    <a:pt x="2250" y="2103"/>
                  </a:lnTo>
                  <a:lnTo>
                    <a:pt x="2217" y="2195"/>
                  </a:lnTo>
                  <a:lnTo>
                    <a:pt x="2206" y="2227"/>
                  </a:lnTo>
                  <a:lnTo>
                    <a:pt x="2197" y="2245"/>
                  </a:lnTo>
                  <a:lnTo>
                    <a:pt x="2190" y="2247"/>
                  </a:lnTo>
                  <a:lnTo>
                    <a:pt x="2189" y="2249"/>
                  </a:lnTo>
                  <a:lnTo>
                    <a:pt x="2189" y="2252"/>
                  </a:lnTo>
                  <a:lnTo>
                    <a:pt x="2187" y="2259"/>
                  </a:lnTo>
                  <a:lnTo>
                    <a:pt x="2208" y="2273"/>
                  </a:lnTo>
                  <a:lnTo>
                    <a:pt x="2210" y="2283"/>
                  </a:lnTo>
                  <a:lnTo>
                    <a:pt x="2216" y="2289"/>
                  </a:lnTo>
                  <a:lnTo>
                    <a:pt x="2217" y="2288"/>
                  </a:lnTo>
                  <a:lnTo>
                    <a:pt x="2215" y="2275"/>
                  </a:lnTo>
                  <a:lnTo>
                    <a:pt x="2215" y="2270"/>
                  </a:lnTo>
                  <a:lnTo>
                    <a:pt x="2218" y="2265"/>
                  </a:lnTo>
                  <a:lnTo>
                    <a:pt x="2222" y="2263"/>
                  </a:lnTo>
                  <a:lnTo>
                    <a:pt x="2225" y="2262"/>
                  </a:lnTo>
                  <a:lnTo>
                    <a:pt x="2230" y="2262"/>
                  </a:lnTo>
                  <a:lnTo>
                    <a:pt x="2238" y="2262"/>
                  </a:lnTo>
                  <a:lnTo>
                    <a:pt x="2245" y="2265"/>
                  </a:lnTo>
                  <a:lnTo>
                    <a:pt x="2249" y="2266"/>
                  </a:lnTo>
                  <a:lnTo>
                    <a:pt x="2260" y="2272"/>
                  </a:lnTo>
                  <a:lnTo>
                    <a:pt x="2269" y="2280"/>
                  </a:lnTo>
                  <a:lnTo>
                    <a:pt x="2274" y="2285"/>
                  </a:lnTo>
                  <a:lnTo>
                    <a:pt x="2282" y="2293"/>
                  </a:lnTo>
                  <a:lnTo>
                    <a:pt x="2288" y="2301"/>
                  </a:lnTo>
                  <a:lnTo>
                    <a:pt x="2292" y="2313"/>
                  </a:lnTo>
                  <a:lnTo>
                    <a:pt x="2294" y="2325"/>
                  </a:lnTo>
                  <a:lnTo>
                    <a:pt x="2293" y="2337"/>
                  </a:lnTo>
                  <a:lnTo>
                    <a:pt x="2289" y="2344"/>
                  </a:lnTo>
                  <a:lnTo>
                    <a:pt x="2284" y="2344"/>
                  </a:lnTo>
                  <a:lnTo>
                    <a:pt x="2279" y="2343"/>
                  </a:lnTo>
                  <a:lnTo>
                    <a:pt x="2275" y="2344"/>
                  </a:lnTo>
                  <a:lnTo>
                    <a:pt x="2274" y="2350"/>
                  </a:lnTo>
                  <a:lnTo>
                    <a:pt x="2269" y="2356"/>
                  </a:lnTo>
                  <a:lnTo>
                    <a:pt x="2271" y="2361"/>
                  </a:lnTo>
                  <a:lnTo>
                    <a:pt x="2280" y="2363"/>
                  </a:lnTo>
                  <a:lnTo>
                    <a:pt x="2288" y="2380"/>
                  </a:lnTo>
                  <a:lnTo>
                    <a:pt x="2293" y="2380"/>
                  </a:lnTo>
                  <a:lnTo>
                    <a:pt x="2300" y="2385"/>
                  </a:lnTo>
                  <a:lnTo>
                    <a:pt x="2308" y="2393"/>
                  </a:lnTo>
                  <a:lnTo>
                    <a:pt x="2314" y="2404"/>
                  </a:lnTo>
                  <a:lnTo>
                    <a:pt x="2317" y="2418"/>
                  </a:lnTo>
                  <a:lnTo>
                    <a:pt x="2315" y="2421"/>
                  </a:lnTo>
                  <a:lnTo>
                    <a:pt x="2323" y="2426"/>
                  </a:lnTo>
                  <a:lnTo>
                    <a:pt x="2337" y="2433"/>
                  </a:lnTo>
                  <a:lnTo>
                    <a:pt x="2342" y="2434"/>
                  </a:lnTo>
                  <a:lnTo>
                    <a:pt x="2344" y="2425"/>
                  </a:lnTo>
                  <a:lnTo>
                    <a:pt x="2340" y="2415"/>
                  </a:lnTo>
                  <a:lnTo>
                    <a:pt x="2335" y="2411"/>
                  </a:lnTo>
                  <a:close/>
                  <a:moveTo>
                    <a:pt x="2851" y="1563"/>
                  </a:moveTo>
                  <a:lnTo>
                    <a:pt x="2851" y="1570"/>
                  </a:lnTo>
                  <a:lnTo>
                    <a:pt x="2854" y="1575"/>
                  </a:lnTo>
                  <a:lnTo>
                    <a:pt x="2859" y="1581"/>
                  </a:lnTo>
                  <a:lnTo>
                    <a:pt x="2860" y="1580"/>
                  </a:lnTo>
                  <a:lnTo>
                    <a:pt x="2860" y="1576"/>
                  </a:lnTo>
                  <a:lnTo>
                    <a:pt x="2858" y="1573"/>
                  </a:lnTo>
                  <a:lnTo>
                    <a:pt x="2857" y="1568"/>
                  </a:lnTo>
                  <a:lnTo>
                    <a:pt x="2859" y="1566"/>
                  </a:lnTo>
                  <a:lnTo>
                    <a:pt x="2859" y="1564"/>
                  </a:lnTo>
                  <a:lnTo>
                    <a:pt x="2856" y="1560"/>
                  </a:lnTo>
                  <a:lnTo>
                    <a:pt x="2858" y="1557"/>
                  </a:lnTo>
                  <a:lnTo>
                    <a:pt x="2854" y="1556"/>
                  </a:lnTo>
                  <a:lnTo>
                    <a:pt x="2853" y="1549"/>
                  </a:lnTo>
                  <a:lnTo>
                    <a:pt x="2851" y="1548"/>
                  </a:lnTo>
                  <a:lnTo>
                    <a:pt x="2850" y="1550"/>
                  </a:lnTo>
                  <a:lnTo>
                    <a:pt x="2852" y="1556"/>
                  </a:lnTo>
                  <a:lnTo>
                    <a:pt x="2851" y="1563"/>
                  </a:lnTo>
                  <a:close/>
                  <a:moveTo>
                    <a:pt x="3203" y="2043"/>
                  </a:moveTo>
                  <a:lnTo>
                    <a:pt x="3200" y="2042"/>
                  </a:lnTo>
                  <a:lnTo>
                    <a:pt x="3199" y="2044"/>
                  </a:lnTo>
                  <a:lnTo>
                    <a:pt x="3198" y="2049"/>
                  </a:lnTo>
                  <a:lnTo>
                    <a:pt x="3196" y="2063"/>
                  </a:lnTo>
                  <a:lnTo>
                    <a:pt x="3196" y="2072"/>
                  </a:lnTo>
                  <a:lnTo>
                    <a:pt x="3194" y="2077"/>
                  </a:lnTo>
                  <a:lnTo>
                    <a:pt x="3194" y="2087"/>
                  </a:lnTo>
                  <a:lnTo>
                    <a:pt x="3196" y="2095"/>
                  </a:lnTo>
                  <a:lnTo>
                    <a:pt x="3202" y="2094"/>
                  </a:lnTo>
                  <a:lnTo>
                    <a:pt x="3207" y="2101"/>
                  </a:lnTo>
                  <a:lnTo>
                    <a:pt x="3216" y="2101"/>
                  </a:lnTo>
                  <a:lnTo>
                    <a:pt x="3220" y="2107"/>
                  </a:lnTo>
                  <a:lnTo>
                    <a:pt x="3221" y="2117"/>
                  </a:lnTo>
                  <a:lnTo>
                    <a:pt x="3222" y="2123"/>
                  </a:lnTo>
                  <a:lnTo>
                    <a:pt x="3227" y="2129"/>
                  </a:lnTo>
                  <a:lnTo>
                    <a:pt x="3230" y="2135"/>
                  </a:lnTo>
                  <a:lnTo>
                    <a:pt x="3230" y="2141"/>
                  </a:lnTo>
                  <a:lnTo>
                    <a:pt x="3233" y="2153"/>
                  </a:lnTo>
                  <a:lnTo>
                    <a:pt x="3240" y="2155"/>
                  </a:lnTo>
                  <a:lnTo>
                    <a:pt x="3245" y="2165"/>
                  </a:lnTo>
                  <a:lnTo>
                    <a:pt x="3242" y="2170"/>
                  </a:lnTo>
                  <a:lnTo>
                    <a:pt x="3241" y="2175"/>
                  </a:lnTo>
                  <a:lnTo>
                    <a:pt x="3248" y="2174"/>
                  </a:lnTo>
                  <a:lnTo>
                    <a:pt x="3255" y="2173"/>
                  </a:lnTo>
                  <a:lnTo>
                    <a:pt x="3262" y="2177"/>
                  </a:lnTo>
                  <a:lnTo>
                    <a:pt x="3262" y="2180"/>
                  </a:lnTo>
                  <a:lnTo>
                    <a:pt x="3271" y="2184"/>
                  </a:lnTo>
                  <a:lnTo>
                    <a:pt x="3278" y="2190"/>
                  </a:lnTo>
                  <a:lnTo>
                    <a:pt x="3285" y="2193"/>
                  </a:lnTo>
                  <a:lnTo>
                    <a:pt x="3285" y="2199"/>
                  </a:lnTo>
                  <a:lnTo>
                    <a:pt x="3281" y="2204"/>
                  </a:lnTo>
                  <a:lnTo>
                    <a:pt x="3279" y="2208"/>
                  </a:lnTo>
                  <a:lnTo>
                    <a:pt x="3281" y="2210"/>
                  </a:lnTo>
                  <a:lnTo>
                    <a:pt x="3286" y="2204"/>
                  </a:lnTo>
                  <a:lnTo>
                    <a:pt x="3292" y="2203"/>
                  </a:lnTo>
                  <a:lnTo>
                    <a:pt x="3298" y="2204"/>
                  </a:lnTo>
                  <a:lnTo>
                    <a:pt x="3311" y="2201"/>
                  </a:lnTo>
                  <a:lnTo>
                    <a:pt x="3316" y="2198"/>
                  </a:lnTo>
                  <a:lnTo>
                    <a:pt x="3310" y="2191"/>
                  </a:lnTo>
                  <a:lnTo>
                    <a:pt x="3301" y="2177"/>
                  </a:lnTo>
                  <a:lnTo>
                    <a:pt x="3298" y="2167"/>
                  </a:lnTo>
                  <a:lnTo>
                    <a:pt x="3294" y="2160"/>
                  </a:lnTo>
                  <a:lnTo>
                    <a:pt x="3287" y="2146"/>
                  </a:lnTo>
                  <a:lnTo>
                    <a:pt x="3290" y="2129"/>
                  </a:lnTo>
                  <a:lnTo>
                    <a:pt x="3288" y="2117"/>
                  </a:lnTo>
                  <a:lnTo>
                    <a:pt x="3284" y="2111"/>
                  </a:lnTo>
                  <a:lnTo>
                    <a:pt x="3284" y="2104"/>
                  </a:lnTo>
                  <a:lnTo>
                    <a:pt x="3278" y="2099"/>
                  </a:lnTo>
                  <a:lnTo>
                    <a:pt x="3274" y="2097"/>
                  </a:lnTo>
                  <a:lnTo>
                    <a:pt x="3272" y="2091"/>
                  </a:lnTo>
                  <a:lnTo>
                    <a:pt x="3259" y="2086"/>
                  </a:lnTo>
                  <a:lnTo>
                    <a:pt x="3241" y="2081"/>
                  </a:lnTo>
                  <a:lnTo>
                    <a:pt x="3225" y="2078"/>
                  </a:lnTo>
                  <a:lnTo>
                    <a:pt x="3214" y="2069"/>
                  </a:lnTo>
                  <a:lnTo>
                    <a:pt x="3208" y="2050"/>
                  </a:lnTo>
                  <a:lnTo>
                    <a:pt x="3203" y="2043"/>
                  </a:lnTo>
                  <a:close/>
                  <a:moveTo>
                    <a:pt x="3288" y="2224"/>
                  </a:moveTo>
                  <a:lnTo>
                    <a:pt x="3284" y="2226"/>
                  </a:lnTo>
                  <a:lnTo>
                    <a:pt x="3277" y="2232"/>
                  </a:lnTo>
                  <a:lnTo>
                    <a:pt x="3277" y="2234"/>
                  </a:lnTo>
                  <a:lnTo>
                    <a:pt x="3281" y="2239"/>
                  </a:lnTo>
                  <a:lnTo>
                    <a:pt x="3285" y="2238"/>
                  </a:lnTo>
                  <a:lnTo>
                    <a:pt x="3288" y="2239"/>
                  </a:lnTo>
                  <a:lnTo>
                    <a:pt x="3288" y="2244"/>
                  </a:lnTo>
                  <a:lnTo>
                    <a:pt x="3293" y="2244"/>
                  </a:lnTo>
                  <a:lnTo>
                    <a:pt x="3293" y="2240"/>
                  </a:lnTo>
                  <a:lnTo>
                    <a:pt x="3291" y="2236"/>
                  </a:lnTo>
                  <a:lnTo>
                    <a:pt x="3289" y="2233"/>
                  </a:lnTo>
                  <a:lnTo>
                    <a:pt x="3290" y="2226"/>
                  </a:lnTo>
                  <a:lnTo>
                    <a:pt x="3288" y="2224"/>
                  </a:lnTo>
                  <a:close/>
                  <a:moveTo>
                    <a:pt x="3699" y="2617"/>
                  </a:moveTo>
                  <a:lnTo>
                    <a:pt x="3697" y="2624"/>
                  </a:lnTo>
                  <a:lnTo>
                    <a:pt x="3704" y="2645"/>
                  </a:lnTo>
                  <a:lnTo>
                    <a:pt x="3712" y="2670"/>
                  </a:lnTo>
                  <a:lnTo>
                    <a:pt x="3721" y="2686"/>
                  </a:lnTo>
                  <a:lnTo>
                    <a:pt x="3730" y="2698"/>
                  </a:lnTo>
                  <a:lnTo>
                    <a:pt x="3728" y="2703"/>
                  </a:lnTo>
                  <a:lnTo>
                    <a:pt x="3736" y="2706"/>
                  </a:lnTo>
                  <a:lnTo>
                    <a:pt x="3756" y="2709"/>
                  </a:lnTo>
                  <a:lnTo>
                    <a:pt x="3766" y="2711"/>
                  </a:lnTo>
                  <a:lnTo>
                    <a:pt x="3774" y="2713"/>
                  </a:lnTo>
                  <a:lnTo>
                    <a:pt x="3776" y="2701"/>
                  </a:lnTo>
                  <a:lnTo>
                    <a:pt x="3771" y="2689"/>
                  </a:lnTo>
                  <a:lnTo>
                    <a:pt x="3770" y="2682"/>
                  </a:lnTo>
                  <a:lnTo>
                    <a:pt x="3761" y="2663"/>
                  </a:lnTo>
                  <a:lnTo>
                    <a:pt x="3753" y="2653"/>
                  </a:lnTo>
                  <a:lnTo>
                    <a:pt x="3748" y="2649"/>
                  </a:lnTo>
                  <a:lnTo>
                    <a:pt x="3739" y="2629"/>
                  </a:lnTo>
                  <a:lnTo>
                    <a:pt x="3731" y="2620"/>
                  </a:lnTo>
                  <a:lnTo>
                    <a:pt x="3723" y="2605"/>
                  </a:lnTo>
                  <a:lnTo>
                    <a:pt x="3717" y="2589"/>
                  </a:lnTo>
                  <a:lnTo>
                    <a:pt x="3712" y="2583"/>
                  </a:lnTo>
                  <a:lnTo>
                    <a:pt x="3708" y="2577"/>
                  </a:lnTo>
                  <a:lnTo>
                    <a:pt x="3701" y="2567"/>
                  </a:lnTo>
                  <a:lnTo>
                    <a:pt x="3700" y="2558"/>
                  </a:lnTo>
                  <a:lnTo>
                    <a:pt x="3695" y="2550"/>
                  </a:lnTo>
                  <a:lnTo>
                    <a:pt x="3691" y="2549"/>
                  </a:lnTo>
                  <a:lnTo>
                    <a:pt x="3690" y="2560"/>
                  </a:lnTo>
                  <a:lnTo>
                    <a:pt x="3688" y="2583"/>
                  </a:lnTo>
                  <a:lnTo>
                    <a:pt x="3701" y="2611"/>
                  </a:lnTo>
                  <a:lnTo>
                    <a:pt x="3699" y="2617"/>
                  </a:lnTo>
                  <a:close/>
                  <a:moveTo>
                    <a:pt x="3393" y="2421"/>
                  </a:moveTo>
                  <a:lnTo>
                    <a:pt x="3390" y="2427"/>
                  </a:lnTo>
                  <a:lnTo>
                    <a:pt x="3391" y="2432"/>
                  </a:lnTo>
                  <a:lnTo>
                    <a:pt x="3398" y="2430"/>
                  </a:lnTo>
                  <a:lnTo>
                    <a:pt x="3397" y="2438"/>
                  </a:lnTo>
                  <a:lnTo>
                    <a:pt x="3404" y="2442"/>
                  </a:lnTo>
                  <a:lnTo>
                    <a:pt x="3410" y="2441"/>
                  </a:lnTo>
                  <a:lnTo>
                    <a:pt x="3406" y="2446"/>
                  </a:lnTo>
                  <a:lnTo>
                    <a:pt x="3398" y="2449"/>
                  </a:lnTo>
                  <a:lnTo>
                    <a:pt x="3397" y="2454"/>
                  </a:lnTo>
                  <a:lnTo>
                    <a:pt x="3403" y="2458"/>
                  </a:lnTo>
                  <a:lnTo>
                    <a:pt x="3400" y="2464"/>
                  </a:lnTo>
                  <a:lnTo>
                    <a:pt x="3402" y="2474"/>
                  </a:lnTo>
                  <a:lnTo>
                    <a:pt x="3405" y="2480"/>
                  </a:lnTo>
                  <a:lnTo>
                    <a:pt x="3409" y="2484"/>
                  </a:lnTo>
                  <a:lnTo>
                    <a:pt x="3415" y="2487"/>
                  </a:lnTo>
                  <a:lnTo>
                    <a:pt x="3416" y="2491"/>
                  </a:lnTo>
                  <a:lnTo>
                    <a:pt x="3420" y="2492"/>
                  </a:lnTo>
                  <a:lnTo>
                    <a:pt x="3421" y="2495"/>
                  </a:lnTo>
                  <a:lnTo>
                    <a:pt x="3410" y="2499"/>
                  </a:lnTo>
                  <a:lnTo>
                    <a:pt x="3412" y="2505"/>
                  </a:lnTo>
                  <a:lnTo>
                    <a:pt x="3414" y="2511"/>
                  </a:lnTo>
                  <a:lnTo>
                    <a:pt x="3418" y="2506"/>
                  </a:lnTo>
                  <a:lnTo>
                    <a:pt x="3423" y="2507"/>
                  </a:lnTo>
                  <a:lnTo>
                    <a:pt x="3427" y="2511"/>
                  </a:lnTo>
                  <a:lnTo>
                    <a:pt x="3425" y="2519"/>
                  </a:lnTo>
                  <a:lnTo>
                    <a:pt x="3427" y="2524"/>
                  </a:lnTo>
                  <a:lnTo>
                    <a:pt x="3428" y="2530"/>
                  </a:lnTo>
                  <a:lnTo>
                    <a:pt x="3442" y="2531"/>
                  </a:lnTo>
                  <a:lnTo>
                    <a:pt x="3444" y="2519"/>
                  </a:lnTo>
                  <a:lnTo>
                    <a:pt x="3447" y="2513"/>
                  </a:lnTo>
                  <a:lnTo>
                    <a:pt x="3453" y="2509"/>
                  </a:lnTo>
                  <a:lnTo>
                    <a:pt x="3450" y="2499"/>
                  </a:lnTo>
                  <a:lnTo>
                    <a:pt x="3454" y="2492"/>
                  </a:lnTo>
                  <a:lnTo>
                    <a:pt x="3463" y="2491"/>
                  </a:lnTo>
                  <a:lnTo>
                    <a:pt x="3466" y="2483"/>
                  </a:lnTo>
                  <a:lnTo>
                    <a:pt x="3461" y="2478"/>
                  </a:lnTo>
                  <a:lnTo>
                    <a:pt x="3457" y="2470"/>
                  </a:lnTo>
                  <a:lnTo>
                    <a:pt x="3455" y="2460"/>
                  </a:lnTo>
                  <a:lnTo>
                    <a:pt x="3449" y="2459"/>
                  </a:lnTo>
                  <a:lnTo>
                    <a:pt x="3443" y="2451"/>
                  </a:lnTo>
                  <a:lnTo>
                    <a:pt x="3429" y="2441"/>
                  </a:lnTo>
                  <a:lnTo>
                    <a:pt x="3418" y="2440"/>
                  </a:lnTo>
                  <a:lnTo>
                    <a:pt x="3420" y="2430"/>
                  </a:lnTo>
                  <a:lnTo>
                    <a:pt x="3418" y="2423"/>
                  </a:lnTo>
                  <a:lnTo>
                    <a:pt x="3411" y="2416"/>
                  </a:lnTo>
                  <a:lnTo>
                    <a:pt x="3407" y="2410"/>
                  </a:lnTo>
                  <a:lnTo>
                    <a:pt x="3404" y="2402"/>
                  </a:lnTo>
                  <a:lnTo>
                    <a:pt x="3397" y="2399"/>
                  </a:lnTo>
                  <a:lnTo>
                    <a:pt x="3395" y="2406"/>
                  </a:lnTo>
                  <a:lnTo>
                    <a:pt x="3385" y="2414"/>
                  </a:lnTo>
                  <a:lnTo>
                    <a:pt x="3387" y="2419"/>
                  </a:lnTo>
                  <a:lnTo>
                    <a:pt x="3393" y="2421"/>
                  </a:lnTo>
                  <a:close/>
                  <a:moveTo>
                    <a:pt x="3186" y="1934"/>
                  </a:moveTo>
                  <a:lnTo>
                    <a:pt x="3192" y="1934"/>
                  </a:lnTo>
                  <a:lnTo>
                    <a:pt x="3196" y="1931"/>
                  </a:lnTo>
                  <a:lnTo>
                    <a:pt x="3200" y="1926"/>
                  </a:lnTo>
                  <a:lnTo>
                    <a:pt x="3202" y="1914"/>
                  </a:lnTo>
                  <a:lnTo>
                    <a:pt x="3208" y="1904"/>
                  </a:lnTo>
                  <a:lnTo>
                    <a:pt x="3211" y="1900"/>
                  </a:lnTo>
                  <a:lnTo>
                    <a:pt x="3211" y="1897"/>
                  </a:lnTo>
                  <a:lnTo>
                    <a:pt x="3207" y="1901"/>
                  </a:lnTo>
                  <a:lnTo>
                    <a:pt x="3202" y="1902"/>
                  </a:lnTo>
                  <a:lnTo>
                    <a:pt x="3195" y="1902"/>
                  </a:lnTo>
                  <a:lnTo>
                    <a:pt x="3184" y="1914"/>
                  </a:lnTo>
                  <a:lnTo>
                    <a:pt x="3183" y="1922"/>
                  </a:lnTo>
                  <a:lnTo>
                    <a:pt x="3186" y="1930"/>
                  </a:lnTo>
                  <a:lnTo>
                    <a:pt x="3186" y="1934"/>
                  </a:lnTo>
                  <a:close/>
                  <a:moveTo>
                    <a:pt x="4020" y="3227"/>
                  </a:moveTo>
                  <a:lnTo>
                    <a:pt x="4020" y="3217"/>
                  </a:lnTo>
                  <a:lnTo>
                    <a:pt x="4012" y="3214"/>
                  </a:lnTo>
                  <a:lnTo>
                    <a:pt x="4011" y="3205"/>
                  </a:lnTo>
                  <a:lnTo>
                    <a:pt x="4014" y="3194"/>
                  </a:lnTo>
                  <a:lnTo>
                    <a:pt x="4012" y="3181"/>
                  </a:lnTo>
                  <a:lnTo>
                    <a:pt x="4001" y="3170"/>
                  </a:lnTo>
                  <a:lnTo>
                    <a:pt x="3986" y="3150"/>
                  </a:lnTo>
                  <a:lnTo>
                    <a:pt x="3980" y="3135"/>
                  </a:lnTo>
                  <a:lnTo>
                    <a:pt x="3980" y="3126"/>
                  </a:lnTo>
                  <a:lnTo>
                    <a:pt x="3986" y="3119"/>
                  </a:lnTo>
                  <a:lnTo>
                    <a:pt x="3986" y="3114"/>
                  </a:lnTo>
                  <a:lnTo>
                    <a:pt x="3981" y="3111"/>
                  </a:lnTo>
                  <a:lnTo>
                    <a:pt x="3966" y="3108"/>
                  </a:lnTo>
                  <a:lnTo>
                    <a:pt x="3956" y="3104"/>
                  </a:lnTo>
                  <a:lnTo>
                    <a:pt x="3955" y="3096"/>
                  </a:lnTo>
                  <a:lnTo>
                    <a:pt x="3950" y="3092"/>
                  </a:lnTo>
                  <a:lnTo>
                    <a:pt x="3940" y="3090"/>
                  </a:lnTo>
                  <a:lnTo>
                    <a:pt x="3923" y="3086"/>
                  </a:lnTo>
                  <a:lnTo>
                    <a:pt x="3916" y="3083"/>
                  </a:lnTo>
                  <a:lnTo>
                    <a:pt x="3912" y="3077"/>
                  </a:lnTo>
                  <a:lnTo>
                    <a:pt x="3897" y="3070"/>
                  </a:lnTo>
                  <a:lnTo>
                    <a:pt x="3888" y="3068"/>
                  </a:lnTo>
                  <a:lnTo>
                    <a:pt x="3879" y="3066"/>
                  </a:lnTo>
                  <a:lnTo>
                    <a:pt x="3875" y="3061"/>
                  </a:lnTo>
                  <a:lnTo>
                    <a:pt x="3864" y="3056"/>
                  </a:lnTo>
                  <a:lnTo>
                    <a:pt x="3852" y="3050"/>
                  </a:lnTo>
                  <a:lnTo>
                    <a:pt x="3841" y="3038"/>
                  </a:lnTo>
                  <a:lnTo>
                    <a:pt x="3842" y="3022"/>
                  </a:lnTo>
                  <a:lnTo>
                    <a:pt x="3836" y="2998"/>
                  </a:lnTo>
                  <a:lnTo>
                    <a:pt x="3832" y="2981"/>
                  </a:lnTo>
                  <a:lnTo>
                    <a:pt x="3832" y="2963"/>
                  </a:lnTo>
                  <a:lnTo>
                    <a:pt x="3840" y="2947"/>
                  </a:lnTo>
                  <a:lnTo>
                    <a:pt x="3831" y="2941"/>
                  </a:lnTo>
                  <a:lnTo>
                    <a:pt x="3825" y="2928"/>
                  </a:lnTo>
                  <a:lnTo>
                    <a:pt x="3813" y="2917"/>
                  </a:lnTo>
                  <a:lnTo>
                    <a:pt x="3793" y="2892"/>
                  </a:lnTo>
                  <a:lnTo>
                    <a:pt x="3784" y="2889"/>
                  </a:lnTo>
                  <a:lnTo>
                    <a:pt x="3779" y="2885"/>
                  </a:lnTo>
                  <a:lnTo>
                    <a:pt x="3777" y="2883"/>
                  </a:lnTo>
                  <a:lnTo>
                    <a:pt x="3772" y="2879"/>
                  </a:lnTo>
                  <a:lnTo>
                    <a:pt x="3770" y="2875"/>
                  </a:lnTo>
                  <a:lnTo>
                    <a:pt x="3766" y="2873"/>
                  </a:lnTo>
                  <a:lnTo>
                    <a:pt x="3760" y="2870"/>
                  </a:lnTo>
                  <a:lnTo>
                    <a:pt x="3756" y="2864"/>
                  </a:lnTo>
                  <a:lnTo>
                    <a:pt x="3752" y="2851"/>
                  </a:lnTo>
                  <a:lnTo>
                    <a:pt x="3751" y="2841"/>
                  </a:lnTo>
                  <a:lnTo>
                    <a:pt x="3752" y="2834"/>
                  </a:lnTo>
                  <a:lnTo>
                    <a:pt x="3755" y="2823"/>
                  </a:lnTo>
                  <a:lnTo>
                    <a:pt x="3754" y="2818"/>
                  </a:lnTo>
                  <a:lnTo>
                    <a:pt x="3756" y="2815"/>
                  </a:lnTo>
                  <a:lnTo>
                    <a:pt x="3760" y="2815"/>
                  </a:lnTo>
                  <a:lnTo>
                    <a:pt x="3768" y="2807"/>
                  </a:lnTo>
                  <a:lnTo>
                    <a:pt x="3769" y="2801"/>
                  </a:lnTo>
                  <a:lnTo>
                    <a:pt x="3772" y="2798"/>
                  </a:lnTo>
                  <a:lnTo>
                    <a:pt x="3773" y="2793"/>
                  </a:lnTo>
                  <a:lnTo>
                    <a:pt x="3768" y="2786"/>
                  </a:lnTo>
                  <a:lnTo>
                    <a:pt x="3762" y="2782"/>
                  </a:lnTo>
                  <a:lnTo>
                    <a:pt x="3759" y="2776"/>
                  </a:lnTo>
                  <a:lnTo>
                    <a:pt x="3758" y="2769"/>
                  </a:lnTo>
                  <a:lnTo>
                    <a:pt x="3757" y="2765"/>
                  </a:lnTo>
                  <a:lnTo>
                    <a:pt x="3753" y="2767"/>
                  </a:lnTo>
                  <a:lnTo>
                    <a:pt x="3742" y="2773"/>
                  </a:lnTo>
                  <a:lnTo>
                    <a:pt x="3718" y="2782"/>
                  </a:lnTo>
                  <a:lnTo>
                    <a:pt x="3692" y="2788"/>
                  </a:lnTo>
                  <a:lnTo>
                    <a:pt x="3678" y="2782"/>
                  </a:lnTo>
                  <a:lnTo>
                    <a:pt x="3665" y="2781"/>
                  </a:lnTo>
                  <a:lnTo>
                    <a:pt x="3656" y="2776"/>
                  </a:lnTo>
                  <a:lnTo>
                    <a:pt x="3656" y="2763"/>
                  </a:lnTo>
                  <a:lnTo>
                    <a:pt x="3652" y="2732"/>
                  </a:lnTo>
                  <a:lnTo>
                    <a:pt x="3650" y="2728"/>
                  </a:lnTo>
                  <a:lnTo>
                    <a:pt x="3651" y="2719"/>
                  </a:lnTo>
                  <a:lnTo>
                    <a:pt x="3647" y="2713"/>
                  </a:lnTo>
                  <a:lnTo>
                    <a:pt x="3644" y="2698"/>
                  </a:lnTo>
                  <a:lnTo>
                    <a:pt x="3637" y="2691"/>
                  </a:lnTo>
                  <a:lnTo>
                    <a:pt x="3628" y="2686"/>
                  </a:lnTo>
                  <a:lnTo>
                    <a:pt x="3619" y="2680"/>
                  </a:lnTo>
                  <a:lnTo>
                    <a:pt x="3611" y="2676"/>
                  </a:lnTo>
                  <a:lnTo>
                    <a:pt x="3609" y="2671"/>
                  </a:lnTo>
                  <a:lnTo>
                    <a:pt x="3602" y="2669"/>
                  </a:lnTo>
                  <a:lnTo>
                    <a:pt x="3600" y="2664"/>
                  </a:lnTo>
                  <a:lnTo>
                    <a:pt x="3595" y="2661"/>
                  </a:lnTo>
                  <a:lnTo>
                    <a:pt x="3593" y="2659"/>
                  </a:lnTo>
                  <a:lnTo>
                    <a:pt x="3585" y="2658"/>
                  </a:lnTo>
                  <a:lnTo>
                    <a:pt x="3574" y="2652"/>
                  </a:lnTo>
                  <a:lnTo>
                    <a:pt x="3569" y="2650"/>
                  </a:lnTo>
                  <a:lnTo>
                    <a:pt x="3562" y="2644"/>
                  </a:lnTo>
                  <a:lnTo>
                    <a:pt x="3556" y="2638"/>
                  </a:lnTo>
                  <a:lnTo>
                    <a:pt x="3539" y="2633"/>
                  </a:lnTo>
                  <a:lnTo>
                    <a:pt x="3537" y="2628"/>
                  </a:lnTo>
                  <a:lnTo>
                    <a:pt x="3532" y="2622"/>
                  </a:lnTo>
                  <a:lnTo>
                    <a:pt x="3532" y="2615"/>
                  </a:lnTo>
                  <a:lnTo>
                    <a:pt x="3527" y="2607"/>
                  </a:lnTo>
                  <a:lnTo>
                    <a:pt x="3522" y="2603"/>
                  </a:lnTo>
                  <a:lnTo>
                    <a:pt x="3515" y="2600"/>
                  </a:lnTo>
                  <a:lnTo>
                    <a:pt x="3509" y="2594"/>
                  </a:lnTo>
                  <a:lnTo>
                    <a:pt x="3502" y="2592"/>
                  </a:lnTo>
                  <a:lnTo>
                    <a:pt x="3499" y="2587"/>
                  </a:lnTo>
                  <a:lnTo>
                    <a:pt x="3499" y="2578"/>
                  </a:lnTo>
                  <a:lnTo>
                    <a:pt x="3503" y="2576"/>
                  </a:lnTo>
                  <a:lnTo>
                    <a:pt x="3501" y="2571"/>
                  </a:lnTo>
                  <a:lnTo>
                    <a:pt x="3492" y="2566"/>
                  </a:lnTo>
                  <a:lnTo>
                    <a:pt x="3490" y="2569"/>
                  </a:lnTo>
                  <a:lnTo>
                    <a:pt x="3473" y="2566"/>
                  </a:lnTo>
                  <a:lnTo>
                    <a:pt x="3460" y="2565"/>
                  </a:lnTo>
                  <a:lnTo>
                    <a:pt x="3457" y="2570"/>
                  </a:lnTo>
                  <a:lnTo>
                    <a:pt x="3453" y="2575"/>
                  </a:lnTo>
                  <a:lnTo>
                    <a:pt x="3443" y="2576"/>
                  </a:lnTo>
                  <a:lnTo>
                    <a:pt x="3438" y="2581"/>
                  </a:lnTo>
                  <a:lnTo>
                    <a:pt x="3440" y="2584"/>
                  </a:lnTo>
                  <a:lnTo>
                    <a:pt x="3445" y="2586"/>
                  </a:lnTo>
                  <a:lnTo>
                    <a:pt x="3443" y="2590"/>
                  </a:lnTo>
                  <a:lnTo>
                    <a:pt x="3433" y="2590"/>
                  </a:lnTo>
                  <a:lnTo>
                    <a:pt x="3435" y="2593"/>
                  </a:lnTo>
                  <a:lnTo>
                    <a:pt x="3434" y="2600"/>
                  </a:lnTo>
                  <a:lnTo>
                    <a:pt x="3437" y="2603"/>
                  </a:lnTo>
                  <a:lnTo>
                    <a:pt x="3434" y="2610"/>
                  </a:lnTo>
                  <a:lnTo>
                    <a:pt x="3436" y="2614"/>
                  </a:lnTo>
                  <a:lnTo>
                    <a:pt x="3434" y="2618"/>
                  </a:lnTo>
                  <a:lnTo>
                    <a:pt x="3435" y="2631"/>
                  </a:lnTo>
                  <a:lnTo>
                    <a:pt x="3439" y="2630"/>
                  </a:lnTo>
                  <a:lnTo>
                    <a:pt x="3441" y="2623"/>
                  </a:lnTo>
                  <a:lnTo>
                    <a:pt x="3444" y="2625"/>
                  </a:lnTo>
                  <a:lnTo>
                    <a:pt x="3445" y="2631"/>
                  </a:lnTo>
                  <a:lnTo>
                    <a:pt x="3445" y="2636"/>
                  </a:lnTo>
                  <a:lnTo>
                    <a:pt x="3443" y="2639"/>
                  </a:lnTo>
                  <a:lnTo>
                    <a:pt x="3447" y="2641"/>
                  </a:lnTo>
                  <a:lnTo>
                    <a:pt x="3452" y="2644"/>
                  </a:lnTo>
                  <a:lnTo>
                    <a:pt x="3452" y="2650"/>
                  </a:lnTo>
                  <a:lnTo>
                    <a:pt x="3451" y="2657"/>
                  </a:lnTo>
                  <a:lnTo>
                    <a:pt x="3458" y="2658"/>
                  </a:lnTo>
                  <a:lnTo>
                    <a:pt x="3454" y="2686"/>
                  </a:lnTo>
                  <a:lnTo>
                    <a:pt x="3443" y="2699"/>
                  </a:lnTo>
                  <a:lnTo>
                    <a:pt x="3431" y="2709"/>
                  </a:lnTo>
                  <a:lnTo>
                    <a:pt x="3428" y="2712"/>
                  </a:lnTo>
                  <a:lnTo>
                    <a:pt x="3428" y="2717"/>
                  </a:lnTo>
                  <a:lnTo>
                    <a:pt x="3427" y="2723"/>
                  </a:lnTo>
                  <a:lnTo>
                    <a:pt x="3426" y="2729"/>
                  </a:lnTo>
                  <a:lnTo>
                    <a:pt x="3420" y="2731"/>
                  </a:lnTo>
                  <a:lnTo>
                    <a:pt x="3414" y="2730"/>
                  </a:lnTo>
                  <a:lnTo>
                    <a:pt x="3400" y="2735"/>
                  </a:lnTo>
                  <a:lnTo>
                    <a:pt x="3384" y="2733"/>
                  </a:lnTo>
                  <a:lnTo>
                    <a:pt x="3380" y="2725"/>
                  </a:lnTo>
                  <a:lnTo>
                    <a:pt x="3384" y="2720"/>
                  </a:lnTo>
                  <a:lnTo>
                    <a:pt x="3382" y="2714"/>
                  </a:lnTo>
                  <a:lnTo>
                    <a:pt x="3376" y="2708"/>
                  </a:lnTo>
                  <a:lnTo>
                    <a:pt x="3379" y="2697"/>
                  </a:lnTo>
                  <a:lnTo>
                    <a:pt x="3374" y="2692"/>
                  </a:lnTo>
                  <a:lnTo>
                    <a:pt x="3374" y="2688"/>
                  </a:lnTo>
                  <a:lnTo>
                    <a:pt x="3392" y="2692"/>
                  </a:lnTo>
                  <a:lnTo>
                    <a:pt x="3408" y="2701"/>
                  </a:lnTo>
                  <a:lnTo>
                    <a:pt x="3414" y="2705"/>
                  </a:lnTo>
                  <a:lnTo>
                    <a:pt x="3425" y="2701"/>
                  </a:lnTo>
                  <a:lnTo>
                    <a:pt x="3434" y="2697"/>
                  </a:lnTo>
                  <a:lnTo>
                    <a:pt x="3441" y="2691"/>
                  </a:lnTo>
                  <a:lnTo>
                    <a:pt x="3442" y="2687"/>
                  </a:lnTo>
                  <a:lnTo>
                    <a:pt x="3439" y="2686"/>
                  </a:lnTo>
                  <a:lnTo>
                    <a:pt x="3427" y="2686"/>
                  </a:lnTo>
                  <a:lnTo>
                    <a:pt x="3394" y="2687"/>
                  </a:lnTo>
                  <a:lnTo>
                    <a:pt x="3361" y="2682"/>
                  </a:lnTo>
                  <a:lnTo>
                    <a:pt x="3341" y="2677"/>
                  </a:lnTo>
                  <a:lnTo>
                    <a:pt x="3324" y="2673"/>
                  </a:lnTo>
                  <a:lnTo>
                    <a:pt x="3306" y="2667"/>
                  </a:lnTo>
                  <a:lnTo>
                    <a:pt x="3292" y="2661"/>
                  </a:lnTo>
                  <a:lnTo>
                    <a:pt x="3290" y="2656"/>
                  </a:lnTo>
                  <a:lnTo>
                    <a:pt x="3283" y="2652"/>
                  </a:lnTo>
                  <a:lnTo>
                    <a:pt x="3280" y="2642"/>
                  </a:lnTo>
                  <a:lnTo>
                    <a:pt x="3269" y="2637"/>
                  </a:lnTo>
                  <a:lnTo>
                    <a:pt x="3262" y="2633"/>
                  </a:lnTo>
                  <a:lnTo>
                    <a:pt x="3259" y="2622"/>
                  </a:lnTo>
                  <a:lnTo>
                    <a:pt x="3250" y="2611"/>
                  </a:lnTo>
                  <a:lnTo>
                    <a:pt x="3242" y="2594"/>
                  </a:lnTo>
                  <a:lnTo>
                    <a:pt x="3244" y="2590"/>
                  </a:lnTo>
                  <a:lnTo>
                    <a:pt x="3234" y="2585"/>
                  </a:lnTo>
                  <a:lnTo>
                    <a:pt x="3233" y="2581"/>
                  </a:lnTo>
                  <a:lnTo>
                    <a:pt x="3216" y="2559"/>
                  </a:lnTo>
                  <a:lnTo>
                    <a:pt x="3218" y="2550"/>
                  </a:lnTo>
                  <a:lnTo>
                    <a:pt x="3215" y="2544"/>
                  </a:lnTo>
                  <a:lnTo>
                    <a:pt x="3216" y="2538"/>
                  </a:lnTo>
                  <a:lnTo>
                    <a:pt x="3213" y="2533"/>
                  </a:lnTo>
                  <a:lnTo>
                    <a:pt x="3209" y="2526"/>
                  </a:lnTo>
                  <a:lnTo>
                    <a:pt x="3212" y="2521"/>
                  </a:lnTo>
                  <a:lnTo>
                    <a:pt x="3209" y="2515"/>
                  </a:lnTo>
                  <a:lnTo>
                    <a:pt x="3210" y="2507"/>
                  </a:lnTo>
                  <a:lnTo>
                    <a:pt x="3215" y="2501"/>
                  </a:lnTo>
                  <a:lnTo>
                    <a:pt x="3214" y="2494"/>
                  </a:lnTo>
                  <a:lnTo>
                    <a:pt x="3213" y="2486"/>
                  </a:lnTo>
                  <a:lnTo>
                    <a:pt x="3191" y="2459"/>
                  </a:lnTo>
                  <a:lnTo>
                    <a:pt x="3186" y="2451"/>
                  </a:lnTo>
                  <a:lnTo>
                    <a:pt x="3187" y="2447"/>
                  </a:lnTo>
                  <a:lnTo>
                    <a:pt x="3183" y="2431"/>
                  </a:lnTo>
                  <a:lnTo>
                    <a:pt x="3180" y="2424"/>
                  </a:lnTo>
                  <a:lnTo>
                    <a:pt x="3184" y="2420"/>
                  </a:lnTo>
                  <a:lnTo>
                    <a:pt x="3182" y="2414"/>
                  </a:lnTo>
                  <a:lnTo>
                    <a:pt x="3179" y="2401"/>
                  </a:lnTo>
                  <a:lnTo>
                    <a:pt x="3180" y="2392"/>
                  </a:lnTo>
                  <a:lnTo>
                    <a:pt x="3180" y="2378"/>
                  </a:lnTo>
                  <a:lnTo>
                    <a:pt x="3184" y="2366"/>
                  </a:lnTo>
                  <a:lnTo>
                    <a:pt x="3186" y="2350"/>
                  </a:lnTo>
                  <a:lnTo>
                    <a:pt x="3190" y="2337"/>
                  </a:lnTo>
                  <a:lnTo>
                    <a:pt x="3199" y="2325"/>
                  </a:lnTo>
                  <a:lnTo>
                    <a:pt x="3209" y="2324"/>
                  </a:lnTo>
                  <a:lnTo>
                    <a:pt x="3212" y="2316"/>
                  </a:lnTo>
                  <a:lnTo>
                    <a:pt x="3210" y="2310"/>
                  </a:lnTo>
                  <a:lnTo>
                    <a:pt x="3213" y="2302"/>
                  </a:lnTo>
                  <a:lnTo>
                    <a:pt x="3218" y="2290"/>
                  </a:lnTo>
                  <a:lnTo>
                    <a:pt x="3227" y="2279"/>
                  </a:lnTo>
                  <a:lnTo>
                    <a:pt x="3228" y="2271"/>
                  </a:lnTo>
                  <a:lnTo>
                    <a:pt x="3230" y="2262"/>
                  </a:lnTo>
                  <a:lnTo>
                    <a:pt x="3229" y="2259"/>
                  </a:lnTo>
                  <a:lnTo>
                    <a:pt x="3230" y="2254"/>
                  </a:lnTo>
                  <a:lnTo>
                    <a:pt x="3232" y="2249"/>
                  </a:lnTo>
                  <a:lnTo>
                    <a:pt x="3231" y="2248"/>
                  </a:lnTo>
                  <a:lnTo>
                    <a:pt x="3229" y="2248"/>
                  </a:lnTo>
                  <a:lnTo>
                    <a:pt x="3227" y="2246"/>
                  </a:lnTo>
                  <a:lnTo>
                    <a:pt x="3227" y="2243"/>
                  </a:lnTo>
                  <a:lnTo>
                    <a:pt x="3225" y="2238"/>
                  </a:lnTo>
                  <a:lnTo>
                    <a:pt x="3221" y="2233"/>
                  </a:lnTo>
                  <a:lnTo>
                    <a:pt x="3221" y="2228"/>
                  </a:lnTo>
                  <a:lnTo>
                    <a:pt x="3221" y="2224"/>
                  </a:lnTo>
                  <a:lnTo>
                    <a:pt x="3218" y="2219"/>
                  </a:lnTo>
                  <a:lnTo>
                    <a:pt x="3215" y="2214"/>
                  </a:lnTo>
                  <a:lnTo>
                    <a:pt x="3216" y="2209"/>
                  </a:lnTo>
                  <a:lnTo>
                    <a:pt x="3215" y="2207"/>
                  </a:lnTo>
                  <a:lnTo>
                    <a:pt x="3212" y="2202"/>
                  </a:lnTo>
                  <a:lnTo>
                    <a:pt x="3213" y="2199"/>
                  </a:lnTo>
                  <a:lnTo>
                    <a:pt x="3215" y="2196"/>
                  </a:lnTo>
                  <a:lnTo>
                    <a:pt x="3211" y="2194"/>
                  </a:lnTo>
                  <a:lnTo>
                    <a:pt x="3211" y="2190"/>
                  </a:lnTo>
                  <a:lnTo>
                    <a:pt x="3202" y="2183"/>
                  </a:lnTo>
                  <a:lnTo>
                    <a:pt x="3202" y="2180"/>
                  </a:lnTo>
                  <a:lnTo>
                    <a:pt x="3199" y="2178"/>
                  </a:lnTo>
                  <a:lnTo>
                    <a:pt x="3201" y="2177"/>
                  </a:lnTo>
                  <a:lnTo>
                    <a:pt x="3205" y="2176"/>
                  </a:lnTo>
                  <a:lnTo>
                    <a:pt x="3206" y="2174"/>
                  </a:lnTo>
                  <a:lnTo>
                    <a:pt x="3204" y="2172"/>
                  </a:lnTo>
                  <a:lnTo>
                    <a:pt x="3201" y="2170"/>
                  </a:lnTo>
                  <a:lnTo>
                    <a:pt x="3198" y="2170"/>
                  </a:lnTo>
                  <a:lnTo>
                    <a:pt x="3193" y="2168"/>
                  </a:lnTo>
                  <a:lnTo>
                    <a:pt x="3193" y="2164"/>
                  </a:lnTo>
                  <a:lnTo>
                    <a:pt x="3187" y="2156"/>
                  </a:lnTo>
                  <a:lnTo>
                    <a:pt x="3183" y="2148"/>
                  </a:lnTo>
                  <a:lnTo>
                    <a:pt x="3175" y="2140"/>
                  </a:lnTo>
                  <a:lnTo>
                    <a:pt x="3174" y="2133"/>
                  </a:lnTo>
                  <a:lnTo>
                    <a:pt x="3174" y="2124"/>
                  </a:lnTo>
                  <a:lnTo>
                    <a:pt x="3172" y="2119"/>
                  </a:lnTo>
                  <a:lnTo>
                    <a:pt x="3168" y="2117"/>
                  </a:lnTo>
                  <a:lnTo>
                    <a:pt x="3168" y="2113"/>
                  </a:lnTo>
                  <a:lnTo>
                    <a:pt x="3167" y="2110"/>
                  </a:lnTo>
                  <a:lnTo>
                    <a:pt x="3168" y="2107"/>
                  </a:lnTo>
                  <a:lnTo>
                    <a:pt x="3154" y="2097"/>
                  </a:lnTo>
                  <a:lnTo>
                    <a:pt x="3152" y="2092"/>
                  </a:lnTo>
                  <a:lnTo>
                    <a:pt x="3147" y="2089"/>
                  </a:lnTo>
                  <a:lnTo>
                    <a:pt x="3145" y="2091"/>
                  </a:lnTo>
                  <a:lnTo>
                    <a:pt x="3145" y="2094"/>
                  </a:lnTo>
                  <a:lnTo>
                    <a:pt x="3140" y="2093"/>
                  </a:lnTo>
                  <a:lnTo>
                    <a:pt x="3132" y="2092"/>
                  </a:lnTo>
                  <a:lnTo>
                    <a:pt x="3128" y="2086"/>
                  </a:lnTo>
                  <a:lnTo>
                    <a:pt x="3124" y="2082"/>
                  </a:lnTo>
                  <a:lnTo>
                    <a:pt x="3126" y="2074"/>
                  </a:lnTo>
                  <a:lnTo>
                    <a:pt x="3123" y="2070"/>
                  </a:lnTo>
                  <a:lnTo>
                    <a:pt x="3112" y="2067"/>
                  </a:lnTo>
                  <a:lnTo>
                    <a:pt x="3111" y="2064"/>
                  </a:lnTo>
                  <a:lnTo>
                    <a:pt x="3102" y="2060"/>
                  </a:lnTo>
                  <a:lnTo>
                    <a:pt x="3101" y="2050"/>
                  </a:lnTo>
                  <a:lnTo>
                    <a:pt x="3098" y="2046"/>
                  </a:lnTo>
                  <a:lnTo>
                    <a:pt x="3098" y="2042"/>
                  </a:lnTo>
                  <a:lnTo>
                    <a:pt x="3095" y="2038"/>
                  </a:lnTo>
                  <a:lnTo>
                    <a:pt x="3094" y="2035"/>
                  </a:lnTo>
                  <a:lnTo>
                    <a:pt x="3094" y="2032"/>
                  </a:lnTo>
                  <a:lnTo>
                    <a:pt x="3090" y="2029"/>
                  </a:lnTo>
                  <a:lnTo>
                    <a:pt x="3091" y="2027"/>
                  </a:lnTo>
                  <a:lnTo>
                    <a:pt x="3082" y="2023"/>
                  </a:lnTo>
                  <a:lnTo>
                    <a:pt x="3075" y="2015"/>
                  </a:lnTo>
                  <a:lnTo>
                    <a:pt x="3071" y="2004"/>
                  </a:lnTo>
                  <a:lnTo>
                    <a:pt x="3070" y="1991"/>
                  </a:lnTo>
                  <a:lnTo>
                    <a:pt x="3074" y="1988"/>
                  </a:lnTo>
                  <a:lnTo>
                    <a:pt x="3073" y="1985"/>
                  </a:lnTo>
                  <a:lnTo>
                    <a:pt x="3068" y="1981"/>
                  </a:lnTo>
                  <a:lnTo>
                    <a:pt x="3063" y="1969"/>
                  </a:lnTo>
                  <a:lnTo>
                    <a:pt x="3058" y="1965"/>
                  </a:lnTo>
                  <a:lnTo>
                    <a:pt x="3053" y="1952"/>
                  </a:lnTo>
                  <a:lnTo>
                    <a:pt x="3054" y="1944"/>
                  </a:lnTo>
                  <a:lnTo>
                    <a:pt x="3049" y="1937"/>
                  </a:lnTo>
                  <a:lnTo>
                    <a:pt x="3048" y="1933"/>
                  </a:lnTo>
                  <a:lnTo>
                    <a:pt x="3051" y="1924"/>
                  </a:lnTo>
                  <a:lnTo>
                    <a:pt x="3054" y="1925"/>
                  </a:lnTo>
                  <a:lnTo>
                    <a:pt x="3056" y="1921"/>
                  </a:lnTo>
                  <a:lnTo>
                    <a:pt x="3053" y="1917"/>
                  </a:lnTo>
                  <a:lnTo>
                    <a:pt x="3055" y="1914"/>
                  </a:lnTo>
                  <a:lnTo>
                    <a:pt x="3056" y="1912"/>
                  </a:lnTo>
                  <a:lnTo>
                    <a:pt x="3052" y="1910"/>
                  </a:lnTo>
                  <a:lnTo>
                    <a:pt x="3048" y="1907"/>
                  </a:lnTo>
                  <a:lnTo>
                    <a:pt x="3048" y="1902"/>
                  </a:lnTo>
                  <a:lnTo>
                    <a:pt x="3050" y="1901"/>
                  </a:lnTo>
                  <a:lnTo>
                    <a:pt x="3048" y="1895"/>
                  </a:lnTo>
                  <a:lnTo>
                    <a:pt x="3042" y="1890"/>
                  </a:lnTo>
                  <a:lnTo>
                    <a:pt x="3043" y="1886"/>
                  </a:lnTo>
                  <a:lnTo>
                    <a:pt x="3032" y="1881"/>
                  </a:lnTo>
                  <a:lnTo>
                    <a:pt x="3027" y="1876"/>
                  </a:lnTo>
                  <a:lnTo>
                    <a:pt x="3026" y="1865"/>
                  </a:lnTo>
                  <a:lnTo>
                    <a:pt x="3017" y="1848"/>
                  </a:lnTo>
                  <a:lnTo>
                    <a:pt x="3014" y="1841"/>
                  </a:lnTo>
                  <a:lnTo>
                    <a:pt x="3012" y="1825"/>
                  </a:lnTo>
                  <a:lnTo>
                    <a:pt x="3006" y="1820"/>
                  </a:lnTo>
                  <a:lnTo>
                    <a:pt x="3002" y="1808"/>
                  </a:lnTo>
                  <a:lnTo>
                    <a:pt x="2998" y="1803"/>
                  </a:lnTo>
                  <a:lnTo>
                    <a:pt x="2998" y="1795"/>
                  </a:lnTo>
                  <a:lnTo>
                    <a:pt x="3002" y="1793"/>
                  </a:lnTo>
                  <a:lnTo>
                    <a:pt x="3001" y="1785"/>
                  </a:lnTo>
                  <a:lnTo>
                    <a:pt x="3005" y="1782"/>
                  </a:lnTo>
                  <a:lnTo>
                    <a:pt x="3005" y="1778"/>
                  </a:lnTo>
                  <a:lnTo>
                    <a:pt x="3000" y="1767"/>
                  </a:lnTo>
                  <a:lnTo>
                    <a:pt x="3005" y="1762"/>
                  </a:lnTo>
                  <a:lnTo>
                    <a:pt x="3002" y="1756"/>
                  </a:lnTo>
                  <a:lnTo>
                    <a:pt x="2994" y="1754"/>
                  </a:lnTo>
                  <a:lnTo>
                    <a:pt x="2992" y="1752"/>
                  </a:lnTo>
                  <a:lnTo>
                    <a:pt x="2990" y="1752"/>
                  </a:lnTo>
                  <a:lnTo>
                    <a:pt x="2988" y="1755"/>
                  </a:lnTo>
                  <a:lnTo>
                    <a:pt x="2984" y="1755"/>
                  </a:lnTo>
                  <a:lnTo>
                    <a:pt x="2980" y="1752"/>
                  </a:lnTo>
                  <a:lnTo>
                    <a:pt x="2977" y="1753"/>
                  </a:lnTo>
                  <a:lnTo>
                    <a:pt x="2974" y="1756"/>
                  </a:lnTo>
                  <a:lnTo>
                    <a:pt x="2969" y="1754"/>
                  </a:lnTo>
                  <a:lnTo>
                    <a:pt x="2968" y="1751"/>
                  </a:lnTo>
                  <a:lnTo>
                    <a:pt x="2972" y="1746"/>
                  </a:lnTo>
                  <a:lnTo>
                    <a:pt x="2970" y="1744"/>
                  </a:lnTo>
                  <a:lnTo>
                    <a:pt x="2966" y="1749"/>
                  </a:lnTo>
                  <a:lnTo>
                    <a:pt x="2953" y="1748"/>
                  </a:lnTo>
                  <a:lnTo>
                    <a:pt x="2951" y="1746"/>
                  </a:lnTo>
                  <a:lnTo>
                    <a:pt x="2949" y="1749"/>
                  </a:lnTo>
                  <a:lnTo>
                    <a:pt x="2942" y="1749"/>
                  </a:lnTo>
                  <a:lnTo>
                    <a:pt x="2936" y="1745"/>
                  </a:lnTo>
                  <a:lnTo>
                    <a:pt x="2933" y="1739"/>
                  </a:lnTo>
                  <a:lnTo>
                    <a:pt x="2927" y="1736"/>
                  </a:lnTo>
                  <a:lnTo>
                    <a:pt x="2923" y="1725"/>
                  </a:lnTo>
                  <a:lnTo>
                    <a:pt x="2922" y="1720"/>
                  </a:lnTo>
                  <a:lnTo>
                    <a:pt x="2919" y="1717"/>
                  </a:lnTo>
                  <a:lnTo>
                    <a:pt x="2911" y="1715"/>
                  </a:lnTo>
                  <a:lnTo>
                    <a:pt x="2905" y="1700"/>
                  </a:lnTo>
                  <a:lnTo>
                    <a:pt x="2898" y="1695"/>
                  </a:lnTo>
                  <a:lnTo>
                    <a:pt x="2893" y="1686"/>
                  </a:lnTo>
                  <a:lnTo>
                    <a:pt x="2890" y="1675"/>
                  </a:lnTo>
                  <a:lnTo>
                    <a:pt x="2888" y="1669"/>
                  </a:lnTo>
                  <a:lnTo>
                    <a:pt x="2887" y="1659"/>
                  </a:lnTo>
                  <a:lnTo>
                    <a:pt x="2883" y="1649"/>
                  </a:lnTo>
                  <a:lnTo>
                    <a:pt x="2880" y="1639"/>
                  </a:lnTo>
                  <a:lnTo>
                    <a:pt x="2878" y="1630"/>
                  </a:lnTo>
                  <a:lnTo>
                    <a:pt x="2880" y="1626"/>
                  </a:lnTo>
                  <a:lnTo>
                    <a:pt x="2872" y="1610"/>
                  </a:lnTo>
                  <a:lnTo>
                    <a:pt x="2867" y="1610"/>
                  </a:lnTo>
                  <a:lnTo>
                    <a:pt x="2864" y="1613"/>
                  </a:lnTo>
                  <a:lnTo>
                    <a:pt x="2860" y="1610"/>
                  </a:lnTo>
                  <a:lnTo>
                    <a:pt x="2858" y="1605"/>
                  </a:lnTo>
                  <a:lnTo>
                    <a:pt x="2852" y="1597"/>
                  </a:lnTo>
                  <a:lnTo>
                    <a:pt x="2848" y="1594"/>
                  </a:lnTo>
                  <a:lnTo>
                    <a:pt x="2838" y="1591"/>
                  </a:lnTo>
                  <a:lnTo>
                    <a:pt x="2831" y="1582"/>
                  </a:lnTo>
                  <a:lnTo>
                    <a:pt x="2823" y="1577"/>
                  </a:lnTo>
                  <a:lnTo>
                    <a:pt x="2820" y="1571"/>
                  </a:lnTo>
                  <a:lnTo>
                    <a:pt x="2818" y="1564"/>
                  </a:lnTo>
                  <a:lnTo>
                    <a:pt x="2818" y="1556"/>
                  </a:lnTo>
                  <a:lnTo>
                    <a:pt x="2815" y="1546"/>
                  </a:lnTo>
                  <a:lnTo>
                    <a:pt x="2815" y="1543"/>
                  </a:lnTo>
                  <a:lnTo>
                    <a:pt x="2820" y="1544"/>
                  </a:lnTo>
                  <a:lnTo>
                    <a:pt x="2821" y="1548"/>
                  </a:lnTo>
                  <a:lnTo>
                    <a:pt x="2824" y="1551"/>
                  </a:lnTo>
                  <a:lnTo>
                    <a:pt x="2826" y="1551"/>
                  </a:lnTo>
                  <a:lnTo>
                    <a:pt x="2829" y="1548"/>
                  </a:lnTo>
                  <a:lnTo>
                    <a:pt x="2826" y="1545"/>
                  </a:lnTo>
                  <a:lnTo>
                    <a:pt x="2824" y="1542"/>
                  </a:lnTo>
                  <a:lnTo>
                    <a:pt x="2819" y="1535"/>
                  </a:lnTo>
                  <a:lnTo>
                    <a:pt x="2814" y="1531"/>
                  </a:lnTo>
                  <a:lnTo>
                    <a:pt x="2813" y="1533"/>
                  </a:lnTo>
                  <a:lnTo>
                    <a:pt x="2809" y="1534"/>
                  </a:lnTo>
                  <a:lnTo>
                    <a:pt x="2805" y="1530"/>
                  </a:lnTo>
                  <a:lnTo>
                    <a:pt x="2803" y="1510"/>
                  </a:lnTo>
                  <a:lnTo>
                    <a:pt x="2800" y="1505"/>
                  </a:lnTo>
                  <a:lnTo>
                    <a:pt x="2804" y="1497"/>
                  </a:lnTo>
                  <a:lnTo>
                    <a:pt x="2802" y="1487"/>
                  </a:lnTo>
                  <a:lnTo>
                    <a:pt x="2800" y="1481"/>
                  </a:lnTo>
                  <a:lnTo>
                    <a:pt x="2793" y="1468"/>
                  </a:lnTo>
                  <a:lnTo>
                    <a:pt x="2789" y="1455"/>
                  </a:lnTo>
                  <a:lnTo>
                    <a:pt x="2786" y="1442"/>
                  </a:lnTo>
                  <a:lnTo>
                    <a:pt x="2794" y="1434"/>
                  </a:lnTo>
                  <a:lnTo>
                    <a:pt x="2801" y="1425"/>
                  </a:lnTo>
                  <a:lnTo>
                    <a:pt x="2801" y="1407"/>
                  </a:lnTo>
                  <a:lnTo>
                    <a:pt x="2796" y="1396"/>
                  </a:lnTo>
                  <a:lnTo>
                    <a:pt x="2799" y="1389"/>
                  </a:lnTo>
                  <a:lnTo>
                    <a:pt x="2807" y="1383"/>
                  </a:lnTo>
                  <a:lnTo>
                    <a:pt x="2808" y="1375"/>
                  </a:lnTo>
                  <a:lnTo>
                    <a:pt x="2812" y="1372"/>
                  </a:lnTo>
                  <a:lnTo>
                    <a:pt x="2813" y="1365"/>
                  </a:lnTo>
                  <a:lnTo>
                    <a:pt x="2810" y="1356"/>
                  </a:lnTo>
                  <a:lnTo>
                    <a:pt x="2810" y="1347"/>
                  </a:lnTo>
                  <a:lnTo>
                    <a:pt x="2798" y="1339"/>
                  </a:lnTo>
                  <a:lnTo>
                    <a:pt x="2792" y="1328"/>
                  </a:lnTo>
                  <a:lnTo>
                    <a:pt x="2787" y="1315"/>
                  </a:lnTo>
                  <a:lnTo>
                    <a:pt x="2787" y="1302"/>
                  </a:lnTo>
                  <a:lnTo>
                    <a:pt x="2783" y="1293"/>
                  </a:lnTo>
                  <a:lnTo>
                    <a:pt x="2776" y="1288"/>
                  </a:lnTo>
                  <a:lnTo>
                    <a:pt x="2774" y="1276"/>
                  </a:lnTo>
                  <a:lnTo>
                    <a:pt x="2776" y="1267"/>
                  </a:lnTo>
                  <a:lnTo>
                    <a:pt x="2769" y="1251"/>
                  </a:lnTo>
                  <a:lnTo>
                    <a:pt x="2768" y="1246"/>
                  </a:lnTo>
                  <a:lnTo>
                    <a:pt x="2763" y="1239"/>
                  </a:lnTo>
                  <a:lnTo>
                    <a:pt x="2765" y="1221"/>
                  </a:lnTo>
                  <a:lnTo>
                    <a:pt x="2772" y="1222"/>
                  </a:lnTo>
                  <a:lnTo>
                    <a:pt x="2771" y="1206"/>
                  </a:lnTo>
                  <a:lnTo>
                    <a:pt x="2769" y="1196"/>
                  </a:lnTo>
                  <a:lnTo>
                    <a:pt x="2765" y="1185"/>
                  </a:lnTo>
                  <a:lnTo>
                    <a:pt x="2757" y="1174"/>
                  </a:lnTo>
                  <a:lnTo>
                    <a:pt x="2746" y="1170"/>
                  </a:lnTo>
                  <a:lnTo>
                    <a:pt x="2740" y="1163"/>
                  </a:lnTo>
                  <a:lnTo>
                    <a:pt x="2740" y="1158"/>
                  </a:lnTo>
                  <a:lnTo>
                    <a:pt x="2746" y="1155"/>
                  </a:lnTo>
                  <a:lnTo>
                    <a:pt x="2746" y="1151"/>
                  </a:lnTo>
                  <a:lnTo>
                    <a:pt x="2743" y="1147"/>
                  </a:lnTo>
                  <a:lnTo>
                    <a:pt x="2737" y="1145"/>
                  </a:lnTo>
                  <a:lnTo>
                    <a:pt x="2722" y="1135"/>
                  </a:lnTo>
                  <a:lnTo>
                    <a:pt x="2717" y="1122"/>
                  </a:lnTo>
                  <a:lnTo>
                    <a:pt x="2719" y="1107"/>
                  </a:lnTo>
                  <a:lnTo>
                    <a:pt x="2718" y="1088"/>
                  </a:lnTo>
                  <a:lnTo>
                    <a:pt x="2726" y="1074"/>
                  </a:lnTo>
                  <a:lnTo>
                    <a:pt x="2726" y="1061"/>
                  </a:lnTo>
                  <a:lnTo>
                    <a:pt x="2730" y="1055"/>
                  </a:lnTo>
                  <a:lnTo>
                    <a:pt x="2734" y="1052"/>
                  </a:lnTo>
                  <a:lnTo>
                    <a:pt x="2726" y="1047"/>
                  </a:lnTo>
                  <a:lnTo>
                    <a:pt x="2722" y="1044"/>
                  </a:lnTo>
                  <a:lnTo>
                    <a:pt x="2723" y="1038"/>
                  </a:lnTo>
                  <a:lnTo>
                    <a:pt x="2715" y="1040"/>
                  </a:lnTo>
                  <a:lnTo>
                    <a:pt x="2714" y="1043"/>
                  </a:lnTo>
                  <a:lnTo>
                    <a:pt x="2709" y="1045"/>
                  </a:lnTo>
                  <a:lnTo>
                    <a:pt x="2695" y="1041"/>
                  </a:lnTo>
                  <a:lnTo>
                    <a:pt x="2682" y="1036"/>
                  </a:lnTo>
                  <a:lnTo>
                    <a:pt x="2666" y="1031"/>
                  </a:lnTo>
                  <a:lnTo>
                    <a:pt x="2656" y="1024"/>
                  </a:lnTo>
                  <a:lnTo>
                    <a:pt x="2654" y="1011"/>
                  </a:lnTo>
                  <a:lnTo>
                    <a:pt x="2658" y="976"/>
                  </a:lnTo>
                  <a:lnTo>
                    <a:pt x="2656" y="960"/>
                  </a:lnTo>
                  <a:lnTo>
                    <a:pt x="2657" y="944"/>
                  </a:lnTo>
                  <a:lnTo>
                    <a:pt x="2659" y="927"/>
                  </a:lnTo>
                  <a:lnTo>
                    <a:pt x="2653" y="923"/>
                  </a:lnTo>
                  <a:lnTo>
                    <a:pt x="2652" y="918"/>
                  </a:lnTo>
                  <a:lnTo>
                    <a:pt x="2644" y="915"/>
                  </a:lnTo>
                  <a:lnTo>
                    <a:pt x="2629" y="909"/>
                  </a:lnTo>
                  <a:lnTo>
                    <a:pt x="2629" y="905"/>
                  </a:lnTo>
                  <a:lnTo>
                    <a:pt x="2619" y="900"/>
                  </a:lnTo>
                  <a:lnTo>
                    <a:pt x="2618" y="896"/>
                  </a:lnTo>
                  <a:lnTo>
                    <a:pt x="2604" y="891"/>
                  </a:lnTo>
                  <a:lnTo>
                    <a:pt x="2603" y="886"/>
                  </a:lnTo>
                  <a:lnTo>
                    <a:pt x="2598" y="882"/>
                  </a:lnTo>
                  <a:lnTo>
                    <a:pt x="2594" y="875"/>
                  </a:lnTo>
                  <a:lnTo>
                    <a:pt x="2591" y="867"/>
                  </a:lnTo>
                  <a:lnTo>
                    <a:pt x="2583" y="868"/>
                  </a:lnTo>
                  <a:lnTo>
                    <a:pt x="2557" y="849"/>
                  </a:lnTo>
                  <a:lnTo>
                    <a:pt x="2552" y="837"/>
                  </a:lnTo>
                  <a:lnTo>
                    <a:pt x="2542" y="822"/>
                  </a:lnTo>
                  <a:lnTo>
                    <a:pt x="2527" y="809"/>
                  </a:lnTo>
                  <a:lnTo>
                    <a:pt x="2512" y="800"/>
                  </a:lnTo>
                  <a:lnTo>
                    <a:pt x="2510" y="794"/>
                  </a:lnTo>
                  <a:lnTo>
                    <a:pt x="2496" y="785"/>
                  </a:lnTo>
                  <a:lnTo>
                    <a:pt x="2490" y="789"/>
                  </a:lnTo>
                  <a:lnTo>
                    <a:pt x="2486" y="794"/>
                  </a:lnTo>
                  <a:lnTo>
                    <a:pt x="2475" y="796"/>
                  </a:lnTo>
                  <a:lnTo>
                    <a:pt x="2474" y="801"/>
                  </a:lnTo>
                  <a:lnTo>
                    <a:pt x="2479" y="805"/>
                  </a:lnTo>
                  <a:lnTo>
                    <a:pt x="2478" y="813"/>
                  </a:lnTo>
                  <a:lnTo>
                    <a:pt x="2482" y="818"/>
                  </a:lnTo>
                  <a:lnTo>
                    <a:pt x="2484" y="823"/>
                  </a:lnTo>
                  <a:lnTo>
                    <a:pt x="2484" y="829"/>
                  </a:lnTo>
                  <a:lnTo>
                    <a:pt x="2487" y="833"/>
                  </a:lnTo>
                  <a:lnTo>
                    <a:pt x="2492" y="839"/>
                  </a:lnTo>
                  <a:lnTo>
                    <a:pt x="2489" y="847"/>
                  </a:lnTo>
                  <a:lnTo>
                    <a:pt x="2493" y="859"/>
                  </a:lnTo>
                  <a:lnTo>
                    <a:pt x="2493" y="868"/>
                  </a:lnTo>
                  <a:lnTo>
                    <a:pt x="2497" y="877"/>
                  </a:lnTo>
                  <a:lnTo>
                    <a:pt x="2497" y="896"/>
                  </a:lnTo>
                  <a:lnTo>
                    <a:pt x="2499" y="902"/>
                  </a:lnTo>
                  <a:lnTo>
                    <a:pt x="2497" y="908"/>
                  </a:lnTo>
                  <a:lnTo>
                    <a:pt x="2498" y="913"/>
                  </a:lnTo>
                  <a:lnTo>
                    <a:pt x="2503" y="913"/>
                  </a:lnTo>
                  <a:lnTo>
                    <a:pt x="2511" y="931"/>
                  </a:lnTo>
                  <a:lnTo>
                    <a:pt x="2528" y="941"/>
                  </a:lnTo>
                  <a:lnTo>
                    <a:pt x="2535" y="952"/>
                  </a:lnTo>
                  <a:lnTo>
                    <a:pt x="2543" y="957"/>
                  </a:lnTo>
                  <a:lnTo>
                    <a:pt x="2561" y="973"/>
                  </a:lnTo>
                  <a:lnTo>
                    <a:pt x="2575" y="992"/>
                  </a:lnTo>
                  <a:lnTo>
                    <a:pt x="2583" y="999"/>
                  </a:lnTo>
                  <a:lnTo>
                    <a:pt x="2585" y="1007"/>
                  </a:lnTo>
                  <a:lnTo>
                    <a:pt x="2561" y="1029"/>
                  </a:lnTo>
                  <a:lnTo>
                    <a:pt x="2548" y="1037"/>
                  </a:lnTo>
                  <a:lnTo>
                    <a:pt x="2532" y="1027"/>
                  </a:lnTo>
                  <a:lnTo>
                    <a:pt x="2517" y="1014"/>
                  </a:lnTo>
                  <a:lnTo>
                    <a:pt x="2508" y="985"/>
                  </a:lnTo>
                  <a:lnTo>
                    <a:pt x="2500" y="974"/>
                  </a:lnTo>
                  <a:lnTo>
                    <a:pt x="2492" y="966"/>
                  </a:lnTo>
                  <a:lnTo>
                    <a:pt x="2480" y="962"/>
                  </a:lnTo>
                  <a:lnTo>
                    <a:pt x="2477" y="955"/>
                  </a:lnTo>
                  <a:lnTo>
                    <a:pt x="2476" y="949"/>
                  </a:lnTo>
                  <a:lnTo>
                    <a:pt x="2474" y="940"/>
                  </a:lnTo>
                  <a:lnTo>
                    <a:pt x="2467" y="929"/>
                  </a:lnTo>
                  <a:lnTo>
                    <a:pt x="2453" y="916"/>
                  </a:lnTo>
                  <a:lnTo>
                    <a:pt x="2444" y="914"/>
                  </a:lnTo>
                  <a:lnTo>
                    <a:pt x="2441" y="900"/>
                  </a:lnTo>
                  <a:lnTo>
                    <a:pt x="2450" y="879"/>
                  </a:lnTo>
                  <a:lnTo>
                    <a:pt x="2458" y="884"/>
                  </a:lnTo>
                  <a:lnTo>
                    <a:pt x="2459" y="877"/>
                  </a:lnTo>
                  <a:lnTo>
                    <a:pt x="2461" y="870"/>
                  </a:lnTo>
                  <a:lnTo>
                    <a:pt x="2468" y="865"/>
                  </a:lnTo>
                  <a:lnTo>
                    <a:pt x="2469" y="860"/>
                  </a:lnTo>
                  <a:lnTo>
                    <a:pt x="2467" y="849"/>
                  </a:lnTo>
                  <a:lnTo>
                    <a:pt x="2462" y="833"/>
                  </a:lnTo>
                  <a:lnTo>
                    <a:pt x="2438" y="812"/>
                  </a:lnTo>
                  <a:lnTo>
                    <a:pt x="2434" y="798"/>
                  </a:lnTo>
                  <a:lnTo>
                    <a:pt x="2417" y="792"/>
                  </a:lnTo>
                  <a:lnTo>
                    <a:pt x="2411" y="788"/>
                  </a:lnTo>
                  <a:lnTo>
                    <a:pt x="2408" y="775"/>
                  </a:lnTo>
                  <a:lnTo>
                    <a:pt x="2399" y="763"/>
                  </a:lnTo>
                  <a:lnTo>
                    <a:pt x="2397" y="756"/>
                  </a:lnTo>
                  <a:lnTo>
                    <a:pt x="2391" y="754"/>
                  </a:lnTo>
                  <a:lnTo>
                    <a:pt x="2380" y="746"/>
                  </a:lnTo>
                  <a:lnTo>
                    <a:pt x="2370" y="727"/>
                  </a:lnTo>
                  <a:lnTo>
                    <a:pt x="2371" y="713"/>
                  </a:lnTo>
                  <a:lnTo>
                    <a:pt x="2373" y="701"/>
                  </a:lnTo>
                  <a:lnTo>
                    <a:pt x="2379" y="686"/>
                  </a:lnTo>
                  <a:lnTo>
                    <a:pt x="2389" y="672"/>
                  </a:lnTo>
                  <a:lnTo>
                    <a:pt x="2399" y="664"/>
                  </a:lnTo>
                  <a:lnTo>
                    <a:pt x="2407" y="666"/>
                  </a:lnTo>
                  <a:lnTo>
                    <a:pt x="2416" y="662"/>
                  </a:lnTo>
                  <a:lnTo>
                    <a:pt x="2414" y="656"/>
                  </a:lnTo>
                  <a:lnTo>
                    <a:pt x="2411" y="651"/>
                  </a:lnTo>
                  <a:lnTo>
                    <a:pt x="2412" y="646"/>
                  </a:lnTo>
                  <a:lnTo>
                    <a:pt x="2406" y="644"/>
                  </a:lnTo>
                  <a:lnTo>
                    <a:pt x="2385" y="644"/>
                  </a:lnTo>
                  <a:lnTo>
                    <a:pt x="2373" y="629"/>
                  </a:lnTo>
                  <a:lnTo>
                    <a:pt x="2346" y="624"/>
                  </a:lnTo>
                  <a:lnTo>
                    <a:pt x="2340" y="621"/>
                  </a:lnTo>
                  <a:lnTo>
                    <a:pt x="2337" y="617"/>
                  </a:lnTo>
                  <a:lnTo>
                    <a:pt x="2324" y="619"/>
                  </a:lnTo>
                  <a:lnTo>
                    <a:pt x="2308" y="611"/>
                  </a:lnTo>
                  <a:lnTo>
                    <a:pt x="2296" y="598"/>
                  </a:lnTo>
                  <a:lnTo>
                    <a:pt x="2282" y="597"/>
                  </a:lnTo>
                  <a:lnTo>
                    <a:pt x="2276" y="594"/>
                  </a:lnTo>
                  <a:lnTo>
                    <a:pt x="2273" y="587"/>
                  </a:lnTo>
                  <a:lnTo>
                    <a:pt x="2265" y="579"/>
                  </a:lnTo>
                  <a:lnTo>
                    <a:pt x="2257" y="571"/>
                  </a:lnTo>
                  <a:lnTo>
                    <a:pt x="2246" y="563"/>
                  </a:lnTo>
                  <a:lnTo>
                    <a:pt x="2246" y="557"/>
                  </a:lnTo>
                  <a:lnTo>
                    <a:pt x="2249" y="552"/>
                  </a:lnTo>
                  <a:lnTo>
                    <a:pt x="2252" y="548"/>
                  </a:lnTo>
                  <a:lnTo>
                    <a:pt x="2256" y="534"/>
                  </a:lnTo>
                  <a:lnTo>
                    <a:pt x="2249" y="527"/>
                  </a:lnTo>
                  <a:lnTo>
                    <a:pt x="2242" y="511"/>
                  </a:lnTo>
                  <a:lnTo>
                    <a:pt x="2235" y="505"/>
                  </a:lnTo>
                  <a:lnTo>
                    <a:pt x="2231" y="489"/>
                  </a:lnTo>
                  <a:lnTo>
                    <a:pt x="2227" y="480"/>
                  </a:lnTo>
                  <a:lnTo>
                    <a:pt x="2217" y="477"/>
                  </a:lnTo>
                  <a:lnTo>
                    <a:pt x="2212" y="469"/>
                  </a:lnTo>
                  <a:lnTo>
                    <a:pt x="2209" y="458"/>
                  </a:lnTo>
                  <a:lnTo>
                    <a:pt x="2199" y="452"/>
                  </a:lnTo>
                  <a:lnTo>
                    <a:pt x="2192" y="442"/>
                  </a:lnTo>
                  <a:lnTo>
                    <a:pt x="2189" y="433"/>
                  </a:lnTo>
                  <a:lnTo>
                    <a:pt x="2191" y="424"/>
                  </a:lnTo>
                  <a:lnTo>
                    <a:pt x="2184" y="412"/>
                  </a:lnTo>
                  <a:lnTo>
                    <a:pt x="2177" y="397"/>
                  </a:lnTo>
                  <a:lnTo>
                    <a:pt x="2178" y="386"/>
                  </a:lnTo>
                  <a:lnTo>
                    <a:pt x="2175" y="361"/>
                  </a:lnTo>
                  <a:lnTo>
                    <a:pt x="2169" y="345"/>
                  </a:lnTo>
                  <a:lnTo>
                    <a:pt x="2157" y="333"/>
                  </a:lnTo>
                  <a:lnTo>
                    <a:pt x="2156" y="323"/>
                  </a:lnTo>
                  <a:lnTo>
                    <a:pt x="2144" y="311"/>
                  </a:lnTo>
                  <a:lnTo>
                    <a:pt x="2125" y="300"/>
                  </a:lnTo>
                  <a:lnTo>
                    <a:pt x="2115" y="293"/>
                  </a:lnTo>
                  <a:lnTo>
                    <a:pt x="2091" y="287"/>
                  </a:lnTo>
                  <a:lnTo>
                    <a:pt x="2084" y="282"/>
                  </a:lnTo>
                  <a:lnTo>
                    <a:pt x="2077" y="276"/>
                  </a:lnTo>
                  <a:lnTo>
                    <a:pt x="2073" y="272"/>
                  </a:lnTo>
                  <a:lnTo>
                    <a:pt x="2065" y="268"/>
                  </a:lnTo>
                  <a:lnTo>
                    <a:pt x="2053" y="265"/>
                  </a:lnTo>
                  <a:lnTo>
                    <a:pt x="2045" y="260"/>
                  </a:lnTo>
                  <a:lnTo>
                    <a:pt x="2036" y="257"/>
                  </a:lnTo>
                  <a:lnTo>
                    <a:pt x="2021" y="256"/>
                  </a:lnTo>
                  <a:lnTo>
                    <a:pt x="2001" y="247"/>
                  </a:lnTo>
                  <a:lnTo>
                    <a:pt x="2000" y="238"/>
                  </a:lnTo>
                  <a:lnTo>
                    <a:pt x="1987" y="230"/>
                  </a:lnTo>
                  <a:lnTo>
                    <a:pt x="1985" y="224"/>
                  </a:lnTo>
                  <a:lnTo>
                    <a:pt x="1979" y="219"/>
                  </a:lnTo>
                  <a:lnTo>
                    <a:pt x="1977" y="212"/>
                  </a:lnTo>
                  <a:lnTo>
                    <a:pt x="1973" y="207"/>
                  </a:lnTo>
                  <a:lnTo>
                    <a:pt x="1969" y="207"/>
                  </a:lnTo>
                  <a:lnTo>
                    <a:pt x="1963" y="209"/>
                  </a:lnTo>
                  <a:lnTo>
                    <a:pt x="1960" y="204"/>
                  </a:lnTo>
                  <a:lnTo>
                    <a:pt x="1955" y="202"/>
                  </a:lnTo>
                  <a:lnTo>
                    <a:pt x="1950" y="194"/>
                  </a:lnTo>
                  <a:lnTo>
                    <a:pt x="1941" y="184"/>
                  </a:lnTo>
                  <a:lnTo>
                    <a:pt x="1934" y="175"/>
                  </a:lnTo>
                  <a:lnTo>
                    <a:pt x="1931" y="167"/>
                  </a:lnTo>
                  <a:lnTo>
                    <a:pt x="1933" y="159"/>
                  </a:lnTo>
                  <a:lnTo>
                    <a:pt x="1927" y="155"/>
                  </a:lnTo>
                  <a:lnTo>
                    <a:pt x="1926" y="143"/>
                  </a:lnTo>
                  <a:lnTo>
                    <a:pt x="1928" y="139"/>
                  </a:lnTo>
                  <a:lnTo>
                    <a:pt x="1924" y="130"/>
                  </a:lnTo>
                  <a:lnTo>
                    <a:pt x="1924" y="125"/>
                  </a:lnTo>
                  <a:lnTo>
                    <a:pt x="1921" y="124"/>
                  </a:lnTo>
                  <a:lnTo>
                    <a:pt x="1921" y="127"/>
                  </a:lnTo>
                  <a:lnTo>
                    <a:pt x="1912" y="122"/>
                  </a:lnTo>
                  <a:lnTo>
                    <a:pt x="1909" y="117"/>
                  </a:lnTo>
                  <a:lnTo>
                    <a:pt x="1900" y="111"/>
                  </a:lnTo>
                  <a:lnTo>
                    <a:pt x="1890" y="98"/>
                  </a:lnTo>
                  <a:lnTo>
                    <a:pt x="1893" y="86"/>
                  </a:lnTo>
                  <a:lnTo>
                    <a:pt x="1894" y="79"/>
                  </a:lnTo>
                  <a:lnTo>
                    <a:pt x="1897" y="77"/>
                  </a:lnTo>
                  <a:lnTo>
                    <a:pt x="1897" y="71"/>
                  </a:lnTo>
                  <a:lnTo>
                    <a:pt x="1897" y="67"/>
                  </a:lnTo>
                  <a:lnTo>
                    <a:pt x="1897" y="58"/>
                  </a:lnTo>
                  <a:lnTo>
                    <a:pt x="1895" y="45"/>
                  </a:lnTo>
                  <a:lnTo>
                    <a:pt x="1900" y="27"/>
                  </a:lnTo>
                  <a:lnTo>
                    <a:pt x="1901" y="23"/>
                  </a:lnTo>
                  <a:lnTo>
                    <a:pt x="1898" y="12"/>
                  </a:lnTo>
                  <a:lnTo>
                    <a:pt x="1898" y="2"/>
                  </a:lnTo>
                  <a:lnTo>
                    <a:pt x="1896" y="1"/>
                  </a:lnTo>
                  <a:lnTo>
                    <a:pt x="1788" y="1"/>
                  </a:lnTo>
                  <a:lnTo>
                    <a:pt x="1673" y="0"/>
                  </a:lnTo>
                  <a:lnTo>
                    <a:pt x="1559" y="0"/>
                  </a:lnTo>
                  <a:lnTo>
                    <a:pt x="1445" y="0"/>
                  </a:lnTo>
                  <a:lnTo>
                    <a:pt x="1331" y="0"/>
                  </a:lnTo>
                  <a:lnTo>
                    <a:pt x="1217" y="0"/>
                  </a:lnTo>
                  <a:lnTo>
                    <a:pt x="1103" y="0"/>
                  </a:lnTo>
                  <a:lnTo>
                    <a:pt x="1073" y="0"/>
                  </a:lnTo>
                  <a:lnTo>
                    <a:pt x="1069" y="4"/>
                  </a:lnTo>
                  <a:lnTo>
                    <a:pt x="1067" y="0"/>
                  </a:lnTo>
                  <a:lnTo>
                    <a:pt x="1050" y="0"/>
                  </a:lnTo>
                  <a:lnTo>
                    <a:pt x="1052" y="3"/>
                  </a:lnTo>
                  <a:lnTo>
                    <a:pt x="1054" y="18"/>
                  </a:lnTo>
                  <a:lnTo>
                    <a:pt x="1053" y="31"/>
                  </a:lnTo>
                  <a:lnTo>
                    <a:pt x="1045" y="52"/>
                  </a:lnTo>
                  <a:lnTo>
                    <a:pt x="1030" y="28"/>
                  </a:lnTo>
                  <a:lnTo>
                    <a:pt x="1030" y="21"/>
                  </a:lnTo>
                  <a:lnTo>
                    <a:pt x="1024" y="9"/>
                  </a:lnTo>
                  <a:lnTo>
                    <a:pt x="1019" y="1"/>
                  </a:lnTo>
                  <a:lnTo>
                    <a:pt x="981" y="1"/>
                  </a:lnTo>
                  <a:lnTo>
                    <a:pt x="978" y="4"/>
                  </a:lnTo>
                  <a:lnTo>
                    <a:pt x="968" y="15"/>
                  </a:lnTo>
                  <a:lnTo>
                    <a:pt x="964" y="23"/>
                  </a:lnTo>
                  <a:lnTo>
                    <a:pt x="952" y="35"/>
                  </a:lnTo>
                  <a:lnTo>
                    <a:pt x="946" y="41"/>
                  </a:lnTo>
                  <a:lnTo>
                    <a:pt x="941" y="51"/>
                  </a:lnTo>
                  <a:lnTo>
                    <a:pt x="939" y="60"/>
                  </a:lnTo>
                  <a:lnTo>
                    <a:pt x="937" y="71"/>
                  </a:lnTo>
                  <a:lnTo>
                    <a:pt x="943" y="81"/>
                  </a:lnTo>
                  <a:lnTo>
                    <a:pt x="950" y="78"/>
                  </a:lnTo>
                  <a:lnTo>
                    <a:pt x="955" y="71"/>
                  </a:lnTo>
                  <a:lnTo>
                    <a:pt x="961" y="64"/>
                  </a:lnTo>
                  <a:lnTo>
                    <a:pt x="973" y="58"/>
                  </a:lnTo>
                  <a:lnTo>
                    <a:pt x="980" y="59"/>
                  </a:lnTo>
                  <a:lnTo>
                    <a:pt x="987" y="56"/>
                  </a:lnTo>
                  <a:lnTo>
                    <a:pt x="992" y="52"/>
                  </a:lnTo>
                  <a:lnTo>
                    <a:pt x="997" y="50"/>
                  </a:lnTo>
                  <a:lnTo>
                    <a:pt x="999" y="45"/>
                  </a:lnTo>
                  <a:lnTo>
                    <a:pt x="1000" y="39"/>
                  </a:lnTo>
                  <a:lnTo>
                    <a:pt x="1006" y="36"/>
                  </a:lnTo>
                  <a:lnTo>
                    <a:pt x="1010" y="37"/>
                  </a:lnTo>
                  <a:lnTo>
                    <a:pt x="1015" y="40"/>
                  </a:lnTo>
                  <a:lnTo>
                    <a:pt x="1015" y="46"/>
                  </a:lnTo>
                  <a:lnTo>
                    <a:pt x="1012" y="51"/>
                  </a:lnTo>
                  <a:lnTo>
                    <a:pt x="1015" y="55"/>
                  </a:lnTo>
                  <a:lnTo>
                    <a:pt x="1018" y="59"/>
                  </a:lnTo>
                  <a:lnTo>
                    <a:pt x="1024" y="61"/>
                  </a:lnTo>
                  <a:lnTo>
                    <a:pt x="1027" y="64"/>
                  </a:lnTo>
                  <a:lnTo>
                    <a:pt x="1026" y="68"/>
                  </a:lnTo>
                  <a:lnTo>
                    <a:pt x="1021" y="70"/>
                  </a:lnTo>
                  <a:lnTo>
                    <a:pt x="1017" y="73"/>
                  </a:lnTo>
                  <a:lnTo>
                    <a:pt x="1018" y="75"/>
                  </a:lnTo>
                  <a:lnTo>
                    <a:pt x="1021" y="76"/>
                  </a:lnTo>
                  <a:lnTo>
                    <a:pt x="1027" y="77"/>
                  </a:lnTo>
                  <a:lnTo>
                    <a:pt x="1029" y="80"/>
                  </a:lnTo>
                  <a:lnTo>
                    <a:pt x="1027" y="88"/>
                  </a:lnTo>
                  <a:lnTo>
                    <a:pt x="1020" y="98"/>
                  </a:lnTo>
                  <a:lnTo>
                    <a:pt x="1010" y="111"/>
                  </a:lnTo>
                  <a:lnTo>
                    <a:pt x="1007" y="119"/>
                  </a:lnTo>
                  <a:lnTo>
                    <a:pt x="1003" y="124"/>
                  </a:lnTo>
                  <a:lnTo>
                    <a:pt x="1001" y="132"/>
                  </a:lnTo>
                  <a:lnTo>
                    <a:pt x="1003" y="141"/>
                  </a:lnTo>
                  <a:lnTo>
                    <a:pt x="1003" y="151"/>
                  </a:lnTo>
                  <a:lnTo>
                    <a:pt x="1010" y="161"/>
                  </a:lnTo>
                  <a:lnTo>
                    <a:pt x="1015" y="168"/>
                  </a:lnTo>
                  <a:lnTo>
                    <a:pt x="1020" y="175"/>
                  </a:lnTo>
                  <a:lnTo>
                    <a:pt x="1022" y="184"/>
                  </a:lnTo>
                  <a:lnTo>
                    <a:pt x="1023" y="193"/>
                  </a:lnTo>
                  <a:lnTo>
                    <a:pt x="1029" y="198"/>
                  </a:lnTo>
                  <a:lnTo>
                    <a:pt x="1033" y="204"/>
                  </a:lnTo>
                  <a:lnTo>
                    <a:pt x="1038" y="208"/>
                  </a:lnTo>
                  <a:lnTo>
                    <a:pt x="1046" y="209"/>
                  </a:lnTo>
                  <a:lnTo>
                    <a:pt x="1054" y="206"/>
                  </a:lnTo>
                  <a:lnTo>
                    <a:pt x="1062" y="201"/>
                  </a:lnTo>
                  <a:lnTo>
                    <a:pt x="1067" y="197"/>
                  </a:lnTo>
                  <a:lnTo>
                    <a:pt x="1073" y="197"/>
                  </a:lnTo>
                  <a:lnTo>
                    <a:pt x="1077" y="200"/>
                  </a:lnTo>
                  <a:lnTo>
                    <a:pt x="1080" y="200"/>
                  </a:lnTo>
                  <a:lnTo>
                    <a:pt x="1080" y="196"/>
                  </a:lnTo>
                  <a:lnTo>
                    <a:pt x="1081" y="192"/>
                  </a:lnTo>
                  <a:lnTo>
                    <a:pt x="1086" y="192"/>
                  </a:lnTo>
                  <a:lnTo>
                    <a:pt x="1088" y="187"/>
                  </a:lnTo>
                  <a:lnTo>
                    <a:pt x="1085" y="179"/>
                  </a:lnTo>
                  <a:lnTo>
                    <a:pt x="1081" y="172"/>
                  </a:lnTo>
                  <a:lnTo>
                    <a:pt x="1076" y="168"/>
                  </a:lnTo>
                  <a:lnTo>
                    <a:pt x="1076" y="161"/>
                  </a:lnTo>
                  <a:lnTo>
                    <a:pt x="1071" y="150"/>
                  </a:lnTo>
                  <a:lnTo>
                    <a:pt x="1069" y="144"/>
                  </a:lnTo>
                  <a:lnTo>
                    <a:pt x="1070" y="141"/>
                  </a:lnTo>
                  <a:lnTo>
                    <a:pt x="1075" y="143"/>
                  </a:lnTo>
                  <a:lnTo>
                    <a:pt x="1081" y="149"/>
                  </a:lnTo>
                  <a:lnTo>
                    <a:pt x="1084" y="155"/>
                  </a:lnTo>
                  <a:lnTo>
                    <a:pt x="1089" y="166"/>
                  </a:lnTo>
                  <a:lnTo>
                    <a:pt x="1096" y="179"/>
                  </a:lnTo>
                  <a:lnTo>
                    <a:pt x="1099" y="180"/>
                  </a:lnTo>
                  <a:lnTo>
                    <a:pt x="1103" y="180"/>
                  </a:lnTo>
                  <a:lnTo>
                    <a:pt x="1111" y="179"/>
                  </a:lnTo>
                  <a:lnTo>
                    <a:pt x="1116" y="179"/>
                  </a:lnTo>
                  <a:lnTo>
                    <a:pt x="1120" y="174"/>
                  </a:lnTo>
                  <a:lnTo>
                    <a:pt x="1123" y="174"/>
                  </a:lnTo>
                  <a:lnTo>
                    <a:pt x="1128" y="177"/>
                  </a:lnTo>
                  <a:lnTo>
                    <a:pt x="1129" y="183"/>
                  </a:lnTo>
                  <a:lnTo>
                    <a:pt x="1132" y="184"/>
                  </a:lnTo>
                  <a:lnTo>
                    <a:pt x="1138" y="186"/>
                  </a:lnTo>
                  <a:lnTo>
                    <a:pt x="1148" y="190"/>
                  </a:lnTo>
                  <a:lnTo>
                    <a:pt x="1150" y="194"/>
                  </a:lnTo>
                  <a:lnTo>
                    <a:pt x="1157" y="196"/>
                  </a:lnTo>
                  <a:lnTo>
                    <a:pt x="1164" y="201"/>
                  </a:lnTo>
                  <a:lnTo>
                    <a:pt x="1167" y="207"/>
                  </a:lnTo>
                  <a:lnTo>
                    <a:pt x="1165" y="217"/>
                  </a:lnTo>
                  <a:lnTo>
                    <a:pt x="1156" y="223"/>
                  </a:lnTo>
                  <a:lnTo>
                    <a:pt x="1153" y="230"/>
                  </a:lnTo>
                  <a:lnTo>
                    <a:pt x="1149" y="236"/>
                  </a:lnTo>
                  <a:lnTo>
                    <a:pt x="1144" y="243"/>
                  </a:lnTo>
                  <a:lnTo>
                    <a:pt x="1142" y="246"/>
                  </a:lnTo>
                  <a:lnTo>
                    <a:pt x="1133" y="247"/>
                  </a:lnTo>
                  <a:lnTo>
                    <a:pt x="1116" y="244"/>
                  </a:lnTo>
                  <a:lnTo>
                    <a:pt x="1105" y="239"/>
                  </a:lnTo>
                  <a:lnTo>
                    <a:pt x="1100" y="235"/>
                  </a:lnTo>
                  <a:lnTo>
                    <a:pt x="1099" y="229"/>
                  </a:lnTo>
                  <a:lnTo>
                    <a:pt x="1093" y="227"/>
                  </a:lnTo>
                  <a:lnTo>
                    <a:pt x="1085" y="229"/>
                  </a:lnTo>
                  <a:lnTo>
                    <a:pt x="1083" y="226"/>
                  </a:lnTo>
                  <a:lnTo>
                    <a:pt x="1082" y="221"/>
                  </a:lnTo>
                  <a:lnTo>
                    <a:pt x="1077" y="219"/>
                  </a:lnTo>
                  <a:lnTo>
                    <a:pt x="1070" y="220"/>
                  </a:lnTo>
                  <a:lnTo>
                    <a:pt x="1065" y="222"/>
                  </a:lnTo>
                  <a:lnTo>
                    <a:pt x="1062" y="224"/>
                  </a:lnTo>
                  <a:lnTo>
                    <a:pt x="1063" y="229"/>
                  </a:lnTo>
                  <a:lnTo>
                    <a:pt x="1067" y="229"/>
                  </a:lnTo>
                  <a:lnTo>
                    <a:pt x="1071" y="227"/>
                  </a:lnTo>
                  <a:lnTo>
                    <a:pt x="1072" y="229"/>
                  </a:lnTo>
                  <a:lnTo>
                    <a:pt x="1074" y="232"/>
                  </a:lnTo>
                  <a:lnTo>
                    <a:pt x="1076" y="236"/>
                  </a:lnTo>
                  <a:lnTo>
                    <a:pt x="1081" y="233"/>
                  </a:lnTo>
                  <a:lnTo>
                    <a:pt x="1085" y="237"/>
                  </a:lnTo>
                  <a:lnTo>
                    <a:pt x="1082" y="248"/>
                  </a:lnTo>
                  <a:lnTo>
                    <a:pt x="1076" y="256"/>
                  </a:lnTo>
                  <a:lnTo>
                    <a:pt x="1065" y="265"/>
                  </a:lnTo>
                  <a:lnTo>
                    <a:pt x="1065" y="270"/>
                  </a:lnTo>
                  <a:lnTo>
                    <a:pt x="1060" y="276"/>
                  </a:lnTo>
                  <a:lnTo>
                    <a:pt x="1053" y="280"/>
                  </a:lnTo>
                  <a:lnTo>
                    <a:pt x="1047" y="285"/>
                  </a:lnTo>
                  <a:lnTo>
                    <a:pt x="1046" y="279"/>
                  </a:lnTo>
                  <a:lnTo>
                    <a:pt x="1047" y="271"/>
                  </a:lnTo>
                  <a:lnTo>
                    <a:pt x="1041" y="271"/>
                  </a:lnTo>
                  <a:lnTo>
                    <a:pt x="1036" y="267"/>
                  </a:lnTo>
                  <a:lnTo>
                    <a:pt x="1037" y="260"/>
                  </a:lnTo>
                  <a:lnTo>
                    <a:pt x="1032" y="255"/>
                  </a:lnTo>
                  <a:lnTo>
                    <a:pt x="1026" y="245"/>
                  </a:lnTo>
                  <a:lnTo>
                    <a:pt x="1017" y="236"/>
                  </a:lnTo>
                  <a:lnTo>
                    <a:pt x="1000" y="229"/>
                  </a:lnTo>
                  <a:lnTo>
                    <a:pt x="988" y="220"/>
                  </a:lnTo>
                  <a:lnTo>
                    <a:pt x="971" y="217"/>
                  </a:lnTo>
                  <a:lnTo>
                    <a:pt x="960" y="210"/>
                  </a:lnTo>
                  <a:lnTo>
                    <a:pt x="946" y="196"/>
                  </a:lnTo>
                  <a:lnTo>
                    <a:pt x="933" y="189"/>
                  </a:lnTo>
                  <a:lnTo>
                    <a:pt x="919" y="168"/>
                  </a:lnTo>
                  <a:lnTo>
                    <a:pt x="914" y="158"/>
                  </a:lnTo>
                  <a:lnTo>
                    <a:pt x="917" y="151"/>
                  </a:lnTo>
                  <a:lnTo>
                    <a:pt x="921" y="142"/>
                  </a:lnTo>
                  <a:lnTo>
                    <a:pt x="925" y="131"/>
                  </a:lnTo>
                  <a:lnTo>
                    <a:pt x="928" y="120"/>
                  </a:lnTo>
                  <a:lnTo>
                    <a:pt x="925" y="106"/>
                  </a:lnTo>
                  <a:lnTo>
                    <a:pt x="924" y="100"/>
                  </a:lnTo>
                  <a:lnTo>
                    <a:pt x="923" y="95"/>
                  </a:lnTo>
                  <a:lnTo>
                    <a:pt x="920" y="92"/>
                  </a:lnTo>
                  <a:lnTo>
                    <a:pt x="912" y="90"/>
                  </a:lnTo>
                  <a:lnTo>
                    <a:pt x="906" y="90"/>
                  </a:lnTo>
                  <a:lnTo>
                    <a:pt x="900" y="94"/>
                  </a:lnTo>
                  <a:lnTo>
                    <a:pt x="894" y="98"/>
                  </a:lnTo>
                  <a:lnTo>
                    <a:pt x="881" y="107"/>
                  </a:lnTo>
                  <a:lnTo>
                    <a:pt x="871" y="117"/>
                  </a:lnTo>
                  <a:lnTo>
                    <a:pt x="863" y="123"/>
                  </a:lnTo>
                  <a:lnTo>
                    <a:pt x="856" y="131"/>
                  </a:lnTo>
                  <a:lnTo>
                    <a:pt x="838" y="143"/>
                  </a:lnTo>
                  <a:lnTo>
                    <a:pt x="819" y="151"/>
                  </a:lnTo>
                  <a:lnTo>
                    <a:pt x="796" y="162"/>
                  </a:lnTo>
                  <a:lnTo>
                    <a:pt x="776" y="152"/>
                  </a:lnTo>
                  <a:lnTo>
                    <a:pt x="750" y="156"/>
                  </a:lnTo>
                  <a:lnTo>
                    <a:pt x="729" y="162"/>
                  </a:lnTo>
                  <a:lnTo>
                    <a:pt x="708" y="158"/>
                  </a:lnTo>
                  <a:lnTo>
                    <a:pt x="688" y="152"/>
                  </a:lnTo>
                  <a:lnTo>
                    <a:pt x="674" y="152"/>
                  </a:lnTo>
                  <a:lnTo>
                    <a:pt x="663" y="149"/>
                  </a:lnTo>
                  <a:lnTo>
                    <a:pt x="657" y="146"/>
                  </a:lnTo>
                  <a:lnTo>
                    <a:pt x="654" y="139"/>
                  </a:lnTo>
                  <a:lnTo>
                    <a:pt x="643" y="139"/>
                  </a:lnTo>
                  <a:lnTo>
                    <a:pt x="628" y="136"/>
                  </a:lnTo>
                  <a:lnTo>
                    <a:pt x="614" y="132"/>
                  </a:lnTo>
                  <a:lnTo>
                    <a:pt x="593" y="137"/>
                  </a:lnTo>
                  <a:lnTo>
                    <a:pt x="580" y="135"/>
                  </a:lnTo>
                  <a:lnTo>
                    <a:pt x="575" y="125"/>
                  </a:lnTo>
                  <a:lnTo>
                    <a:pt x="562" y="122"/>
                  </a:lnTo>
                  <a:lnTo>
                    <a:pt x="552" y="122"/>
                  </a:lnTo>
                  <a:lnTo>
                    <a:pt x="527" y="118"/>
                  </a:lnTo>
                  <a:lnTo>
                    <a:pt x="500" y="125"/>
                  </a:lnTo>
                  <a:lnTo>
                    <a:pt x="469" y="122"/>
                  </a:lnTo>
                  <a:lnTo>
                    <a:pt x="464" y="112"/>
                  </a:lnTo>
                  <a:lnTo>
                    <a:pt x="452" y="103"/>
                  </a:lnTo>
                  <a:lnTo>
                    <a:pt x="443" y="100"/>
                  </a:lnTo>
                  <a:lnTo>
                    <a:pt x="425" y="107"/>
                  </a:lnTo>
                  <a:lnTo>
                    <a:pt x="442" y="126"/>
                  </a:lnTo>
                  <a:lnTo>
                    <a:pt x="445" y="128"/>
                  </a:lnTo>
                  <a:lnTo>
                    <a:pt x="447" y="137"/>
                  </a:lnTo>
                  <a:lnTo>
                    <a:pt x="449" y="147"/>
                  </a:lnTo>
                  <a:lnTo>
                    <a:pt x="456" y="158"/>
                  </a:lnTo>
                  <a:lnTo>
                    <a:pt x="457" y="172"/>
                  </a:lnTo>
                  <a:lnTo>
                    <a:pt x="464" y="186"/>
                  </a:lnTo>
                  <a:lnTo>
                    <a:pt x="471" y="195"/>
                  </a:lnTo>
                  <a:lnTo>
                    <a:pt x="477" y="203"/>
                  </a:lnTo>
                  <a:lnTo>
                    <a:pt x="486" y="196"/>
                  </a:lnTo>
                  <a:lnTo>
                    <a:pt x="495" y="198"/>
                  </a:lnTo>
                  <a:lnTo>
                    <a:pt x="509" y="203"/>
                  </a:lnTo>
                  <a:lnTo>
                    <a:pt x="517" y="214"/>
                  </a:lnTo>
                  <a:lnTo>
                    <a:pt x="521" y="232"/>
                  </a:lnTo>
                  <a:lnTo>
                    <a:pt x="534" y="236"/>
                  </a:lnTo>
                  <a:lnTo>
                    <a:pt x="542" y="240"/>
                  </a:lnTo>
                  <a:lnTo>
                    <a:pt x="543" y="230"/>
                  </a:lnTo>
                  <a:lnTo>
                    <a:pt x="547" y="224"/>
                  </a:lnTo>
                  <a:lnTo>
                    <a:pt x="550" y="218"/>
                  </a:lnTo>
                  <a:lnTo>
                    <a:pt x="559" y="218"/>
                  </a:lnTo>
                  <a:lnTo>
                    <a:pt x="566" y="222"/>
                  </a:lnTo>
                  <a:lnTo>
                    <a:pt x="571" y="228"/>
                  </a:lnTo>
                  <a:lnTo>
                    <a:pt x="575" y="235"/>
                  </a:lnTo>
                  <a:lnTo>
                    <a:pt x="577" y="243"/>
                  </a:lnTo>
                  <a:lnTo>
                    <a:pt x="574" y="257"/>
                  </a:lnTo>
                  <a:lnTo>
                    <a:pt x="568" y="258"/>
                  </a:lnTo>
                  <a:lnTo>
                    <a:pt x="560" y="251"/>
                  </a:lnTo>
                  <a:lnTo>
                    <a:pt x="557" y="255"/>
                  </a:lnTo>
                  <a:lnTo>
                    <a:pt x="566" y="264"/>
                  </a:lnTo>
                  <a:lnTo>
                    <a:pt x="570" y="270"/>
                  </a:lnTo>
                  <a:lnTo>
                    <a:pt x="577" y="274"/>
                  </a:lnTo>
                  <a:lnTo>
                    <a:pt x="581" y="266"/>
                  </a:lnTo>
                  <a:lnTo>
                    <a:pt x="586" y="264"/>
                  </a:lnTo>
                  <a:lnTo>
                    <a:pt x="602" y="271"/>
                  </a:lnTo>
                  <a:lnTo>
                    <a:pt x="617" y="284"/>
                  </a:lnTo>
                  <a:lnTo>
                    <a:pt x="625" y="304"/>
                  </a:lnTo>
                  <a:lnTo>
                    <a:pt x="627" y="308"/>
                  </a:lnTo>
                  <a:lnTo>
                    <a:pt x="636" y="319"/>
                  </a:lnTo>
                  <a:lnTo>
                    <a:pt x="638" y="323"/>
                  </a:lnTo>
                  <a:lnTo>
                    <a:pt x="647" y="342"/>
                  </a:lnTo>
                  <a:lnTo>
                    <a:pt x="659" y="341"/>
                  </a:lnTo>
                  <a:lnTo>
                    <a:pt x="681" y="352"/>
                  </a:lnTo>
                  <a:lnTo>
                    <a:pt x="712" y="365"/>
                  </a:lnTo>
                  <a:lnTo>
                    <a:pt x="734" y="373"/>
                  </a:lnTo>
                  <a:lnTo>
                    <a:pt x="744" y="392"/>
                  </a:lnTo>
                  <a:lnTo>
                    <a:pt x="755" y="394"/>
                  </a:lnTo>
                  <a:lnTo>
                    <a:pt x="771" y="404"/>
                  </a:lnTo>
                  <a:lnTo>
                    <a:pt x="777" y="409"/>
                  </a:lnTo>
                  <a:lnTo>
                    <a:pt x="791" y="424"/>
                  </a:lnTo>
                  <a:lnTo>
                    <a:pt x="801" y="455"/>
                  </a:lnTo>
                  <a:lnTo>
                    <a:pt x="805" y="482"/>
                  </a:lnTo>
                  <a:lnTo>
                    <a:pt x="804" y="512"/>
                  </a:lnTo>
                  <a:lnTo>
                    <a:pt x="803" y="543"/>
                  </a:lnTo>
                  <a:lnTo>
                    <a:pt x="811" y="558"/>
                  </a:lnTo>
                  <a:lnTo>
                    <a:pt x="819" y="554"/>
                  </a:lnTo>
                  <a:lnTo>
                    <a:pt x="831" y="560"/>
                  </a:lnTo>
                  <a:lnTo>
                    <a:pt x="840" y="564"/>
                  </a:lnTo>
                  <a:lnTo>
                    <a:pt x="839" y="572"/>
                  </a:lnTo>
                  <a:lnTo>
                    <a:pt x="841" y="578"/>
                  </a:lnTo>
                  <a:lnTo>
                    <a:pt x="837" y="587"/>
                  </a:lnTo>
                  <a:lnTo>
                    <a:pt x="845" y="594"/>
                  </a:lnTo>
                  <a:lnTo>
                    <a:pt x="862" y="582"/>
                  </a:lnTo>
                  <a:lnTo>
                    <a:pt x="890" y="594"/>
                  </a:lnTo>
                  <a:lnTo>
                    <a:pt x="909" y="609"/>
                  </a:lnTo>
                  <a:lnTo>
                    <a:pt x="926" y="623"/>
                  </a:lnTo>
                  <a:lnTo>
                    <a:pt x="928" y="608"/>
                  </a:lnTo>
                  <a:lnTo>
                    <a:pt x="939" y="606"/>
                  </a:lnTo>
                  <a:lnTo>
                    <a:pt x="962" y="603"/>
                  </a:lnTo>
                  <a:lnTo>
                    <a:pt x="980" y="611"/>
                  </a:lnTo>
                  <a:lnTo>
                    <a:pt x="997" y="613"/>
                  </a:lnTo>
                  <a:lnTo>
                    <a:pt x="1019" y="624"/>
                  </a:lnTo>
                  <a:lnTo>
                    <a:pt x="1040" y="637"/>
                  </a:lnTo>
                  <a:lnTo>
                    <a:pt x="1059" y="658"/>
                  </a:lnTo>
                  <a:lnTo>
                    <a:pt x="1072" y="676"/>
                  </a:lnTo>
                  <a:lnTo>
                    <a:pt x="1081" y="699"/>
                  </a:lnTo>
                  <a:lnTo>
                    <a:pt x="1109" y="728"/>
                  </a:lnTo>
                  <a:lnTo>
                    <a:pt x="1116" y="732"/>
                  </a:lnTo>
                  <a:lnTo>
                    <a:pt x="1122" y="729"/>
                  </a:lnTo>
                  <a:lnTo>
                    <a:pt x="1129" y="726"/>
                  </a:lnTo>
                  <a:lnTo>
                    <a:pt x="1128" y="716"/>
                  </a:lnTo>
                  <a:lnTo>
                    <a:pt x="1138" y="713"/>
                  </a:lnTo>
                  <a:lnTo>
                    <a:pt x="1170" y="717"/>
                  </a:lnTo>
                  <a:lnTo>
                    <a:pt x="1189" y="723"/>
                  </a:lnTo>
                  <a:lnTo>
                    <a:pt x="1207" y="734"/>
                  </a:lnTo>
                  <a:lnTo>
                    <a:pt x="1229" y="748"/>
                  </a:lnTo>
                  <a:lnTo>
                    <a:pt x="1245" y="768"/>
                  </a:lnTo>
                  <a:lnTo>
                    <a:pt x="1268" y="810"/>
                  </a:lnTo>
                  <a:lnTo>
                    <a:pt x="1279" y="833"/>
                  </a:lnTo>
                  <a:lnTo>
                    <a:pt x="1281" y="843"/>
                  </a:lnTo>
                  <a:lnTo>
                    <a:pt x="1287" y="853"/>
                  </a:lnTo>
                  <a:lnTo>
                    <a:pt x="1324" y="875"/>
                  </a:lnTo>
                  <a:lnTo>
                    <a:pt x="1342" y="906"/>
                  </a:lnTo>
                  <a:lnTo>
                    <a:pt x="1367" y="917"/>
                  </a:lnTo>
                  <a:lnTo>
                    <a:pt x="1382" y="920"/>
                  </a:lnTo>
                  <a:lnTo>
                    <a:pt x="1395" y="911"/>
                  </a:lnTo>
                  <a:lnTo>
                    <a:pt x="1402" y="910"/>
                  </a:lnTo>
                  <a:lnTo>
                    <a:pt x="1403" y="894"/>
                  </a:lnTo>
                  <a:lnTo>
                    <a:pt x="1413" y="886"/>
                  </a:lnTo>
                  <a:lnTo>
                    <a:pt x="1418" y="875"/>
                  </a:lnTo>
                  <a:lnTo>
                    <a:pt x="1427" y="858"/>
                  </a:lnTo>
                  <a:lnTo>
                    <a:pt x="1448" y="850"/>
                  </a:lnTo>
                  <a:lnTo>
                    <a:pt x="1462" y="850"/>
                  </a:lnTo>
                  <a:lnTo>
                    <a:pt x="1480" y="849"/>
                  </a:lnTo>
                  <a:lnTo>
                    <a:pt x="1492" y="851"/>
                  </a:lnTo>
                  <a:lnTo>
                    <a:pt x="1516" y="857"/>
                  </a:lnTo>
                  <a:lnTo>
                    <a:pt x="1540" y="870"/>
                  </a:lnTo>
                  <a:lnTo>
                    <a:pt x="1565" y="889"/>
                  </a:lnTo>
                  <a:lnTo>
                    <a:pt x="1575" y="887"/>
                  </a:lnTo>
                  <a:lnTo>
                    <a:pt x="1578" y="881"/>
                  </a:lnTo>
                  <a:lnTo>
                    <a:pt x="1579" y="871"/>
                  </a:lnTo>
                  <a:lnTo>
                    <a:pt x="1580" y="863"/>
                  </a:lnTo>
                  <a:lnTo>
                    <a:pt x="1579" y="857"/>
                  </a:lnTo>
                  <a:lnTo>
                    <a:pt x="1579" y="852"/>
                  </a:lnTo>
                  <a:lnTo>
                    <a:pt x="1579" y="845"/>
                  </a:lnTo>
                  <a:lnTo>
                    <a:pt x="1583" y="836"/>
                  </a:lnTo>
                  <a:lnTo>
                    <a:pt x="1591" y="827"/>
                  </a:lnTo>
                  <a:lnTo>
                    <a:pt x="1599" y="832"/>
                  </a:lnTo>
                  <a:lnTo>
                    <a:pt x="1617" y="815"/>
                  </a:lnTo>
                  <a:lnTo>
                    <a:pt x="1622" y="794"/>
                  </a:lnTo>
                  <a:lnTo>
                    <a:pt x="1624" y="751"/>
                  </a:lnTo>
                  <a:lnTo>
                    <a:pt x="1633" y="735"/>
                  </a:lnTo>
                  <a:lnTo>
                    <a:pt x="1643" y="730"/>
                  </a:lnTo>
                  <a:lnTo>
                    <a:pt x="1654" y="733"/>
                  </a:lnTo>
                  <a:lnTo>
                    <a:pt x="1663" y="743"/>
                  </a:lnTo>
                  <a:lnTo>
                    <a:pt x="1666" y="756"/>
                  </a:lnTo>
                  <a:lnTo>
                    <a:pt x="1667" y="792"/>
                  </a:lnTo>
                  <a:lnTo>
                    <a:pt x="1663" y="799"/>
                  </a:lnTo>
                  <a:lnTo>
                    <a:pt x="1659" y="812"/>
                  </a:lnTo>
                  <a:lnTo>
                    <a:pt x="1654" y="820"/>
                  </a:lnTo>
                  <a:lnTo>
                    <a:pt x="1645" y="825"/>
                  </a:lnTo>
                  <a:lnTo>
                    <a:pt x="1639" y="834"/>
                  </a:lnTo>
                  <a:lnTo>
                    <a:pt x="1632" y="843"/>
                  </a:lnTo>
                  <a:lnTo>
                    <a:pt x="1626" y="847"/>
                  </a:lnTo>
                  <a:lnTo>
                    <a:pt x="1617" y="853"/>
                  </a:lnTo>
                  <a:lnTo>
                    <a:pt x="1612" y="858"/>
                  </a:lnTo>
                  <a:lnTo>
                    <a:pt x="1600" y="859"/>
                  </a:lnTo>
                  <a:lnTo>
                    <a:pt x="1595" y="863"/>
                  </a:lnTo>
                  <a:lnTo>
                    <a:pt x="1600" y="867"/>
                  </a:lnTo>
                  <a:lnTo>
                    <a:pt x="1601" y="877"/>
                  </a:lnTo>
                  <a:lnTo>
                    <a:pt x="1604" y="885"/>
                  </a:lnTo>
                  <a:lnTo>
                    <a:pt x="1610" y="892"/>
                  </a:lnTo>
                  <a:lnTo>
                    <a:pt x="1616" y="896"/>
                  </a:lnTo>
                  <a:lnTo>
                    <a:pt x="1624" y="893"/>
                  </a:lnTo>
                  <a:lnTo>
                    <a:pt x="1625" y="888"/>
                  </a:lnTo>
                  <a:lnTo>
                    <a:pt x="1622" y="881"/>
                  </a:lnTo>
                  <a:lnTo>
                    <a:pt x="1629" y="880"/>
                  </a:lnTo>
                  <a:lnTo>
                    <a:pt x="1638" y="878"/>
                  </a:lnTo>
                  <a:lnTo>
                    <a:pt x="1641" y="869"/>
                  </a:lnTo>
                  <a:lnTo>
                    <a:pt x="1643" y="861"/>
                  </a:lnTo>
                  <a:lnTo>
                    <a:pt x="1652" y="857"/>
                  </a:lnTo>
                  <a:lnTo>
                    <a:pt x="1660" y="854"/>
                  </a:lnTo>
                  <a:lnTo>
                    <a:pt x="1665" y="854"/>
                  </a:lnTo>
                  <a:lnTo>
                    <a:pt x="1671" y="857"/>
                  </a:lnTo>
                  <a:lnTo>
                    <a:pt x="1667" y="861"/>
                  </a:lnTo>
                  <a:lnTo>
                    <a:pt x="1657" y="866"/>
                  </a:lnTo>
                  <a:lnTo>
                    <a:pt x="1656" y="874"/>
                  </a:lnTo>
                  <a:lnTo>
                    <a:pt x="1656" y="883"/>
                  </a:lnTo>
                  <a:lnTo>
                    <a:pt x="1659" y="891"/>
                  </a:lnTo>
                  <a:lnTo>
                    <a:pt x="1666" y="902"/>
                  </a:lnTo>
                  <a:lnTo>
                    <a:pt x="1673" y="912"/>
                  </a:lnTo>
                  <a:lnTo>
                    <a:pt x="1681" y="917"/>
                  </a:lnTo>
                  <a:lnTo>
                    <a:pt x="1691" y="931"/>
                  </a:lnTo>
                  <a:lnTo>
                    <a:pt x="1698" y="941"/>
                  </a:lnTo>
                  <a:lnTo>
                    <a:pt x="1706" y="954"/>
                  </a:lnTo>
                  <a:lnTo>
                    <a:pt x="1710" y="959"/>
                  </a:lnTo>
                  <a:lnTo>
                    <a:pt x="1711" y="966"/>
                  </a:lnTo>
                  <a:lnTo>
                    <a:pt x="1708" y="974"/>
                  </a:lnTo>
                  <a:lnTo>
                    <a:pt x="1709" y="986"/>
                  </a:lnTo>
                  <a:lnTo>
                    <a:pt x="1708" y="995"/>
                  </a:lnTo>
                  <a:lnTo>
                    <a:pt x="1719" y="1005"/>
                  </a:lnTo>
                  <a:lnTo>
                    <a:pt x="1735" y="1020"/>
                  </a:lnTo>
                  <a:lnTo>
                    <a:pt x="1744" y="1030"/>
                  </a:lnTo>
                  <a:lnTo>
                    <a:pt x="1755" y="1034"/>
                  </a:lnTo>
                  <a:lnTo>
                    <a:pt x="1767" y="1034"/>
                  </a:lnTo>
                  <a:lnTo>
                    <a:pt x="1770" y="1034"/>
                  </a:lnTo>
                  <a:lnTo>
                    <a:pt x="1773" y="1036"/>
                  </a:lnTo>
                  <a:lnTo>
                    <a:pt x="1774" y="1040"/>
                  </a:lnTo>
                  <a:lnTo>
                    <a:pt x="1774" y="1043"/>
                  </a:lnTo>
                  <a:lnTo>
                    <a:pt x="1774" y="1044"/>
                  </a:lnTo>
                  <a:lnTo>
                    <a:pt x="1776" y="1052"/>
                  </a:lnTo>
                  <a:lnTo>
                    <a:pt x="1808" y="1070"/>
                  </a:lnTo>
                  <a:lnTo>
                    <a:pt x="1833" y="1091"/>
                  </a:lnTo>
                  <a:lnTo>
                    <a:pt x="1854" y="1110"/>
                  </a:lnTo>
                  <a:lnTo>
                    <a:pt x="1870" y="1123"/>
                  </a:lnTo>
                  <a:lnTo>
                    <a:pt x="1882" y="1132"/>
                  </a:lnTo>
                  <a:lnTo>
                    <a:pt x="1902" y="1144"/>
                  </a:lnTo>
                  <a:lnTo>
                    <a:pt x="1919" y="1156"/>
                  </a:lnTo>
                  <a:lnTo>
                    <a:pt x="1944" y="1190"/>
                  </a:lnTo>
                  <a:lnTo>
                    <a:pt x="1952" y="1192"/>
                  </a:lnTo>
                  <a:lnTo>
                    <a:pt x="1979" y="1191"/>
                  </a:lnTo>
                  <a:lnTo>
                    <a:pt x="1989" y="1192"/>
                  </a:lnTo>
                  <a:lnTo>
                    <a:pt x="1992" y="1194"/>
                  </a:lnTo>
                  <a:lnTo>
                    <a:pt x="1997" y="1207"/>
                  </a:lnTo>
                  <a:lnTo>
                    <a:pt x="2006" y="1214"/>
                  </a:lnTo>
                  <a:lnTo>
                    <a:pt x="2017" y="1211"/>
                  </a:lnTo>
                  <a:lnTo>
                    <a:pt x="2025" y="1205"/>
                  </a:lnTo>
                  <a:lnTo>
                    <a:pt x="2029" y="1212"/>
                  </a:lnTo>
                  <a:lnTo>
                    <a:pt x="2028" y="1222"/>
                  </a:lnTo>
                  <a:lnTo>
                    <a:pt x="2027" y="1225"/>
                  </a:lnTo>
                  <a:lnTo>
                    <a:pt x="2065" y="1251"/>
                  </a:lnTo>
                  <a:lnTo>
                    <a:pt x="2075" y="1249"/>
                  </a:lnTo>
                  <a:lnTo>
                    <a:pt x="2081" y="1242"/>
                  </a:lnTo>
                  <a:lnTo>
                    <a:pt x="2085" y="1235"/>
                  </a:lnTo>
                  <a:lnTo>
                    <a:pt x="2093" y="1232"/>
                  </a:lnTo>
                  <a:lnTo>
                    <a:pt x="2100" y="1233"/>
                  </a:lnTo>
                  <a:lnTo>
                    <a:pt x="2125" y="1248"/>
                  </a:lnTo>
                  <a:lnTo>
                    <a:pt x="2140" y="1262"/>
                  </a:lnTo>
                  <a:lnTo>
                    <a:pt x="2163" y="1291"/>
                  </a:lnTo>
                  <a:lnTo>
                    <a:pt x="2177" y="1324"/>
                  </a:lnTo>
                  <a:lnTo>
                    <a:pt x="2182" y="1345"/>
                  </a:lnTo>
                  <a:lnTo>
                    <a:pt x="2185" y="1367"/>
                  </a:lnTo>
                  <a:lnTo>
                    <a:pt x="2195" y="1381"/>
                  </a:lnTo>
                  <a:lnTo>
                    <a:pt x="2213" y="1378"/>
                  </a:lnTo>
                  <a:lnTo>
                    <a:pt x="2229" y="1388"/>
                  </a:lnTo>
                  <a:lnTo>
                    <a:pt x="2241" y="1406"/>
                  </a:lnTo>
                  <a:lnTo>
                    <a:pt x="2255" y="1420"/>
                  </a:lnTo>
                  <a:lnTo>
                    <a:pt x="2267" y="1448"/>
                  </a:lnTo>
                  <a:lnTo>
                    <a:pt x="2279" y="1493"/>
                  </a:lnTo>
                  <a:lnTo>
                    <a:pt x="2292" y="1516"/>
                  </a:lnTo>
                  <a:lnTo>
                    <a:pt x="2297" y="1545"/>
                  </a:lnTo>
                  <a:lnTo>
                    <a:pt x="2312" y="1568"/>
                  </a:lnTo>
                  <a:lnTo>
                    <a:pt x="2316" y="1607"/>
                  </a:lnTo>
                  <a:lnTo>
                    <a:pt x="2317" y="1700"/>
                  </a:lnTo>
                  <a:lnTo>
                    <a:pt x="2315" y="1739"/>
                  </a:lnTo>
                  <a:lnTo>
                    <a:pt x="2314" y="1755"/>
                  </a:lnTo>
                  <a:lnTo>
                    <a:pt x="2314" y="1764"/>
                  </a:lnTo>
                  <a:lnTo>
                    <a:pt x="2319" y="1759"/>
                  </a:lnTo>
                  <a:lnTo>
                    <a:pt x="2322" y="1732"/>
                  </a:lnTo>
                  <a:lnTo>
                    <a:pt x="2325" y="1701"/>
                  </a:lnTo>
                  <a:lnTo>
                    <a:pt x="2324" y="1627"/>
                  </a:lnTo>
                  <a:lnTo>
                    <a:pt x="2324" y="1616"/>
                  </a:lnTo>
                  <a:lnTo>
                    <a:pt x="2329" y="1612"/>
                  </a:lnTo>
                  <a:lnTo>
                    <a:pt x="2332" y="1617"/>
                  </a:lnTo>
                  <a:lnTo>
                    <a:pt x="2335" y="1638"/>
                  </a:lnTo>
                  <a:lnTo>
                    <a:pt x="2340" y="1679"/>
                  </a:lnTo>
                  <a:lnTo>
                    <a:pt x="2339" y="1702"/>
                  </a:lnTo>
                  <a:lnTo>
                    <a:pt x="2335" y="1717"/>
                  </a:lnTo>
                  <a:lnTo>
                    <a:pt x="2338" y="1731"/>
                  </a:lnTo>
                  <a:lnTo>
                    <a:pt x="2340" y="1757"/>
                  </a:lnTo>
                  <a:lnTo>
                    <a:pt x="2341" y="1770"/>
                  </a:lnTo>
                  <a:lnTo>
                    <a:pt x="2333" y="1776"/>
                  </a:lnTo>
                  <a:lnTo>
                    <a:pt x="2327" y="1780"/>
                  </a:lnTo>
                  <a:lnTo>
                    <a:pt x="2330" y="1787"/>
                  </a:lnTo>
                  <a:lnTo>
                    <a:pt x="2338" y="1783"/>
                  </a:lnTo>
                  <a:lnTo>
                    <a:pt x="2354" y="1782"/>
                  </a:lnTo>
                  <a:lnTo>
                    <a:pt x="2361" y="1785"/>
                  </a:lnTo>
                  <a:lnTo>
                    <a:pt x="2350" y="1790"/>
                  </a:lnTo>
                  <a:lnTo>
                    <a:pt x="2333" y="1797"/>
                  </a:lnTo>
                  <a:lnTo>
                    <a:pt x="2328" y="1806"/>
                  </a:lnTo>
                  <a:lnTo>
                    <a:pt x="2336" y="1807"/>
                  </a:lnTo>
                  <a:lnTo>
                    <a:pt x="2336" y="1813"/>
                  </a:lnTo>
                  <a:lnTo>
                    <a:pt x="2334" y="1825"/>
                  </a:lnTo>
                  <a:lnTo>
                    <a:pt x="2329" y="1831"/>
                  </a:lnTo>
                  <a:lnTo>
                    <a:pt x="2325" y="1843"/>
                  </a:lnTo>
                  <a:lnTo>
                    <a:pt x="2326" y="1852"/>
                  </a:lnTo>
                  <a:lnTo>
                    <a:pt x="2333" y="1855"/>
                  </a:lnTo>
                  <a:lnTo>
                    <a:pt x="2333" y="1875"/>
                  </a:lnTo>
                  <a:lnTo>
                    <a:pt x="2332" y="1913"/>
                  </a:lnTo>
                  <a:lnTo>
                    <a:pt x="2331" y="1935"/>
                  </a:lnTo>
                  <a:lnTo>
                    <a:pt x="2327" y="1945"/>
                  </a:lnTo>
                  <a:lnTo>
                    <a:pt x="2317" y="1959"/>
                  </a:lnTo>
                  <a:lnTo>
                    <a:pt x="2306" y="1976"/>
                  </a:lnTo>
                  <a:lnTo>
                    <a:pt x="2298" y="1995"/>
                  </a:lnTo>
                  <a:lnTo>
                    <a:pt x="2293" y="2015"/>
                  </a:lnTo>
                  <a:lnTo>
                    <a:pt x="2292" y="2027"/>
                  </a:lnTo>
                  <a:lnTo>
                    <a:pt x="2295" y="2038"/>
                  </a:lnTo>
                  <a:lnTo>
                    <a:pt x="2293" y="2045"/>
                  </a:lnTo>
                  <a:lnTo>
                    <a:pt x="2290" y="2055"/>
                  </a:lnTo>
                  <a:lnTo>
                    <a:pt x="2296" y="2059"/>
                  </a:lnTo>
                  <a:lnTo>
                    <a:pt x="2297" y="2064"/>
                  </a:lnTo>
                  <a:lnTo>
                    <a:pt x="2303" y="2064"/>
                  </a:lnTo>
                  <a:lnTo>
                    <a:pt x="2304" y="2072"/>
                  </a:lnTo>
                  <a:lnTo>
                    <a:pt x="2299" y="2083"/>
                  </a:lnTo>
                  <a:lnTo>
                    <a:pt x="2302" y="2088"/>
                  </a:lnTo>
                  <a:lnTo>
                    <a:pt x="2298" y="2109"/>
                  </a:lnTo>
                  <a:lnTo>
                    <a:pt x="2290" y="2122"/>
                  </a:lnTo>
                  <a:lnTo>
                    <a:pt x="2286" y="2129"/>
                  </a:lnTo>
                  <a:lnTo>
                    <a:pt x="2291" y="2136"/>
                  </a:lnTo>
                  <a:lnTo>
                    <a:pt x="2287" y="2142"/>
                  </a:lnTo>
                  <a:lnTo>
                    <a:pt x="2279" y="2143"/>
                  </a:lnTo>
                  <a:lnTo>
                    <a:pt x="2275" y="2147"/>
                  </a:lnTo>
                  <a:lnTo>
                    <a:pt x="2277" y="2155"/>
                  </a:lnTo>
                  <a:lnTo>
                    <a:pt x="2278" y="2157"/>
                  </a:lnTo>
                  <a:lnTo>
                    <a:pt x="2283" y="2162"/>
                  </a:lnTo>
                  <a:lnTo>
                    <a:pt x="2281" y="2179"/>
                  </a:lnTo>
                  <a:lnTo>
                    <a:pt x="2278" y="2189"/>
                  </a:lnTo>
                  <a:lnTo>
                    <a:pt x="2282" y="2202"/>
                  </a:lnTo>
                  <a:lnTo>
                    <a:pt x="2289" y="2203"/>
                  </a:lnTo>
                  <a:lnTo>
                    <a:pt x="2296" y="2192"/>
                  </a:lnTo>
                  <a:lnTo>
                    <a:pt x="2302" y="2178"/>
                  </a:lnTo>
                  <a:lnTo>
                    <a:pt x="2297" y="2166"/>
                  </a:lnTo>
                  <a:lnTo>
                    <a:pt x="2293" y="2153"/>
                  </a:lnTo>
                  <a:lnTo>
                    <a:pt x="2298" y="2143"/>
                  </a:lnTo>
                  <a:lnTo>
                    <a:pt x="2305" y="2135"/>
                  </a:lnTo>
                  <a:lnTo>
                    <a:pt x="2304" y="2123"/>
                  </a:lnTo>
                  <a:lnTo>
                    <a:pt x="2310" y="2113"/>
                  </a:lnTo>
                  <a:lnTo>
                    <a:pt x="2314" y="2110"/>
                  </a:lnTo>
                  <a:lnTo>
                    <a:pt x="2319" y="2115"/>
                  </a:lnTo>
                  <a:lnTo>
                    <a:pt x="2320" y="2121"/>
                  </a:lnTo>
                  <a:lnTo>
                    <a:pt x="2321" y="2129"/>
                  </a:lnTo>
                  <a:lnTo>
                    <a:pt x="2327" y="2138"/>
                  </a:lnTo>
                  <a:lnTo>
                    <a:pt x="2328" y="2143"/>
                  </a:lnTo>
                  <a:lnTo>
                    <a:pt x="2326" y="2148"/>
                  </a:lnTo>
                  <a:lnTo>
                    <a:pt x="2317" y="2153"/>
                  </a:lnTo>
                  <a:lnTo>
                    <a:pt x="2315" y="2156"/>
                  </a:lnTo>
                  <a:lnTo>
                    <a:pt x="2315" y="2162"/>
                  </a:lnTo>
                  <a:lnTo>
                    <a:pt x="2317" y="2166"/>
                  </a:lnTo>
                  <a:lnTo>
                    <a:pt x="2319" y="2168"/>
                  </a:lnTo>
                  <a:lnTo>
                    <a:pt x="2323" y="2184"/>
                  </a:lnTo>
                  <a:lnTo>
                    <a:pt x="2320" y="2189"/>
                  </a:lnTo>
                  <a:lnTo>
                    <a:pt x="2309" y="2199"/>
                  </a:lnTo>
                  <a:lnTo>
                    <a:pt x="2302" y="2203"/>
                  </a:lnTo>
                  <a:lnTo>
                    <a:pt x="2306" y="2214"/>
                  </a:lnTo>
                  <a:lnTo>
                    <a:pt x="2310" y="2216"/>
                  </a:lnTo>
                  <a:lnTo>
                    <a:pt x="2315" y="2217"/>
                  </a:lnTo>
                  <a:lnTo>
                    <a:pt x="2318" y="2222"/>
                  </a:lnTo>
                  <a:lnTo>
                    <a:pt x="2320" y="2229"/>
                  </a:lnTo>
                  <a:lnTo>
                    <a:pt x="2318" y="2250"/>
                  </a:lnTo>
                  <a:lnTo>
                    <a:pt x="2321" y="2263"/>
                  </a:lnTo>
                  <a:lnTo>
                    <a:pt x="2325" y="2273"/>
                  </a:lnTo>
                  <a:lnTo>
                    <a:pt x="2331" y="2280"/>
                  </a:lnTo>
                  <a:lnTo>
                    <a:pt x="2340" y="2288"/>
                  </a:lnTo>
                  <a:lnTo>
                    <a:pt x="2353" y="2286"/>
                  </a:lnTo>
                  <a:lnTo>
                    <a:pt x="2350" y="2278"/>
                  </a:lnTo>
                  <a:lnTo>
                    <a:pt x="2349" y="2264"/>
                  </a:lnTo>
                  <a:lnTo>
                    <a:pt x="2346" y="2242"/>
                  </a:lnTo>
                  <a:lnTo>
                    <a:pt x="2348" y="2233"/>
                  </a:lnTo>
                  <a:lnTo>
                    <a:pt x="2358" y="2226"/>
                  </a:lnTo>
                  <a:lnTo>
                    <a:pt x="2362" y="2233"/>
                  </a:lnTo>
                  <a:lnTo>
                    <a:pt x="2362" y="2240"/>
                  </a:lnTo>
                  <a:lnTo>
                    <a:pt x="2359" y="2246"/>
                  </a:lnTo>
                  <a:lnTo>
                    <a:pt x="2353" y="2250"/>
                  </a:lnTo>
                  <a:lnTo>
                    <a:pt x="2364" y="2285"/>
                  </a:lnTo>
                  <a:lnTo>
                    <a:pt x="2373" y="2296"/>
                  </a:lnTo>
                  <a:lnTo>
                    <a:pt x="2384" y="2283"/>
                  </a:lnTo>
                  <a:lnTo>
                    <a:pt x="2387" y="2290"/>
                  </a:lnTo>
                  <a:lnTo>
                    <a:pt x="2391" y="2294"/>
                  </a:lnTo>
                  <a:lnTo>
                    <a:pt x="2396" y="2295"/>
                  </a:lnTo>
                  <a:lnTo>
                    <a:pt x="2402" y="2293"/>
                  </a:lnTo>
                  <a:lnTo>
                    <a:pt x="2398" y="2290"/>
                  </a:lnTo>
                  <a:lnTo>
                    <a:pt x="2391" y="2282"/>
                  </a:lnTo>
                  <a:lnTo>
                    <a:pt x="2388" y="2279"/>
                  </a:lnTo>
                  <a:lnTo>
                    <a:pt x="2398" y="2271"/>
                  </a:lnTo>
                  <a:lnTo>
                    <a:pt x="2402" y="2269"/>
                  </a:lnTo>
                  <a:lnTo>
                    <a:pt x="2388" y="2256"/>
                  </a:lnTo>
                  <a:lnTo>
                    <a:pt x="2383" y="2241"/>
                  </a:lnTo>
                  <a:lnTo>
                    <a:pt x="2381" y="2222"/>
                  </a:lnTo>
                  <a:lnTo>
                    <a:pt x="2375" y="2202"/>
                  </a:lnTo>
                  <a:lnTo>
                    <a:pt x="2383" y="2208"/>
                  </a:lnTo>
                  <a:lnTo>
                    <a:pt x="2390" y="2221"/>
                  </a:lnTo>
                  <a:lnTo>
                    <a:pt x="2395" y="2236"/>
                  </a:lnTo>
                  <a:lnTo>
                    <a:pt x="2397" y="2248"/>
                  </a:lnTo>
                  <a:lnTo>
                    <a:pt x="2401" y="2258"/>
                  </a:lnTo>
                  <a:lnTo>
                    <a:pt x="2410" y="2272"/>
                  </a:lnTo>
                  <a:lnTo>
                    <a:pt x="2423" y="2285"/>
                  </a:lnTo>
                  <a:lnTo>
                    <a:pt x="2436" y="2293"/>
                  </a:lnTo>
                  <a:lnTo>
                    <a:pt x="2436" y="2298"/>
                  </a:lnTo>
                  <a:lnTo>
                    <a:pt x="2434" y="2300"/>
                  </a:lnTo>
                  <a:lnTo>
                    <a:pt x="2420" y="2290"/>
                  </a:lnTo>
                  <a:lnTo>
                    <a:pt x="2418" y="2293"/>
                  </a:lnTo>
                  <a:lnTo>
                    <a:pt x="2425" y="2302"/>
                  </a:lnTo>
                  <a:lnTo>
                    <a:pt x="2440" y="2314"/>
                  </a:lnTo>
                  <a:lnTo>
                    <a:pt x="2453" y="2331"/>
                  </a:lnTo>
                  <a:lnTo>
                    <a:pt x="2465" y="2345"/>
                  </a:lnTo>
                  <a:lnTo>
                    <a:pt x="2476" y="2356"/>
                  </a:lnTo>
                  <a:lnTo>
                    <a:pt x="2485" y="2378"/>
                  </a:lnTo>
                  <a:lnTo>
                    <a:pt x="2498" y="2414"/>
                  </a:lnTo>
                  <a:lnTo>
                    <a:pt x="2495" y="2431"/>
                  </a:lnTo>
                  <a:lnTo>
                    <a:pt x="2494" y="2439"/>
                  </a:lnTo>
                  <a:lnTo>
                    <a:pt x="2495" y="2451"/>
                  </a:lnTo>
                  <a:lnTo>
                    <a:pt x="2499" y="2458"/>
                  </a:lnTo>
                  <a:lnTo>
                    <a:pt x="2506" y="2453"/>
                  </a:lnTo>
                  <a:lnTo>
                    <a:pt x="2513" y="2450"/>
                  </a:lnTo>
                  <a:lnTo>
                    <a:pt x="2519" y="2454"/>
                  </a:lnTo>
                  <a:lnTo>
                    <a:pt x="2532" y="2452"/>
                  </a:lnTo>
                  <a:lnTo>
                    <a:pt x="2518" y="2443"/>
                  </a:lnTo>
                  <a:lnTo>
                    <a:pt x="2505" y="2430"/>
                  </a:lnTo>
                  <a:lnTo>
                    <a:pt x="2515" y="2433"/>
                  </a:lnTo>
                  <a:lnTo>
                    <a:pt x="2529" y="2435"/>
                  </a:lnTo>
                  <a:lnTo>
                    <a:pt x="2540" y="2433"/>
                  </a:lnTo>
                  <a:lnTo>
                    <a:pt x="2547" y="2430"/>
                  </a:lnTo>
                  <a:lnTo>
                    <a:pt x="2554" y="2435"/>
                  </a:lnTo>
                  <a:lnTo>
                    <a:pt x="2571" y="2438"/>
                  </a:lnTo>
                  <a:lnTo>
                    <a:pt x="2580" y="2423"/>
                  </a:lnTo>
                  <a:lnTo>
                    <a:pt x="2574" y="2413"/>
                  </a:lnTo>
                  <a:lnTo>
                    <a:pt x="2573" y="2402"/>
                  </a:lnTo>
                  <a:lnTo>
                    <a:pt x="2584" y="2402"/>
                  </a:lnTo>
                  <a:lnTo>
                    <a:pt x="2591" y="2409"/>
                  </a:lnTo>
                  <a:lnTo>
                    <a:pt x="2604" y="2419"/>
                  </a:lnTo>
                  <a:lnTo>
                    <a:pt x="2612" y="2429"/>
                  </a:lnTo>
                  <a:lnTo>
                    <a:pt x="2605" y="2429"/>
                  </a:lnTo>
                  <a:lnTo>
                    <a:pt x="2600" y="2426"/>
                  </a:lnTo>
                  <a:lnTo>
                    <a:pt x="2603" y="2433"/>
                  </a:lnTo>
                  <a:lnTo>
                    <a:pt x="2616" y="2456"/>
                  </a:lnTo>
                  <a:lnTo>
                    <a:pt x="2622" y="2481"/>
                  </a:lnTo>
                  <a:lnTo>
                    <a:pt x="2637" y="2502"/>
                  </a:lnTo>
                  <a:lnTo>
                    <a:pt x="2656" y="2518"/>
                  </a:lnTo>
                  <a:lnTo>
                    <a:pt x="2671" y="2521"/>
                  </a:lnTo>
                  <a:lnTo>
                    <a:pt x="2683" y="2528"/>
                  </a:lnTo>
                  <a:lnTo>
                    <a:pt x="2706" y="2549"/>
                  </a:lnTo>
                  <a:lnTo>
                    <a:pt x="2711" y="2563"/>
                  </a:lnTo>
                  <a:lnTo>
                    <a:pt x="2722" y="2571"/>
                  </a:lnTo>
                  <a:lnTo>
                    <a:pt x="2732" y="2573"/>
                  </a:lnTo>
                  <a:lnTo>
                    <a:pt x="2753" y="2583"/>
                  </a:lnTo>
                  <a:lnTo>
                    <a:pt x="2777" y="2597"/>
                  </a:lnTo>
                  <a:lnTo>
                    <a:pt x="2786" y="2607"/>
                  </a:lnTo>
                  <a:lnTo>
                    <a:pt x="2737" y="2582"/>
                  </a:lnTo>
                  <a:lnTo>
                    <a:pt x="2729" y="2580"/>
                  </a:lnTo>
                  <a:lnTo>
                    <a:pt x="2733" y="2584"/>
                  </a:lnTo>
                  <a:lnTo>
                    <a:pt x="2837" y="2640"/>
                  </a:lnTo>
                  <a:lnTo>
                    <a:pt x="2870" y="2658"/>
                  </a:lnTo>
                  <a:lnTo>
                    <a:pt x="2904" y="2683"/>
                  </a:lnTo>
                  <a:lnTo>
                    <a:pt x="2927" y="2695"/>
                  </a:lnTo>
                  <a:lnTo>
                    <a:pt x="2946" y="2706"/>
                  </a:lnTo>
                  <a:lnTo>
                    <a:pt x="2962" y="2718"/>
                  </a:lnTo>
                  <a:lnTo>
                    <a:pt x="2989" y="2736"/>
                  </a:lnTo>
                  <a:lnTo>
                    <a:pt x="3004" y="2749"/>
                  </a:lnTo>
                  <a:lnTo>
                    <a:pt x="3008" y="2759"/>
                  </a:lnTo>
                  <a:lnTo>
                    <a:pt x="3023" y="2768"/>
                  </a:lnTo>
                  <a:lnTo>
                    <a:pt x="3044" y="2787"/>
                  </a:lnTo>
                  <a:lnTo>
                    <a:pt x="3058" y="2798"/>
                  </a:lnTo>
                  <a:lnTo>
                    <a:pt x="3081" y="2824"/>
                  </a:lnTo>
                  <a:lnTo>
                    <a:pt x="3088" y="2831"/>
                  </a:lnTo>
                  <a:lnTo>
                    <a:pt x="3090" y="2840"/>
                  </a:lnTo>
                  <a:lnTo>
                    <a:pt x="3097" y="2841"/>
                  </a:lnTo>
                  <a:lnTo>
                    <a:pt x="3109" y="2849"/>
                  </a:lnTo>
                  <a:lnTo>
                    <a:pt x="3131" y="2871"/>
                  </a:lnTo>
                  <a:lnTo>
                    <a:pt x="3171" y="2919"/>
                  </a:lnTo>
                  <a:lnTo>
                    <a:pt x="3238" y="2991"/>
                  </a:lnTo>
                  <a:lnTo>
                    <a:pt x="3282" y="3027"/>
                  </a:lnTo>
                  <a:lnTo>
                    <a:pt x="3316" y="3043"/>
                  </a:lnTo>
                  <a:lnTo>
                    <a:pt x="3392" y="3078"/>
                  </a:lnTo>
                  <a:lnTo>
                    <a:pt x="3424" y="3097"/>
                  </a:lnTo>
                  <a:lnTo>
                    <a:pt x="3454" y="3124"/>
                  </a:lnTo>
                  <a:lnTo>
                    <a:pt x="3472" y="3160"/>
                  </a:lnTo>
                  <a:lnTo>
                    <a:pt x="3479" y="3167"/>
                  </a:lnTo>
                  <a:lnTo>
                    <a:pt x="3500" y="3203"/>
                  </a:lnTo>
                  <a:lnTo>
                    <a:pt x="3503" y="3216"/>
                  </a:lnTo>
                  <a:lnTo>
                    <a:pt x="3512" y="3225"/>
                  </a:lnTo>
                  <a:lnTo>
                    <a:pt x="3516" y="3236"/>
                  </a:lnTo>
                  <a:lnTo>
                    <a:pt x="3531" y="3262"/>
                  </a:lnTo>
                  <a:lnTo>
                    <a:pt x="3536" y="3269"/>
                  </a:lnTo>
                  <a:lnTo>
                    <a:pt x="3542" y="3275"/>
                  </a:lnTo>
                  <a:lnTo>
                    <a:pt x="3547" y="3295"/>
                  </a:lnTo>
                  <a:lnTo>
                    <a:pt x="3552" y="3340"/>
                  </a:lnTo>
                  <a:lnTo>
                    <a:pt x="3580" y="3444"/>
                  </a:lnTo>
                  <a:lnTo>
                    <a:pt x="3581" y="3462"/>
                  </a:lnTo>
                  <a:lnTo>
                    <a:pt x="3586" y="3483"/>
                  </a:lnTo>
                  <a:lnTo>
                    <a:pt x="3591" y="3488"/>
                  </a:lnTo>
                  <a:lnTo>
                    <a:pt x="3597" y="3502"/>
                  </a:lnTo>
                  <a:lnTo>
                    <a:pt x="3599" y="3509"/>
                  </a:lnTo>
                  <a:lnTo>
                    <a:pt x="3610" y="3529"/>
                  </a:lnTo>
                  <a:lnTo>
                    <a:pt x="3621" y="3542"/>
                  </a:lnTo>
                  <a:lnTo>
                    <a:pt x="3631" y="3553"/>
                  </a:lnTo>
                  <a:lnTo>
                    <a:pt x="3649" y="3568"/>
                  </a:lnTo>
                  <a:lnTo>
                    <a:pt x="3662" y="3576"/>
                  </a:lnTo>
                  <a:lnTo>
                    <a:pt x="3670" y="3579"/>
                  </a:lnTo>
                  <a:lnTo>
                    <a:pt x="3677" y="3583"/>
                  </a:lnTo>
                  <a:lnTo>
                    <a:pt x="3690" y="3583"/>
                  </a:lnTo>
                  <a:lnTo>
                    <a:pt x="3715" y="3582"/>
                  </a:lnTo>
                  <a:lnTo>
                    <a:pt x="3710" y="3576"/>
                  </a:lnTo>
                  <a:lnTo>
                    <a:pt x="3711" y="3571"/>
                  </a:lnTo>
                  <a:lnTo>
                    <a:pt x="3721" y="3566"/>
                  </a:lnTo>
                  <a:lnTo>
                    <a:pt x="3738" y="3565"/>
                  </a:lnTo>
                  <a:lnTo>
                    <a:pt x="3743" y="3564"/>
                  </a:lnTo>
                  <a:lnTo>
                    <a:pt x="3752" y="3557"/>
                  </a:lnTo>
                  <a:lnTo>
                    <a:pt x="3760" y="3550"/>
                  </a:lnTo>
                  <a:lnTo>
                    <a:pt x="3772" y="3539"/>
                  </a:lnTo>
                  <a:lnTo>
                    <a:pt x="3773" y="3526"/>
                  </a:lnTo>
                  <a:lnTo>
                    <a:pt x="3802" y="3506"/>
                  </a:lnTo>
                  <a:lnTo>
                    <a:pt x="3819" y="3504"/>
                  </a:lnTo>
                  <a:lnTo>
                    <a:pt x="3831" y="3490"/>
                  </a:lnTo>
                  <a:lnTo>
                    <a:pt x="3828" y="3484"/>
                  </a:lnTo>
                  <a:lnTo>
                    <a:pt x="3830" y="3474"/>
                  </a:lnTo>
                  <a:lnTo>
                    <a:pt x="3842" y="3468"/>
                  </a:lnTo>
                  <a:lnTo>
                    <a:pt x="3856" y="3457"/>
                  </a:lnTo>
                  <a:lnTo>
                    <a:pt x="3885" y="3447"/>
                  </a:lnTo>
                  <a:lnTo>
                    <a:pt x="3897" y="3440"/>
                  </a:lnTo>
                  <a:lnTo>
                    <a:pt x="3917" y="3439"/>
                  </a:lnTo>
                  <a:lnTo>
                    <a:pt x="3924" y="3430"/>
                  </a:lnTo>
                  <a:lnTo>
                    <a:pt x="3945" y="3421"/>
                  </a:lnTo>
                  <a:lnTo>
                    <a:pt x="3949" y="3412"/>
                  </a:lnTo>
                  <a:lnTo>
                    <a:pt x="3955" y="3410"/>
                  </a:lnTo>
                  <a:lnTo>
                    <a:pt x="3962" y="3396"/>
                  </a:lnTo>
                  <a:lnTo>
                    <a:pt x="3969" y="3391"/>
                  </a:lnTo>
                  <a:lnTo>
                    <a:pt x="3982" y="3373"/>
                  </a:lnTo>
                  <a:lnTo>
                    <a:pt x="3989" y="3362"/>
                  </a:lnTo>
                  <a:lnTo>
                    <a:pt x="3995" y="3357"/>
                  </a:lnTo>
                  <a:lnTo>
                    <a:pt x="3996" y="3349"/>
                  </a:lnTo>
                  <a:lnTo>
                    <a:pt x="4002" y="3337"/>
                  </a:lnTo>
                  <a:lnTo>
                    <a:pt x="4005" y="3331"/>
                  </a:lnTo>
                  <a:lnTo>
                    <a:pt x="4006" y="3324"/>
                  </a:lnTo>
                  <a:lnTo>
                    <a:pt x="4005" y="3309"/>
                  </a:lnTo>
                  <a:lnTo>
                    <a:pt x="4005" y="3303"/>
                  </a:lnTo>
                  <a:lnTo>
                    <a:pt x="4008" y="3300"/>
                  </a:lnTo>
                  <a:lnTo>
                    <a:pt x="4013" y="3292"/>
                  </a:lnTo>
                  <a:lnTo>
                    <a:pt x="4013" y="3281"/>
                  </a:lnTo>
                  <a:lnTo>
                    <a:pt x="4014" y="3266"/>
                  </a:lnTo>
                  <a:lnTo>
                    <a:pt x="4012" y="3258"/>
                  </a:lnTo>
                  <a:lnTo>
                    <a:pt x="4012" y="3246"/>
                  </a:lnTo>
                  <a:lnTo>
                    <a:pt x="4011" y="3239"/>
                  </a:lnTo>
                  <a:lnTo>
                    <a:pt x="4018" y="3234"/>
                  </a:lnTo>
                  <a:lnTo>
                    <a:pt x="4020" y="3227"/>
                  </a:lnTo>
                  <a:close/>
                  <a:moveTo>
                    <a:pt x="2868" y="1540"/>
                  </a:moveTo>
                  <a:lnTo>
                    <a:pt x="2875" y="1544"/>
                  </a:lnTo>
                  <a:lnTo>
                    <a:pt x="2879" y="1546"/>
                  </a:lnTo>
                  <a:lnTo>
                    <a:pt x="2885" y="1554"/>
                  </a:lnTo>
                  <a:lnTo>
                    <a:pt x="2887" y="1550"/>
                  </a:lnTo>
                  <a:lnTo>
                    <a:pt x="2886" y="1539"/>
                  </a:lnTo>
                  <a:lnTo>
                    <a:pt x="2885" y="1525"/>
                  </a:lnTo>
                  <a:lnTo>
                    <a:pt x="2889" y="1517"/>
                  </a:lnTo>
                  <a:lnTo>
                    <a:pt x="2895" y="1517"/>
                  </a:lnTo>
                  <a:lnTo>
                    <a:pt x="2900" y="1510"/>
                  </a:lnTo>
                  <a:lnTo>
                    <a:pt x="2898" y="1499"/>
                  </a:lnTo>
                  <a:lnTo>
                    <a:pt x="2902" y="1488"/>
                  </a:lnTo>
                  <a:lnTo>
                    <a:pt x="2900" y="1485"/>
                  </a:lnTo>
                  <a:lnTo>
                    <a:pt x="2905" y="1477"/>
                  </a:lnTo>
                  <a:lnTo>
                    <a:pt x="2917" y="1463"/>
                  </a:lnTo>
                  <a:lnTo>
                    <a:pt x="2925" y="1449"/>
                  </a:lnTo>
                  <a:lnTo>
                    <a:pt x="2932" y="1443"/>
                  </a:lnTo>
                  <a:lnTo>
                    <a:pt x="2938" y="1433"/>
                  </a:lnTo>
                  <a:lnTo>
                    <a:pt x="2939" y="1426"/>
                  </a:lnTo>
                  <a:lnTo>
                    <a:pt x="2939" y="1422"/>
                  </a:lnTo>
                  <a:lnTo>
                    <a:pt x="2943" y="1419"/>
                  </a:lnTo>
                  <a:lnTo>
                    <a:pt x="2950" y="1419"/>
                  </a:lnTo>
                  <a:lnTo>
                    <a:pt x="2955" y="1427"/>
                  </a:lnTo>
                  <a:lnTo>
                    <a:pt x="2959" y="1429"/>
                  </a:lnTo>
                  <a:lnTo>
                    <a:pt x="2964" y="1436"/>
                  </a:lnTo>
                  <a:lnTo>
                    <a:pt x="2969" y="1436"/>
                  </a:lnTo>
                  <a:lnTo>
                    <a:pt x="2972" y="1440"/>
                  </a:lnTo>
                  <a:lnTo>
                    <a:pt x="2973" y="1436"/>
                  </a:lnTo>
                  <a:lnTo>
                    <a:pt x="2973" y="1429"/>
                  </a:lnTo>
                  <a:lnTo>
                    <a:pt x="2970" y="1426"/>
                  </a:lnTo>
                  <a:lnTo>
                    <a:pt x="2970" y="1418"/>
                  </a:lnTo>
                  <a:lnTo>
                    <a:pt x="2963" y="1417"/>
                  </a:lnTo>
                  <a:lnTo>
                    <a:pt x="2963" y="1396"/>
                  </a:lnTo>
                  <a:lnTo>
                    <a:pt x="2969" y="1379"/>
                  </a:lnTo>
                  <a:lnTo>
                    <a:pt x="2979" y="1366"/>
                  </a:lnTo>
                  <a:lnTo>
                    <a:pt x="2967" y="1368"/>
                  </a:lnTo>
                  <a:lnTo>
                    <a:pt x="2964" y="1374"/>
                  </a:lnTo>
                  <a:lnTo>
                    <a:pt x="2949" y="1379"/>
                  </a:lnTo>
                  <a:lnTo>
                    <a:pt x="2938" y="1373"/>
                  </a:lnTo>
                  <a:lnTo>
                    <a:pt x="2934" y="1368"/>
                  </a:lnTo>
                  <a:lnTo>
                    <a:pt x="2928" y="1372"/>
                  </a:lnTo>
                  <a:lnTo>
                    <a:pt x="2930" y="1379"/>
                  </a:lnTo>
                  <a:lnTo>
                    <a:pt x="2912" y="1385"/>
                  </a:lnTo>
                  <a:lnTo>
                    <a:pt x="2903" y="1386"/>
                  </a:lnTo>
                  <a:lnTo>
                    <a:pt x="2903" y="1392"/>
                  </a:lnTo>
                  <a:lnTo>
                    <a:pt x="2908" y="1400"/>
                  </a:lnTo>
                  <a:lnTo>
                    <a:pt x="2905" y="1414"/>
                  </a:lnTo>
                  <a:lnTo>
                    <a:pt x="2907" y="1425"/>
                  </a:lnTo>
                  <a:lnTo>
                    <a:pt x="2904" y="1432"/>
                  </a:lnTo>
                  <a:lnTo>
                    <a:pt x="2895" y="1438"/>
                  </a:lnTo>
                  <a:lnTo>
                    <a:pt x="2890" y="1448"/>
                  </a:lnTo>
                  <a:lnTo>
                    <a:pt x="2887" y="1457"/>
                  </a:lnTo>
                  <a:lnTo>
                    <a:pt x="2881" y="1466"/>
                  </a:lnTo>
                  <a:lnTo>
                    <a:pt x="2881" y="1475"/>
                  </a:lnTo>
                  <a:lnTo>
                    <a:pt x="2875" y="1498"/>
                  </a:lnTo>
                  <a:lnTo>
                    <a:pt x="2876" y="1506"/>
                  </a:lnTo>
                  <a:lnTo>
                    <a:pt x="2868" y="1520"/>
                  </a:lnTo>
                  <a:lnTo>
                    <a:pt x="2867" y="1527"/>
                  </a:lnTo>
                  <a:lnTo>
                    <a:pt x="2869" y="1535"/>
                  </a:lnTo>
                  <a:lnTo>
                    <a:pt x="2868" y="1540"/>
                  </a:lnTo>
                  <a:close/>
                  <a:moveTo>
                    <a:pt x="3163" y="1701"/>
                  </a:moveTo>
                  <a:lnTo>
                    <a:pt x="3171" y="1698"/>
                  </a:lnTo>
                  <a:lnTo>
                    <a:pt x="3167" y="1663"/>
                  </a:lnTo>
                  <a:lnTo>
                    <a:pt x="3162" y="1644"/>
                  </a:lnTo>
                  <a:lnTo>
                    <a:pt x="3165" y="1631"/>
                  </a:lnTo>
                  <a:lnTo>
                    <a:pt x="3160" y="1630"/>
                  </a:lnTo>
                  <a:lnTo>
                    <a:pt x="3158" y="1618"/>
                  </a:lnTo>
                  <a:lnTo>
                    <a:pt x="3152" y="1619"/>
                  </a:lnTo>
                  <a:lnTo>
                    <a:pt x="3146" y="1630"/>
                  </a:lnTo>
                  <a:lnTo>
                    <a:pt x="3139" y="1644"/>
                  </a:lnTo>
                  <a:lnTo>
                    <a:pt x="3138" y="1665"/>
                  </a:lnTo>
                  <a:lnTo>
                    <a:pt x="3150" y="1693"/>
                  </a:lnTo>
                  <a:lnTo>
                    <a:pt x="3163" y="1701"/>
                  </a:lnTo>
                  <a:close/>
                  <a:moveTo>
                    <a:pt x="2837" y="1336"/>
                  </a:moveTo>
                  <a:lnTo>
                    <a:pt x="2837" y="1339"/>
                  </a:lnTo>
                  <a:lnTo>
                    <a:pt x="2835" y="1342"/>
                  </a:lnTo>
                  <a:lnTo>
                    <a:pt x="2833" y="1344"/>
                  </a:lnTo>
                  <a:lnTo>
                    <a:pt x="2836" y="1343"/>
                  </a:lnTo>
                  <a:lnTo>
                    <a:pt x="2841" y="1343"/>
                  </a:lnTo>
                  <a:lnTo>
                    <a:pt x="2847" y="1343"/>
                  </a:lnTo>
                  <a:lnTo>
                    <a:pt x="2848" y="1338"/>
                  </a:lnTo>
                  <a:lnTo>
                    <a:pt x="2845" y="1336"/>
                  </a:lnTo>
                  <a:lnTo>
                    <a:pt x="2847" y="1333"/>
                  </a:lnTo>
                  <a:lnTo>
                    <a:pt x="2848" y="1328"/>
                  </a:lnTo>
                  <a:lnTo>
                    <a:pt x="2847" y="1322"/>
                  </a:lnTo>
                  <a:lnTo>
                    <a:pt x="2844" y="1321"/>
                  </a:lnTo>
                  <a:lnTo>
                    <a:pt x="2840" y="1321"/>
                  </a:lnTo>
                  <a:lnTo>
                    <a:pt x="2833" y="1328"/>
                  </a:lnTo>
                  <a:lnTo>
                    <a:pt x="2833" y="1333"/>
                  </a:lnTo>
                  <a:lnTo>
                    <a:pt x="2837" y="1336"/>
                  </a:lnTo>
                  <a:close/>
                  <a:moveTo>
                    <a:pt x="2977" y="1626"/>
                  </a:moveTo>
                  <a:lnTo>
                    <a:pt x="2980" y="1631"/>
                  </a:lnTo>
                  <a:lnTo>
                    <a:pt x="2985" y="1641"/>
                  </a:lnTo>
                  <a:lnTo>
                    <a:pt x="2984" y="1647"/>
                  </a:lnTo>
                  <a:lnTo>
                    <a:pt x="2987" y="1651"/>
                  </a:lnTo>
                  <a:lnTo>
                    <a:pt x="2992" y="1659"/>
                  </a:lnTo>
                  <a:lnTo>
                    <a:pt x="2996" y="1660"/>
                  </a:lnTo>
                  <a:lnTo>
                    <a:pt x="3000" y="1655"/>
                  </a:lnTo>
                  <a:lnTo>
                    <a:pt x="3004" y="1648"/>
                  </a:lnTo>
                  <a:lnTo>
                    <a:pt x="3006" y="1641"/>
                  </a:lnTo>
                  <a:lnTo>
                    <a:pt x="3002" y="1631"/>
                  </a:lnTo>
                  <a:lnTo>
                    <a:pt x="3000" y="1628"/>
                  </a:lnTo>
                  <a:lnTo>
                    <a:pt x="2995" y="1624"/>
                  </a:lnTo>
                  <a:lnTo>
                    <a:pt x="2991" y="1617"/>
                  </a:lnTo>
                  <a:lnTo>
                    <a:pt x="2987" y="1618"/>
                  </a:lnTo>
                  <a:lnTo>
                    <a:pt x="2987" y="1622"/>
                  </a:lnTo>
                  <a:lnTo>
                    <a:pt x="2977" y="1621"/>
                  </a:lnTo>
                  <a:lnTo>
                    <a:pt x="2977" y="162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7" name="Freeform 65"/>
            <p:cNvSpPr>
              <a:spLocks noEditPoints="1"/>
            </p:cNvSpPr>
            <p:nvPr/>
          </p:nvSpPr>
          <p:spPr bwMode="auto">
            <a:xfrm>
              <a:off x="1271" y="1270"/>
              <a:ext cx="1032508" cy="963295"/>
            </a:xfrm>
            <a:custGeom>
              <a:avLst/>
              <a:gdLst>
                <a:gd name="T0" fmla="*/ 2696 w 3695"/>
                <a:gd name="T1" fmla="*/ 3440 h 3448"/>
                <a:gd name="T2" fmla="*/ 1987 w 3695"/>
                <a:gd name="T3" fmla="*/ 3183 h 3448"/>
                <a:gd name="T4" fmla="*/ 1980 w 3695"/>
                <a:gd name="T5" fmla="*/ 3424 h 3448"/>
                <a:gd name="T6" fmla="*/ 2033 w 3695"/>
                <a:gd name="T7" fmla="*/ 3355 h 3448"/>
                <a:gd name="T8" fmla="*/ 3676 w 3695"/>
                <a:gd name="T9" fmla="*/ 2969 h 3448"/>
                <a:gd name="T10" fmla="*/ 3504 w 3695"/>
                <a:gd name="T11" fmla="*/ 2989 h 3448"/>
                <a:gd name="T12" fmla="*/ 3538 w 3695"/>
                <a:gd name="T13" fmla="*/ 3399 h 3448"/>
                <a:gd name="T14" fmla="*/ 3490 w 3695"/>
                <a:gd name="T15" fmla="*/ 3253 h 3448"/>
                <a:gd name="T16" fmla="*/ 3479 w 3695"/>
                <a:gd name="T17" fmla="*/ 3135 h 3448"/>
                <a:gd name="T18" fmla="*/ 3331 w 3695"/>
                <a:gd name="T19" fmla="*/ 3043 h 3448"/>
                <a:gd name="T20" fmla="*/ 3265 w 3695"/>
                <a:gd name="T21" fmla="*/ 2856 h 3448"/>
                <a:gd name="T22" fmla="*/ 3171 w 3695"/>
                <a:gd name="T23" fmla="*/ 2818 h 3448"/>
                <a:gd name="T24" fmla="*/ 3125 w 3695"/>
                <a:gd name="T25" fmla="*/ 2765 h 3448"/>
                <a:gd name="T26" fmla="*/ 3062 w 3695"/>
                <a:gd name="T27" fmla="*/ 2787 h 3448"/>
                <a:gd name="T28" fmla="*/ 3037 w 3695"/>
                <a:gd name="T29" fmla="*/ 2639 h 3448"/>
                <a:gd name="T30" fmla="*/ 3009 w 3695"/>
                <a:gd name="T31" fmla="*/ 2547 h 3448"/>
                <a:gd name="T32" fmla="*/ 2846 w 3695"/>
                <a:gd name="T33" fmla="*/ 2385 h 3448"/>
                <a:gd name="T34" fmla="*/ 2751 w 3695"/>
                <a:gd name="T35" fmla="*/ 2301 h 3448"/>
                <a:gd name="T36" fmla="*/ 2680 w 3695"/>
                <a:gd name="T37" fmla="*/ 2230 h 3448"/>
                <a:gd name="T38" fmla="*/ 2631 w 3695"/>
                <a:gd name="T39" fmla="*/ 2190 h 3448"/>
                <a:gd name="T40" fmla="*/ 2584 w 3695"/>
                <a:gd name="T41" fmla="*/ 2179 h 3448"/>
                <a:gd name="T42" fmla="*/ 2519 w 3695"/>
                <a:gd name="T43" fmla="*/ 2147 h 3448"/>
                <a:gd name="T44" fmla="*/ 2402 w 3695"/>
                <a:gd name="T45" fmla="*/ 1968 h 3448"/>
                <a:gd name="T46" fmla="*/ 2357 w 3695"/>
                <a:gd name="T47" fmla="*/ 1789 h 3448"/>
                <a:gd name="T48" fmla="*/ 2328 w 3695"/>
                <a:gd name="T49" fmla="*/ 1539 h 3448"/>
                <a:gd name="T50" fmla="*/ 2314 w 3695"/>
                <a:gd name="T51" fmla="*/ 1316 h 3448"/>
                <a:gd name="T52" fmla="*/ 2237 w 3695"/>
                <a:gd name="T53" fmla="*/ 854 h 3448"/>
                <a:gd name="T54" fmla="*/ 2156 w 3695"/>
                <a:gd name="T55" fmla="*/ 606 h 3448"/>
                <a:gd name="T56" fmla="*/ 2164 w 3695"/>
                <a:gd name="T57" fmla="*/ 594 h 3448"/>
                <a:gd name="T58" fmla="*/ 2162 w 3695"/>
                <a:gd name="T59" fmla="*/ 443 h 3448"/>
                <a:gd name="T60" fmla="*/ 2183 w 3695"/>
                <a:gd name="T61" fmla="*/ 173 h 3448"/>
                <a:gd name="T62" fmla="*/ 2311 w 3695"/>
                <a:gd name="T63" fmla="*/ 1 h 3448"/>
                <a:gd name="T64" fmla="*/ 1586 w 3695"/>
                <a:gd name="T65" fmla="*/ 65 h 3448"/>
                <a:gd name="T66" fmla="*/ 789 w 3695"/>
                <a:gd name="T67" fmla="*/ 136 h 3448"/>
                <a:gd name="T68" fmla="*/ 945 w 3695"/>
                <a:gd name="T69" fmla="*/ 481 h 3448"/>
                <a:gd name="T70" fmla="*/ 1114 w 3695"/>
                <a:gd name="T71" fmla="*/ 681 h 3448"/>
                <a:gd name="T72" fmla="*/ 1081 w 3695"/>
                <a:gd name="T73" fmla="*/ 829 h 3448"/>
                <a:gd name="T74" fmla="*/ 1166 w 3695"/>
                <a:gd name="T75" fmla="*/ 948 h 3448"/>
                <a:gd name="T76" fmla="*/ 1391 w 3695"/>
                <a:gd name="T77" fmla="*/ 1376 h 3448"/>
                <a:gd name="T78" fmla="*/ 1493 w 3695"/>
                <a:gd name="T79" fmla="*/ 1688 h 3448"/>
                <a:gd name="T80" fmla="*/ 1518 w 3695"/>
                <a:gd name="T81" fmla="*/ 1712 h 3448"/>
                <a:gd name="T82" fmla="*/ 1624 w 3695"/>
                <a:gd name="T83" fmla="*/ 2037 h 3448"/>
                <a:gd name="T84" fmla="*/ 1807 w 3695"/>
                <a:gd name="T85" fmla="*/ 2276 h 3448"/>
                <a:gd name="T86" fmla="*/ 2299 w 3695"/>
                <a:gd name="T87" fmla="*/ 2595 h 3448"/>
                <a:gd name="T88" fmla="*/ 2418 w 3695"/>
                <a:gd name="T89" fmla="*/ 2751 h 3448"/>
                <a:gd name="T90" fmla="*/ 2541 w 3695"/>
                <a:gd name="T91" fmla="*/ 2890 h 3448"/>
                <a:gd name="T92" fmla="*/ 2671 w 3695"/>
                <a:gd name="T93" fmla="*/ 2999 h 3448"/>
                <a:gd name="T94" fmla="*/ 2739 w 3695"/>
                <a:gd name="T95" fmla="*/ 3138 h 3448"/>
                <a:gd name="T96" fmla="*/ 2721 w 3695"/>
                <a:gd name="T97" fmla="*/ 3322 h 3448"/>
                <a:gd name="T98" fmla="*/ 2761 w 3695"/>
                <a:gd name="T99" fmla="*/ 3447 h 3448"/>
                <a:gd name="T100" fmla="*/ 2675 w 3695"/>
                <a:gd name="T101" fmla="*/ 3444 h 3448"/>
                <a:gd name="T102" fmla="*/ 3082 w 3695"/>
                <a:gd name="T103" fmla="*/ 2670 h 3448"/>
                <a:gd name="T104" fmla="*/ 3087 w 3695"/>
                <a:gd name="T105" fmla="*/ 2704 h 3448"/>
                <a:gd name="T106" fmla="*/ 3042 w 3695"/>
                <a:gd name="T107" fmla="*/ 2442 h 3448"/>
                <a:gd name="T108" fmla="*/ 3147 w 3695"/>
                <a:gd name="T109" fmla="*/ 2577 h 3448"/>
                <a:gd name="T110" fmla="*/ 3284 w 3695"/>
                <a:gd name="T111" fmla="*/ 2709 h 3448"/>
                <a:gd name="T112" fmla="*/ 3294 w 3695"/>
                <a:gd name="T113" fmla="*/ 2637 h 3448"/>
                <a:gd name="T114" fmla="*/ 3223 w 3695"/>
                <a:gd name="T115" fmla="*/ 2527 h 3448"/>
                <a:gd name="T116" fmla="*/ 3139 w 3695"/>
                <a:gd name="T117" fmla="*/ 2393 h 3448"/>
                <a:gd name="T118" fmla="*/ 3031 w 3695"/>
                <a:gd name="T119" fmla="*/ 2400 h 3448"/>
                <a:gd name="T120" fmla="*/ 65 w 3695"/>
                <a:gd name="T121" fmla="*/ 2659 h 3448"/>
                <a:gd name="T122" fmla="*/ 29 w 3695"/>
                <a:gd name="T123" fmla="*/ 2701 h 3448"/>
                <a:gd name="T124" fmla="*/ 94 w 3695"/>
                <a:gd name="T125" fmla="*/ 2759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95" h="3448">
                  <a:moveTo>
                    <a:pt x="1769" y="3223"/>
                  </a:moveTo>
                  <a:lnTo>
                    <a:pt x="1763" y="3226"/>
                  </a:lnTo>
                  <a:lnTo>
                    <a:pt x="1760" y="3221"/>
                  </a:lnTo>
                  <a:lnTo>
                    <a:pt x="1755" y="3222"/>
                  </a:lnTo>
                  <a:lnTo>
                    <a:pt x="1753" y="3226"/>
                  </a:lnTo>
                  <a:lnTo>
                    <a:pt x="1754" y="3230"/>
                  </a:lnTo>
                  <a:lnTo>
                    <a:pt x="1761" y="3235"/>
                  </a:lnTo>
                  <a:lnTo>
                    <a:pt x="1769" y="3232"/>
                  </a:lnTo>
                  <a:lnTo>
                    <a:pt x="1771" y="3228"/>
                  </a:lnTo>
                  <a:lnTo>
                    <a:pt x="1778" y="3228"/>
                  </a:lnTo>
                  <a:lnTo>
                    <a:pt x="1776" y="3223"/>
                  </a:lnTo>
                  <a:lnTo>
                    <a:pt x="1769" y="3223"/>
                  </a:lnTo>
                  <a:close/>
                  <a:moveTo>
                    <a:pt x="2711" y="3430"/>
                  </a:moveTo>
                  <a:lnTo>
                    <a:pt x="2702" y="3426"/>
                  </a:lnTo>
                  <a:lnTo>
                    <a:pt x="2694" y="3431"/>
                  </a:lnTo>
                  <a:lnTo>
                    <a:pt x="2692" y="3436"/>
                  </a:lnTo>
                  <a:lnTo>
                    <a:pt x="2696" y="3440"/>
                  </a:lnTo>
                  <a:lnTo>
                    <a:pt x="2702" y="3438"/>
                  </a:lnTo>
                  <a:lnTo>
                    <a:pt x="2708" y="3447"/>
                  </a:lnTo>
                  <a:lnTo>
                    <a:pt x="2725" y="3447"/>
                  </a:lnTo>
                  <a:lnTo>
                    <a:pt x="2721" y="3441"/>
                  </a:lnTo>
                  <a:lnTo>
                    <a:pt x="2711" y="3430"/>
                  </a:lnTo>
                  <a:close/>
                  <a:moveTo>
                    <a:pt x="2036" y="3310"/>
                  </a:moveTo>
                  <a:lnTo>
                    <a:pt x="2027" y="3296"/>
                  </a:lnTo>
                  <a:lnTo>
                    <a:pt x="2027" y="3280"/>
                  </a:lnTo>
                  <a:lnTo>
                    <a:pt x="2033" y="3261"/>
                  </a:lnTo>
                  <a:lnTo>
                    <a:pt x="2029" y="3244"/>
                  </a:lnTo>
                  <a:lnTo>
                    <a:pt x="2025" y="3234"/>
                  </a:lnTo>
                  <a:lnTo>
                    <a:pt x="2026" y="3227"/>
                  </a:lnTo>
                  <a:lnTo>
                    <a:pt x="2020" y="3223"/>
                  </a:lnTo>
                  <a:lnTo>
                    <a:pt x="2013" y="3203"/>
                  </a:lnTo>
                  <a:lnTo>
                    <a:pt x="2015" y="3189"/>
                  </a:lnTo>
                  <a:lnTo>
                    <a:pt x="2000" y="3177"/>
                  </a:lnTo>
                  <a:lnTo>
                    <a:pt x="1987" y="3183"/>
                  </a:lnTo>
                  <a:lnTo>
                    <a:pt x="1979" y="3191"/>
                  </a:lnTo>
                  <a:lnTo>
                    <a:pt x="1973" y="3213"/>
                  </a:lnTo>
                  <a:lnTo>
                    <a:pt x="1970" y="3234"/>
                  </a:lnTo>
                  <a:lnTo>
                    <a:pt x="1975" y="3259"/>
                  </a:lnTo>
                  <a:lnTo>
                    <a:pt x="1984" y="3281"/>
                  </a:lnTo>
                  <a:lnTo>
                    <a:pt x="1963" y="3312"/>
                  </a:lnTo>
                  <a:lnTo>
                    <a:pt x="1925" y="3358"/>
                  </a:lnTo>
                  <a:lnTo>
                    <a:pt x="1913" y="3364"/>
                  </a:lnTo>
                  <a:lnTo>
                    <a:pt x="1909" y="3389"/>
                  </a:lnTo>
                  <a:lnTo>
                    <a:pt x="1917" y="3397"/>
                  </a:lnTo>
                  <a:lnTo>
                    <a:pt x="1923" y="3387"/>
                  </a:lnTo>
                  <a:lnTo>
                    <a:pt x="1932" y="3386"/>
                  </a:lnTo>
                  <a:lnTo>
                    <a:pt x="1944" y="3380"/>
                  </a:lnTo>
                  <a:lnTo>
                    <a:pt x="1959" y="3385"/>
                  </a:lnTo>
                  <a:lnTo>
                    <a:pt x="1970" y="3398"/>
                  </a:lnTo>
                  <a:lnTo>
                    <a:pt x="1975" y="3419"/>
                  </a:lnTo>
                  <a:lnTo>
                    <a:pt x="1980" y="3424"/>
                  </a:lnTo>
                  <a:lnTo>
                    <a:pt x="1988" y="3422"/>
                  </a:lnTo>
                  <a:lnTo>
                    <a:pt x="1992" y="3427"/>
                  </a:lnTo>
                  <a:lnTo>
                    <a:pt x="1998" y="3425"/>
                  </a:lnTo>
                  <a:lnTo>
                    <a:pt x="2006" y="3421"/>
                  </a:lnTo>
                  <a:lnTo>
                    <a:pt x="2013" y="3423"/>
                  </a:lnTo>
                  <a:lnTo>
                    <a:pt x="2016" y="3426"/>
                  </a:lnTo>
                  <a:lnTo>
                    <a:pt x="2021" y="3428"/>
                  </a:lnTo>
                  <a:lnTo>
                    <a:pt x="2020" y="3423"/>
                  </a:lnTo>
                  <a:lnTo>
                    <a:pt x="2023" y="3419"/>
                  </a:lnTo>
                  <a:lnTo>
                    <a:pt x="2017" y="3407"/>
                  </a:lnTo>
                  <a:lnTo>
                    <a:pt x="2021" y="3397"/>
                  </a:lnTo>
                  <a:lnTo>
                    <a:pt x="2017" y="3386"/>
                  </a:lnTo>
                  <a:lnTo>
                    <a:pt x="2020" y="3380"/>
                  </a:lnTo>
                  <a:lnTo>
                    <a:pt x="2019" y="3372"/>
                  </a:lnTo>
                  <a:lnTo>
                    <a:pt x="2024" y="3364"/>
                  </a:lnTo>
                  <a:lnTo>
                    <a:pt x="2025" y="3359"/>
                  </a:lnTo>
                  <a:lnTo>
                    <a:pt x="2033" y="3355"/>
                  </a:lnTo>
                  <a:lnTo>
                    <a:pt x="2038" y="3347"/>
                  </a:lnTo>
                  <a:lnTo>
                    <a:pt x="2035" y="3340"/>
                  </a:lnTo>
                  <a:lnTo>
                    <a:pt x="2038" y="3326"/>
                  </a:lnTo>
                  <a:lnTo>
                    <a:pt x="2036" y="3310"/>
                  </a:lnTo>
                  <a:close/>
                  <a:moveTo>
                    <a:pt x="3695" y="2937"/>
                  </a:moveTo>
                  <a:lnTo>
                    <a:pt x="3692" y="2933"/>
                  </a:lnTo>
                  <a:lnTo>
                    <a:pt x="3691" y="2925"/>
                  </a:lnTo>
                  <a:lnTo>
                    <a:pt x="3685" y="2922"/>
                  </a:lnTo>
                  <a:lnTo>
                    <a:pt x="3677" y="2925"/>
                  </a:lnTo>
                  <a:lnTo>
                    <a:pt x="3662" y="2923"/>
                  </a:lnTo>
                  <a:lnTo>
                    <a:pt x="3658" y="2926"/>
                  </a:lnTo>
                  <a:lnTo>
                    <a:pt x="3650" y="2927"/>
                  </a:lnTo>
                  <a:lnTo>
                    <a:pt x="3650" y="2942"/>
                  </a:lnTo>
                  <a:lnTo>
                    <a:pt x="3657" y="2963"/>
                  </a:lnTo>
                  <a:lnTo>
                    <a:pt x="3655" y="2968"/>
                  </a:lnTo>
                  <a:lnTo>
                    <a:pt x="3661" y="2965"/>
                  </a:lnTo>
                  <a:lnTo>
                    <a:pt x="3676" y="2969"/>
                  </a:lnTo>
                  <a:lnTo>
                    <a:pt x="3687" y="2966"/>
                  </a:lnTo>
                  <a:lnTo>
                    <a:pt x="3692" y="2956"/>
                  </a:lnTo>
                  <a:lnTo>
                    <a:pt x="3692" y="2945"/>
                  </a:lnTo>
                  <a:lnTo>
                    <a:pt x="3695" y="2937"/>
                  </a:lnTo>
                  <a:close/>
                  <a:moveTo>
                    <a:pt x="3554" y="3016"/>
                  </a:moveTo>
                  <a:lnTo>
                    <a:pt x="3545" y="3010"/>
                  </a:lnTo>
                  <a:lnTo>
                    <a:pt x="3542" y="3005"/>
                  </a:lnTo>
                  <a:lnTo>
                    <a:pt x="3537" y="3001"/>
                  </a:lnTo>
                  <a:lnTo>
                    <a:pt x="3528" y="2992"/>
                  </a:lnTo>
                  <a:lnTo>
                    <a:pt x="3493" y="2966"/>
                  </a:lnTo>
                  <a:lnTo>
                    <a:pt x="3472" y="2962"/>
                  </a:lnTo>
                  <a:lnTo>
                    <a:pt x="3478" y="2967"/>
                  </a:lnTo>
                  <a:lnTo>
                    <a:pt x="3482" y="2972"/>
                  </a:lnTo>
                  <a:lnTo>
                    <a:pt x="3486" y="2978"/>
                  </a:lnTo>
                  <a:lnTo>
                    <a:pt x="3490" y="2982"/>
                  </a:lnTo>
                  <a:lnTo>
                    <a:pt x="3488" y="2987"/>
                  </a:lnTo>
                  <a:lnTo>
                    <a:pt x="3504" y="2989"/>
                  </a:lnTo>
                  <a:lnTo>
                    <a:pt x="3513" y="2999"/>
                  </a:lnTo>
                  <a:lnTo>
                    <a:pt x="3525" y="3005"/>
                  </a:lnTo>
                  <a:lnTo>
                    <a:pt x="3533" y="3011"/>
                  </a:lnTo>
                  <a:lnTo>
                    <a:pt x="3538" y="3027"/>
                  </a:lnTo>
                  <a:lnTo>
                    <a:pt x="3542" y="3028"/>
                  </a:lnTo>
                  <a:lnTo>
                    <a:pt x="3543" y="3031"/>
                  </a:lnTo>
                  <a:lnTo>
                    <a:pt x="3548" y="3035"/>
                  </a:lnTo>
                  <a:lnTo>
                    <a:pt x="3555" y="3031"/>
                  </a:lnTo>
                  <a:lnTo>
                    <a:pt x="3561" y="3024"/>
                  </a:lnTo>
                  <a:lnTo>
                    <a:pt x="3557" y="3022"/>
                  </a:lnTo>
                  <a:lnTo>
                    <a:pt x="3554" y="3016"/>
                  </a:lnTo>
                  <a:close/>
                  <a:moveTo>
                    <a:pt x="3540" y="3446"/>
                  </a:moveTo>
                  <a:lnTo>
                    <a:pt x="3532" y="3435"/>
                  </a:lnTo>
                  <a:lnTo>
                    <a:pt x="3528" y="3425"/>
                  </a:lnTo>
                  <a:lnTo>
                    <a:pt x="3529" y="3415"/>
                  </a:lnTo>
                  <a:lnTo>
                    <a:pt x="3533" y="3406"/>
                  </a:lnTo>
                  <a:lnTo>
                    <a:pt x="3538" y="3399"/>
                  </a:lnTo>
                  <a:lnTo>
                    <a:pt x="3537" y="3392"/>
                  </a:lnTo>
                  <a:lnTo>
                    <a:pt x="3532" y="3389"/>
                  </a:lnTo>
                  <a:lnTo>
                    <a:pt x="3530" y="3386"/>
                  </a:lnTo>
                  <a:lnTo>
                    <a:pt x="3524" y="3362"/>
                  </a:lnTo>
                  <a:lnTo>
                    <a:pt x="3526" y="3340"/>
                  </a:lnTo>
                  <a:lnTo>
                    <a:pt x="3529" y="3331"/>
                  </a:lnTo>
                  <a:lnTo>
                    <a:pt x="3532" y="3327"/>
                  </a:lnTo>
                  <a:lnTo>
                    <a:pt x="3534" y="3316"/>
                  </a:lnTo>
                  <a:lnTo>
                    <a:pt x="3535" y="3312"/>
                  </a:lnTo>
                  <a:lnTo>
                    <a:pt x="3540" y="3307"/>
                  </a:lnTo>
                  <a:lnTo>
                    <a:pt x="3536" y="3304"/>
                  </a:lnTo>
                  <a:lnTo>
                    <a:pt x="3531" y="3302"/>
                  </a:lnTo>
                  <a:lnTo>
                    <a:pt x="3528" y="3297"/>
                  </a:lnTo>
                  <a:lnTo>
                    <a:pt x="3507" y="3273"/>
                  </a:lnTo>
                  <a:lnTo>
                    <a:pt x="3506" y="3267"/>
                  </a:lnTo>
                  <a:lnTo>
                    <a:pt x="3498" y="3262"/>
                  </a:lnTo>
                  <a:lnTo>
                    <a:pt x="3490" y="3253"/>
                  </a:lnTo>
                  <a:lnTo>
                    <a:pt x="3486" y="3245"/>
                  </a:lnTo>
                  <a:lnTo>
                    <a:pt x="3488" y="3233"/>
                  </a:lnTo>
                  <a:lnTo>
                    <a:pt x="3484" y="3227"/>
                  </a:lnTo>
                  <a:lnTo>
                    <a:pt x="3487" y="3211"/>
                  </a:lnTo>
                  <a:lnTo>
                    <a:pt x="3497" y="3184"/>
                  </a:lnTo>
                  <a:lnTo>
                    <a:pt x="3500" y="3174"/>
                  </a:lnTo>
                  <a:lnTo>
                    <a:pt x="3497" y="3163"/>
                  </a:lnTo>
                  <a:lnTo>
                    <a:pt x="3494" y="3159"/>
                  </a:lnTo>
                  <a:lnTo>
                    <a:pt x="3499" y="3149"/>
                  </a:lnTo>
                  <a:lnTo>
                    <a:pt x="3503" y="3145"/>
                  </a:lnTo>
                  <a:lnTo>
                    <a:pt x="3501" y="3140"/>
                  </a:lnTo>
                  <a:lnTo>
                    <a:pt x="3502" y="3132"/>
                  </a:lnTo>
                  <a:lnTo>
                    <a:pt x="3495" y="3132"/>
                  </a:lnTo>
                  <a:lnTo>
                    <a:pt x="3492" y="3136"/>
                  </a:lnTo>
                  <a:lnTo>
                    <a:pt x="3488" y="3138"/>
                  </a:lnTo>
                  <a:lnTo>
                    <a:pt x="3481" y="3137"/>
                  </a:lnTo>
                  <a:lnTo>
                    <a:pt x="3479" y="3135"/>
                  </a:lnTo>
                  <a:lnTo>
                    <a:pt x="3483" y="3129"/>
                  </a:lnTo>
                  <a:lnTo>
                    <a:pt x="3483" y="3125"/>
                  </a:lnTo>
                  <a:lnTo>
                    <a:pt x="3476" y="3121"/>
                  </a:lnTo>
                  <a:lnTo>
                    <a:pt x="3477" y="3116"/>
                  </a:lnTo>
                  <a:lnTo>
                    <a:pt x="3466" y="3107"/>
                  </a:lnTo>
                  <a:lnTo>
                    <a:pt x="3449" y="3114"/>
                  </a:lnTo>
                  <a:lnTo>
                    <a:pt x="3423" y="3121"/>
                  </a:lnTo>
                  <a:lnTo>
                    <a:pt x="3403" y="3122"/>
                  </a:lnTo>
                  <a:lnTo>
                    <a:pt x="3382" y="3114"/>
                  </a:lnTo>
                  <a:lnTo>
                    <a:pt x="3379" y="3107"/>
                  </a:lnTo>
                  <a:lnTo>
                    <a:pt x="3364" y="3104"/>
                  </a:lnTo>
                  <a:lnTo>
                    <a:pt x="3353" y="3099"/>
                  </a:lnTo>
                  <a:lnTo>
                    <a:pt x="3352" y="3095"/>
                  </a:lnTo>
                  <a:lnTo>
                    <a:pt x="3339" y="3086"/>
                  </a:lnTo>
                  <a:lnTo>
                    <a:pt x="3332" y="3069"/>
                  </a:lnTo>
                  <a:lnTo>
                    <a:pt x="3334" y="3057"/>
                  </a:lnTo>
                  <a:lnTo>
                    <a:pt x="3331" y="3043"/>
                  </a:lnTo>
                  <a:lnTo>
                    <a:pt x="3328" y="3033"/>
                  </a:lnTo>
                  <a:lnTo>
                    <a:pt x="3321" y="3015"/>
                  </a:lnTo>
                  <a:lnTo>
                    <a:pt x="3324" y="2998"/>
                  </a:lnTo>
                  <a:lnTo>
                    <a:pt x="3321" y="2988"/>
                  </a:lnTo>
                  <a:lnTo>
                    <a:pt x="3305" y="2976"/>
                  </a:lnTo>
                  <a:lnTo>
                    <a:pt x="3297" y="2952"/>
                  </a:lnTo>
                  <a:lnTo>
                    <a:pt x="3293" y="2936"/>
                  </a:lnTo>
                  <a:lnTo>
                    <a:pt x="3289" y="2935"/>
                  </a:lnTo>
                  <a:lnTo>
                    <a:pt x="3281" y="2914"/>
                  </a:lnTo>
                  <a:lnTo>
                    <a:pt x="3284" y="2903"/>
                  </a:lnTo>
                  <a:lnTo>
                    <a:pt x="3283" y="2894"/>
                  </a:lnTo>
                  <a:lnTo>
                    <a:pt x="3278" y="2889"/>
                  </a:lnTo>
                  <a:lnTo>
                    <a:pt x="3280" y="2880"/>
                  </a:lnTo>
                  <a:lnTo>
                    <a:pt x="3276" y="2875"/>
                  </a:lnTo>
                  <a:lnTo>
                    <a:pt x="3270" y="2872"/>
                  </a:lnTo>
                  <a:lnTo>
                    <a:pt x="3269" y="2862"/>
                  </a:lnTo>
                  <a:lnTo>
                    <a:pt x="3265" y="2856"/>
                  </a:lnTo>
                  <a:lnTo>
                    <a:pt x="3256" y="2848"/>
                  </a:lnTo>
                  <a:lnTo>
                    <a:pt x="3239" y="2845"/>
                  </a:lnTo>
                  <a:lnTo>
                    <a:pt x="3234" y="2851"/>
                  </a:lnTo>
                  <a:lnTo>
                    <a:pt x="3223" y="2855"/>
                  </a:lnTo>
                  <a:lnTo>
                    <a:pt x="3220" y="2860"/>
                  </a:lnTo>
                  <a:lnTo>
                    <a:pt x="3213" y="2868"/>
                  </a:lnTo>
                  <a:lnTo>
                    <a:pt x="3208" y="2873"/>
                  </a:lnTo>
                  <a:lnTo>
                    <a:pt x="3194" y="2874"/>
                  </a:lnTo>
                  <a:lnTo>
                    <a:pt x="3180" y="2874"/>
                  </a:lnTo>
                  <a:lnTo>
                    <a:pt x="3181" y="2861"/>
                  </a:lnTo>
                  <a:lnTo>
                    <a:pt x="3173" y="2857"/>
                  </a:lnTo>
                  <a:lnTo>
                    <a:pt x="3169" y="2847"/>
                  </a:lnTo>
                  <a:lnTo>
                    <a:pt x="3171" y="2841"/>
                  </a:lnTo>
                  <a:lnTo>
                    <a:pt x="3172" y="2832"/>
                  </a:lnTo>
                  <a:lnTo>
                    <a:pt x="3172" y="2825"/>
                  </a:lnTo>
                  <a:lnTo>
                    <a:pt x="3177" y="2821"/>
                  </a:lnTo>
                  <a:lnTo>
                    <a:pt x="3171" y="2818"/>
                  </a:lnTo>
                  <a:lnTo>
                    <a:pt x="3168" y="2812"/>
                  </a:lnTo>
                  <a:lnTo>
                    <a:pt x="3163" y="2807"/>
                  </a:lnTo>
                  <a:lnTo>
                    <a:pt x="3164" y="2802"/>
                  </a:lnTo>
                  <a:lnTo>
                    <a:pt x="3171" y="2801"/>
                  </a:lnTo>
                  <a:lnTo>
                    <a:pt x="3171" y="2797"/>
                  </a:lnTo>
                  <a:lnTo>
                    <a:pt x="3154" y="2793"/>
                  </a:lnTo>
                  <a:lnTo>
                    <a:pt x="3157" y="2781"/>
                  </a:lnTo>
                  <a:lnTo>
                    <a:pt x="3159" y="2780"/>
                  </a:lnTo>
                  <a:lnTo>
                    <a:pt x="3162" y="2776"/>
                  </a:lnTo>
                  <a:lnTo>
                    <a:pt x="3159" y="2773"/>
                  </a:lnTo>
                  <a:lnTo>
                    <a:pt x="3147" y="2778"/>
                  </a:lnTo>
                  <a:lnTo>
                    <a:pt x="3147" y="2782"/>
                  </a:lnTo>
                  <a:lnTo>
                    <a:pt x="3143" y="2786"/>
                  </a:lnTo>
                  <a:lnTo>
                    <a:pt x="3133" y="2777"/>
                  </a:lnTo>
                  <a:lnTo>
                    <a:pt x="3134" y="2767"/>
                  </a:lnTo>
                  <a:lnTo>
                    <a:pt x="3129" y="2759"/>
                  </a:lnTo>
                  <a:lnTo>
                    <a:pt x="3125" y="2765"/>
                  </a:lnTo>
                  <a:lnTo>
                    <a:pt x="3119" y="2772"/>
                  </a:lnTo>
                  <a:lnTo>
                    <a:pt x="3111" y="2768"/>
                  </a:lnTo>
                  <a:lnTo>
                    <a:pt x="3104" y="2768"/>
                  </a:lnTo>
                  <a:lnTo>
                    <a:pt x="3101" y="2769"/>
                  </a:lnTo>
                  <a:lnTo>
                    <a:pt x="3098" y="2774"/>
                  </a:lnTo>
                  <a:lnTo>
                    <a:pt x="3100" y="2778"/>
                  </a:lnTo>
                  <a:lnTo>
                    <a:pt x="3095" y="2780"/>
                  </a:lnTo>
                  <a:lnTo>
                    <a:pt x="3098" y="2786"/>
                  </a:lnTo>
                  <a:lnTo>
                    <a:pt x="3105" y="2791"/>
                  </a:lnTo>
                  <a:lnTo>
                    <a:pt x="3101" y="2801"/>
                  </a:lnTo>
                  <a:lnTo>
                    <a:pt x="3102" y="2803"/>
                  </a:lnTo>
                  <a:lnTo>
                    <a:pt x="3099" y="2807"/>
                  </a:lnTo>
                  <a:lnTo>
                    <a:pt x="3084" y="2810"/>
                  </a:lnTo>
                  <a:lnTo>
                    <a:pt x="3072" y="2808"/>
                  </a:lnTo>
                  <a:lnTo>
                    <a:pt x="3071" y="2801"/>
                  </a:lnTo>
                  <a:lnTo>
                    <a:pt x="3066" y="2797"/>
                  </a:lnTo>
                  <a:lnTo>
                    <a:pt x="3062" y="2787"/>
                  </a:lnTo>
                  <a:lnTo>
                    <a:pt x="3058" y="2778"/>
                  </a:lnTo>
                  <a:lnTo>
                    <a:pt x="3051" y="2767"/>
                  </a:lnTo>
                  <a:lnTo>
                    <a:pt x="3052" y="2762"/>
                  </a:lnTo>
                  <a:lnTo>
                    <a:pt x="3058" y="2759"/>
                  </a:lnTo>
                  <a:lnTo>
                    <a:pt x="3059" y="2748"/>
                  </a:lnTo>
                  <a:lnTo>
                    <a:pt x="3056" y="2735"/>
                  </a:lnTo>
                  <a:lnTo>
                    <a:pt x="3048" y="2730"/>
                  </a:lnTo>
                  <a:lnTo>
                    <a:pt x="3047" y="2720"/>
                  </a:lnTo>
                  <a:lnTo>
                    <a:pt x="3048" y="2713"/>
                  </a:lnTo>
                  <a:lnTo>
                    <a:pt x="3052" y="2710"/>
                  </a:lnTo>
                  <a:lnTo>
                    <a:pt x="3056" y="2702"/>
                  </a:lnTo>
                  <a:lnTo>
                    <a:pt x="3062" y="2701"/>
                  </a:lnTo>
                  <a:lnTo>
                    <a:pt x="3065" y="2693"/>
                  </a:lnTo>
                  <a:lnTo>
                    <a:pt x="3057" y="2683"/>
                  </a:lnTo>
                  <a:lnTo>
                    <a:pt x="3047" y="2664"/>
                  </a:lnTo>
                  <a:lnTo>
                    <a:pt x="3042" y="2647"/>
                  </a:lnTo>
                  <a:lnTo>
                    <a:pt x="3037" y="2639"/>
                  </a:lnTo>
                  <a:lnTo>
                    <a:pt x="3030" y="2637"/>
                  </a:lnTo>
                  <a:lnTo>
                    <a:pt x="3023" y="2628"/>
                  </a:lnTo>
                  <a:lnTo>
                    <a:pt x="3019" y="2619"/>
                  </a:lnTo>
                  <a:lnTo>
                    <a:pt x="3019" y="2612"/>
                  </a:lnTo>
                  <a:lnTo>
                    <a:pt x="3015" y="2613"/>
                  </a:lnTo>
                  <a:lnTo>
                    <a:pt x="3009" y="2613"/>
                  </a:lnTo>
                  <a:lnTo>
                    <a:pt x="3008" y="2607"/>
                  </a:lnTo>
                  <a:lnTo>
                    <a:pt x="3006" y="2603"/>
                  </a:lnTo>
                  <a:lnTo>
                    <a:pt x="3004" y="2605"/>
                  </a:lnTo>
                  <a:lnTo>
                    <a:pt x="2998" y="2597"/>
                  </a:lnTo>
                  <a:lnTo>
                    <a:pt x="3000" y="2587"/>
                  </a:lnTo>
                  <a:lnTo>
                    <a:pt x="2995" y="2584"/>
                  </a:lnTo>
                  <a:lnTo>
                    <a:pt x="2989" y="2580"/>
                  </a:lnTo>
                  <a:lnTo>
                    <a:pt x="2988" y="2572"/>
                  </a:lnTo>
                  <a:lnTo>
                    <a:pt x="2994" y="2565"/>
                  </a:lnTo>
                  <a:lnTo>
                    <a:pt x="3000" y="2556"/>
                  </a:lnTo>
                  <a:lnTo>
                    <a:pt x="3009" y="2547"/>
                  </a:lnTo>
                  <a:lnTo>
                    <a:pt x="3008" y="2543"/>
                  </a:lnTo>
                  <a:lnTo>
                    <a:pt x="3004" y="2539"/>
                  </a:lnTo>
                  <a:lnTo>
                    <a:pt x="3001" y="2526"/>
                  </a:lnTo>
                  <a:lnTo>
                    <a:pt x="2993" y="2518"/>
                  </a:lnTo>
                  <a:lnTo>
                    <a:pt x="2973" y="2502"/>
                  </a:lnTo>
                  <a:lnTo>
                    <a:pt x="2916" y="2435"/>
                  </a:lnTo>
                  <a:lnTo>
                    <a:pt x="2905" y="2430"/>
                  </a:lnTo>
                  <a:lnTo>
                    <a:pt x="2899" y="2429"/>
                  </a:lnTo>
                  <a:lnTo>
                    <a:pt x="2895" y="2423"/>
                  </a:lnTo>
                  <a:lnTo>
                    <a:pt x="2889" y="2420"/>
                  </a:lnTo>
                  <a:lnTo>
                    <a:pt x="2882" y="2419"/>
                  </a:lnTo>
                  <a:lnTo>
                    <a:pt x="2877" y="2415"/>
                  </a:lnTo>
                  <a:lnTo>
                    <a:pt x="2877" y="2405"/>
                  </a:lnTo>
                  <a:lnTo>
                    <a:pt x="2873" y="2400"/>
                  </a:lnTo>
                  <a:lnTo>
                    <a:pt x="2865" y="2398"/>
                  </a:lnTo>
                  <a:lnTo>
                    <a:pt x="2856" y="2395"/>
                  </a:lnTo>
                  <a:lnTo>
                    <a:pt x="2846" y="2385"/>
                  </a:lnTo>
                  <a:lnTo>
                    <a:pt x="2835" y="2379"/>
                  </a:lnTo>
                  <a:lnTo>
                    <a:pt x="2827" y="2368"/>
                  </a:lnTo>
                  <a:lnTo>
                    <a:pt x="2820" y="2359"/>
                  </a:lnTo>
                  <a:lnTo>
                    <a:pt x="2814" y="2354"/>
                  </a:lnTo>
                  <a:lnTo>
                    <a:pt x="2806" y="2350"/>
                  </a:lnTo>
                  <a:lnTo>
                    <a:pt x="2801" y="2340"/>
                  </a:lnTo>
                  <a:lnTo>
                    <a:pt x="2797" y="2339"/>
                  </a:lnTo>
                  <a:lnTo>
                    <a:pt x="2792" y="2335"/>
                  </a:lnTo>
                  <a:lnTo>
                    <a:pt x="2787" y="2327"/>
                  </a:lnTo>
                  <a:lnTo>
                    <a:pt x="2782" y="2319"/>
                  </a:lnTo>
                  <a:lnTo>
                    <a:pt x="2774" y="2313"/>
                  </a:lnTo>
                  <a:lnTo>
                    <a:pt x="2767" y="2313"/>
                  </a:lnTo>
                  <a:lnTo>
                    <a:pt x="2761" y="2312"/>
                  </a:lnTo>
                  <a:lnTo>
                    <a:pt x="2756" y="2309"/>
                  </a:lnTo>
                  <a:lnTo>
                    <a:pt x="2756" y="2307"/>
                  </a:lnTo>
                  <a:lnTo>
                    <a:pt x="2753" y="2305"/>
                  </a:lnTo>
                  <a:lnTo>
                    <a:pt x="2751" y="2301"/>
                  </a:lnTo>
                  <a:lnTo>
                    <a:pt x="2750" y="2300"/>
                  </a:lnTo>
                  <a:lnTo>
                    <a:pt x="2741" y="2299"/>
                  </a:lnTo>
                  <a:lnTo>
                    <a:pt x="2738" y="2292"/>
                  </a:lnTo>
                  <a:lnTo>
                    <a:pt x="2735" y="2287"/>
                  </a:lnTo>
                  <a:lnTo>
                    <a:pt x="2733" y="2284"/>
                  </a:lnTo>
                  <a:lnTo>
                    <a:pt x="2731" y="2275"/>
                  </a:lnTo>
                  <a:lnTo>
                    <a:pt x="2718" y="2266"/>
                  </a:lnTo>
                  <a:lnTo>
                    <a:pt x="2713" y="2265"/>
                  </a:lnTo>
                  <a:lnTo>
                    <a:pt x="2709" y="2261"/>
                  </a:lnTo>
                  <a:lnTo>
                    <a:pt x="2700" y="2257"/>
                  </a:lnTo>
                  <a:lnTo>
                    <a:pt x="2699" y="2255"/>
                  </a:lnTo>
                  <a:lnTo>
                    <a:pt x="2695" y="2250"/>
                  </a:lnTo>
                  <a:lnTo>
                    <a:pt x="2690" y="2245"/>
                  </a:lnTo>
                  <a:lnTo>
                    <a:pt x="2687" y="2244"/>
                  </a:lnTo>
                  <a:lnTo>
                    <a:pt x="2686" y="2240"/>
                  </a:lnTo>
                  <a:lnTo>
                    <a:pt x="2681" y="2236"/>
                  </a:lnTo>
                  <a:lnTo>
                    <a:pt x="2680" y="2230"/>
                  </a:lnTo>
                  <a:lnTo>
                    <a:pt x="2675" y="2228"/>
                  </a:lnTo>
                  <a:lnTo>
                    <a:pt x="2674" y="2229"/>
                  </a:lnTo>
                  <a:lnTo>
                    <a:pt x="2670" y="2230"/>
                  </a:lnTo>
                  <a:lnTo>
                    <a:pt x="2669" y="2229"/>
                  </a:lnTo>
                  <a:lnTo>
                    <a:pt x="2666" y="2223"/>
                  </a:lnTo>
                  <a:lnTo>
                    <a:pt x="2663" y="2222"/>
                  </a:lnTo>
                  <a:lnTo>
                    <a:pt x="2659" y="2220"/>
                  </a:lnTo>
                  <a:lnTo>
                    <a:pt x="2657" y="2218"/>
                  </a:lnTo>
                  <a:lnTo>
                    <a:pt x="2655" y="2216"/>
                  </a:lnTo>
                  <a:lnTo>
                    <a:pt x="2654" y="2214"/>
                  </a:lnTo>
                  <a:lnTo>
                    <a:pt x="2652" y="2213"/>
                  </a:lnTo>
                  <a:lnTo>
                    <a:pt x="2650" y="2209"/>
                  </a:lnTo>
                  <a:lnTo>
                    <a:pt x="2646" y="2207"/>
                  </a:lnTo>
                  <a:lnTo>
                    <a:pt x="2643" y="2203"/>
                  </a:lnTo>
                  <a:lnTo>
                    <a:pt x="2641" y="2194"/>
                  </a:lnTo>
                  <a:lnTo>
                    <a:pt x="2638" y="2191"/>
                  </a:lnTo>
                  <a:lnTo>
                    <a:pt x="2631" y="2190"/>
                  </a:lnTo>
                  <a:lnTo>
                    <a:pt x="2630" y="2188"/>
                  </a:lnTo>
                  <a:lnTo>
                    <a:pt x="2626" y="2187"/>
                  </a:lnTo>
                  <a:lnTo>
                    <a:pt x="2621" y="2181"/>
                  </a:lnTo>
                  <a:lnTo>
                    <a:pt x="2616" y="2178"/>
                  </a:lnTo>
                  <a:lnTo>
                    <a:pt x="2609" y="2178"/>
                  </a:lnTo>
                  <a:lnTo>
                    <a:pt x="2607" y="2179"/>
                  </a:lnTo>
                  <a:lnTo>
                    <a:pt x="2605" y="2176"/>
                  </a:lnTo>
                  <a:lnTo>
                    <a:pt x="2603" y="2176"/>
                  </a:lnTo>
                  <a:lnTo>
                    <a:pt x="2602" y="2173"/>
                  </a:lnTo>
                  <a:lnTo>
                    <a:pt x="2598" y="2171"/>
                  </a:lnTo>
                  <a:lnTo>
                    <a:pt x="2597" y="2172"/>
                  </a:lnTo>
                  <a:lnTo>
                    <a:pt x="2594" y="2172"/>
                  </a:lnTo>
                  <a:lnTo>
                    <a:pt x="2593" y="2171"/>
                  </a:lnTo>
                  <a:lnTo>
                    <a:pt x="2591" y="2173"/>
                  </a:lnTo>
                  <a:lnTo>
                    <a:pt x="2589" y="2176"/>
                  </a:lnTo>
                  <a:lnTo>
                    <a:pt x="2585" y="2175"/>
                  </a:lnTo>
                  <a:lnTo>
                    <a:pt x="2584" y="2179"/>
                  </a:lnTo>
                  <a:lnTo>
                    <a:pt x="2585" y="2182"/>
                  </a:lnTo>
                  <a:lnTo>
                    <a:pt x="2589" y="2182"/>
                  </a:lnTo>
                  <a:lnTo>
                    <a:pt x="2588" y="2185"/>
                  </a:lnTo>
                  <a:lnTo>
                    <a:pt x="2587" y="2188"/>
                  </a:lnTo>
                  <a:lnTo>
                    <a:pt x="2582" y="2193"/>
                  </a:lnTo>
                  <a:lnTo>
                    <a:pt x="2578" y="2193"/>
                  </a:lnTo>
                  <a:lnTo>
                    <a:pt x="2566" y="2193"/>
                  </a:lnTo>
                  <a:lnTo>
                    <a:pt x="2555" y="2191"/>
                  </a:lnTo>
                  <a:lnTo>
                    <a:pt x="2551" y="2186"/>
                  </a:lnTo>
                  <a:lnTo>
                    <a:pt x="2551" y="2181"/>
                  </a:lnTo>
                  <a:lnTo>
                    <a:pt x="2546" y="2174"/>
                  </a:lnTo>
                  <a:lnTo>
                    <a:pt x="2540" y="2171"/>
                  </a:lnTo>
                  <a:lnTo>
                    <a:pt x="2535" y="2172"/>
                  </a:lnTo>
                  <a:lnTo>
                    <a:pt x="2529" y="2169"/>
                  </a:lnTo>
                  <a:lnTo>
                    <a:pt x="2522" y="2163"/>
                  </a:lnTo>
                  <a:lnTo>
                    <a:pt x="2519" y="2153"/>
                  </a:lnTo>
                  <a:lnTo>
                    <a:pt x="2519" y="2147"/>
                  </a:lnTo>
                  <a:lnTo>
                    <a:pt x="2518" y="2144"/>
                  </a:lnTo>
                  <a:lnTo>
                    <a:pt x="2511" y="2139"/>
                  </a:lnTo>
                  <a:lnTo>
                    <a:pt x="2511" y="2135"/>
                  </a:lnTo>
                  <a:lnTo>
                    <a:pt x="2515" y="2131"/>
                  </a:lnTo>
                  <a:lnTo>
                    <a:pt x="2519" y="2131"/>
                  </a:lnTo>
                  <a:lnTo>
                    <a:pt x="2515" y="2127"/>
                  </a:lnTo>
                  <a:lnTo>
                    <a:pt x="2507" y="2111"/>
                  </a:lnTo>
                  <a:lnTo>
                    <a:pt x="2511" y="2092"/>
                  </a:lnTo>
                  <a:lnTo>
                    <a:pt x="2506" y="2084"/>
                  </a:lnTo>
                  <a:lnTo>
                    <a:pt x="2499" y="2073"/>
                  </a:lnTo>
                  <a:lnTo>
                    <a:pt x="2479" y="2071"/>
                  </a:lnTo>
                  <a:lnTo>
                    <a:pt x="2471" y="2064"/>
                  </a:lnTo>
                  <a:lnTo>
                    <a:pt x="2465" y="2043"/>
                  </a:lnTo>
                  <a:lnTo>
                    <a:pt x="2432" y="2028"/>
                  </a:lnTo>
                  <a:lnTo>
                    <a:pt x="2425" y="2011"/>
                  </a:lnTo>
                  <a:lnTo>
                    <a:pt x="2417" y="1992"/>
                  </a:lnTo>
                  <a:lnTo>
                    <a:pt x="2402" y="1968"/>
                  </a:lnTo>
                  <a:lnTo>
                    <a:pt x="2402" y="1952"/>
                  </a:lnTo>
                  <a:lnTo>
                    <a:pt x="2392" y="1940"/>
                  </a:lnTo>
                  <a:lnTo>
                    <a:pt x="2387" y="1924"/>
                  </a:lnTo>
                  <a:lnTo>
                    <a:pt x="2374" y="1919"/>
                  </a:lnTo>
                  <a:lnTo>
                    <a:pt x="2370" y="1909"/>
                  </a:lnTo>
                  <a:lnTo>
                    <a:pt x="2371" y="1900"/>
                  </a:lnTo>
                  <a:lnTo>
                    <a:pt x="2363" y="1892"/>
                  </a:lnTo>
                  <a:lnTo>
                    <a:pt x="2357" y="1878"/>
                  </a:lnTo>
                  <a:lnTo>
                    <a:pt x="2352" y="1872"/>
                  </a:lnTo>
                  <a:lnTo>
                    <a:pt x="2348" y="1860"/>
                  </a:lnTo>
                  <a:lnTo>
                    <a:pt x="2355" y="1849"/>
                  </a:lnTo>
                  <a:lnTo>
                    <a:pt x="2357" y="1838"/>
                  </a:lnTo>
                  <a:lnTo>
                    <a:pt x="2362" y="1823"/>
                  </a:lnTo>
                  <a:lnTo>
                    <a:pt x="2365" y="1813"/>
                  </a:lnTo>
                  <a:lnTo>
                    <a:pt x="2358" y="1803"/>
                  </a:lnTo>
                  <a:lnTo>
                    <a:pt x="2357" y="1795"/>
                  </a:lnTo>
                  <a:lnTo>
                    <a:pt x="2357" y="1789"/>
                  </a:lnTo>
                  <a:lnTo>
                    <a:pt x="2362" y="1776"/>
                  </a:lnTo>
                  <a:lnTo>
                    <a:pt x="2368" y="1739"/>
                  </a:lnTo>
                  <a:lnTo>
                    <a:pt x="2364" y="1731"/>
                  </a:lnTo>
                  <a:lnTo>
                    <a:pt x="2368" y="1715"/>
                  </a:lnTo>
                  <a:lnTo>
                    <a:pt x="2371" y="1695"/>
                  </a:lnTo>
                  <a:lnTo>
                    <a:pt x="2367" y="1683"/>
                  </a:lnTo>
                  <a:lnTo>
                    <a:pt x="2366" y="1667"/>
                  </a:lnTo>
                  <a:lnTo>
                    <a:pt x="2371" y="1654"/>
                  </a:lnTo>
                  <a:lnTo>
                    <a:pt x="2371" y="1644"/>
                  </a:lnTo>
                  <a:lnTo>
                    <a:pt x="2364" y="1630"/>
                  </a:lnTo>
                  <a:lnTo>
                    <a:pt x="2361" y="1622"/>
                  </a:lnTo>
                  <a:lnTo>
                    <a:pt x="2361" y="1615"/>
                  </a:lnTo>
                  <a:lnTo>
                    <a:pt x="2359" y="1608"/>
                  </a:lnTo>
                  <a:lnTo>
                    <a:pt x="2358" y="1600"/>
                  </a:lnTo>
                  <a:lnTo>
                    <a:pt x="2351" y="1586"/>
                  </a:lnTo>
                  <a:lnTo>
                    <a:pt x="2337" y="1562"/>
                  </a:lnTo>
                  <a:lnTo>
                    <a:pt x="2328" y="1539"/>
                  </a:lnTo>
                  <a:lnTo>
                    <a:pt x="2332" y="1515"/>
                  </a:lnTo>
                  <a:lnTo>
                    <a:pt x="2329" y="1503"/>
                  </a:lnTo>
                  <a:lnTo>
                    <a:pt x="2323" y="1485"/>
                  </a:lnTo>
                  <a:lnTo>
                    <a:pt x="2331" y="1467"/>
                  </a:lnTo>
                  <a:lnTo>
                    <a:pt x="2335" y="1460"/>
                  </a:lnTo>
                  <a:lnTo>
                    <a:pt x="2330" y="1448"/>
                  </a:lnTo>
                  <a:lnTo>
                    <a:pt x="2326" y="1438"/>
                  </a:lnTo>
                  <a:lnTo>
                    <a:pt x="2329" y="1405"/>
                  </a:lnTo>
                  <a:lnTo>
                    <a:pt x="2324" y="1394"/>
                  </a:lnTo>
                  <a:lnTo>
                    <a:pt x="2321" y="1388"/>
                  </a:lnTo>
                  <a:lnTo>
                    <a:pt x="2324" y="1377"/>
                  </a:lnTo>
                  <a:lnTo>
                    <a:pt x="2322" y="1365"/>
                  </a:lnTo>
                  <a:lnTo>
                    <a:pt x="2321" y="1358"/>
                  </a:lnTo>
                  <a:lnTo>
                    <a:pt x="2320" y="1333"/>
                  </a:lnTo>
                  <a:lnTo>
                    <a:pt x="2317" y="1326"/>
                  </a:lnTo>
                  <a:lnTo>
                    <a:pt x="2316" y="1320"/>
                  </a:lnTo>
                  <a:lnTo>
                    <a:pt x="2314" y="1316"/>
                  </a:lnTo>
                  <a:lnTo>
                    <a:pt x="2304" y="1310"/>
                  </a:lnTo>
                  <a:lnTo>
                    <a:pt x="2261" y="1290"/>
                  </a:lnTo>
                  <a:lnTo>
                    <a:pt x="2249" y="1281"/>
                  </a:lnTo>
                  <a:lnTo>
                    <a:pt x="2243" y="1268"/>
                  </a:lnTo>
                  <a:lnTo>
                    <a:pt x="2242" y="1253"/>
                  </a:lnTo>
                  <a:lnTo>
                    <a:pt x="2254" y="1241"/>
                  </a:lnTo>
                  <a:lnTo>
                    <a:pt x="2255" y="1236"/>
                  </a:lnTo>
                  <a:lnTo>
                    <a:pt x="2239" y="1224"/>
                  </a:lnTo>
                  <a:lnTo>
                    <a:pt x="2223" y="1207"/>
                  </a:lnTo>
                  <a:lnTo>
                    <a:pt x="2210" y="1184"/>
                  </a:lnTo>
                  <a:lnTo>
                    <a:pt x="2207" y="1153"/>
                  </a:lnTo>
                  <a:lnTo>
                    <a:pt x="2210" y="1139"/>
                  </a:lnTo>
                  <a:lnTo>
                    <a:pt x="2217" y="1072"/>
                  </a:lnTo>
                  <a:lnTo>
                    <a:pt x="2215" y="1031"/>
                  </a:lnTo>
                  <a:lnTo>
                    <a:pt x="2230" y="986"/>
                  </a:lnTo>
                  <a:lnTo>
                    <a:pt x="2230" y="884"/>
                  </a:lnTo>
                  <a:lnTo>
                    <a:pt x="2237" y="854"/>
                  </a:lnTo>
                  <a:lnTo>
                    <a:pt x="2248" y="830"/>
                  </a:lnTo>
                  <a:lnTo>
                    <a:pt x="2270" y="803"/>
                  </a:lnTo>
                  <a:lnTo>
                    <a:pt x="2275" y="788"/>
                  </a:lnTo>
                  <a:lnTo>
                    <a:pt x="2268" y="771"/>
                  </a:lnTo>
                  <a:lnTo>
                    <a:pt x="2258" y="757"/>
                  </a:lnTo>
                  <a:lnTo>
                    <a:pt x="2253" y="742"/>
                  </a:lnTo>
                  <a:lnTo>
                    <a:pt x="2245" y="689"/>
                  </a:lnTo>
                  <a:lnTo>
                    <a:pt x="2241" y="680"/>
                  </a:lnTo>
                  <a:lnTo>
                    <a:pt x="2232" y="677"/>
                  </a:lnTo>
                  <a:lnTo>
                    <a:pt x="2228" y="665"/>
                  </a:lnTo>
                  <a:lnTo>
                    <a:pt x="2219" y="652"/>
                  </a:lnTo>
                  <a:lnTo>
                    <a:pt x="2207" y="640"/>
                  </a:lnTo>
                  <a:lnTo>
                    <a:pt x="2191" y="636"/>
                  </a:lnTo>
                  <a:lnTo>
                    <a:pt x="2185" y="627"/>
                  </a:lnTo>
                  <a:lnTo>
                    <a:pt x="2177" y="619"/>
                  </a:lnTo>
                  <a:lnTo>
                    <a:pt x="2167" y="611"/>
                  </a:lnTo>
                  <a:lnTo>
                    <a:pt x="2156" y="606"/>
                  </a:lnTo>
                  <a:lnTo>
                    <a:pt x="2140" y="602"/>
                  </a:lnTo>
                  <a:lnTo>
                    <a:pt x="2135" y="601"/>
                  </a:lnTo>
                  <a:lnTo>
                    <a:pt x="2129" y="596"/>
                  </a:lnTo>
                  <a:lnTo>
                    <a:pt x="2126" y="593"/>
                  </a:lnTo>
                  <a:lnTo>
                    <a:pt x="2117" y="576"/>
                  </a:lnTo>
                  <a:lnTo>
                    <a:pt x="2114" y="567"/>
                  </a:lnTo>
                  <a:lnTo>
                    <a:pt x="2114" y="558"/>
                  </a:lnTo>
                  <a:lnTo>
                    <a:pt x="2118" y="555"/>
                  </a:lnTo>
                  <a:lnTo>
                    <a:pt x="2123" y="559"/>
                  </a:lnTo>
                  <a:lnTo>
                    <a:pt x="2125" y="567"/>
                  </a:lnTo>
                  <a:lnTo>
                    <a:pt x="2126" y="576"/>
                  </a:lnTo>
                  <a:lnTo>
                    <a:pt x="2129" y="580"/>
                  </a:lnTo>
                  <a:lnTo>
                    <a:pt x="2133" y="582"/>
                  </a:lnTo>
                  <a:lnTo>
                    <a:pt x="2142" y="589"/>
                  </a:lnTo>
                  <a:lnTo>
                    <a:pt x="2148" y="591"/>
                  </a:lnTo>
                  <a:lnTo>
                    <a:pt x="2156" y="591"/>
                  </a:lnTo>
                  <a:lnTo>
                    <a:pt x="2164" y="594"/>
                  </a:lnTo>
                  <a:lnTo>
                    <a:pt x="2178" y="601"/>
                  </a:lnTo>
                  <a:lnTo>
                    <a:pt x="2178" y="601"/>
                  </a:lnTo>
                  <a:lnTo>
                    <a:pt x="2176" y="584"/>
                  </a:lnTo>
                  <a:lnTo>
                    <a:pt x="2177" y="566"/>
                  </a:lnTo>
                  <a:lnTo>
                    <a:pt x="2178" y="548"/>
                  </a:lnTo>
                  <a:lnTo>
                    <a:pt x="2179" y="529"/>
                  </a:lnTo>
                  <a:lnTo>
                    <a:pt x="2178" y="518"/>
                  </a:lnTo>
                  <a:lnTo>
                    <a:pt x="2176" y="509"/>
                  </a:lnTo>
                  <a:lnTo>
                    <a:pt x="2173" y="501"/>
                  </a:lnTo>
                  <a:lnTo>
                    <a:pt x="2167" y="491"/>
                  </a:lnTo>
                  <a:lnTo>
                    <a:pt x="2163" y="488"/>
                  </a:lnTo>
                  <a:lnTo>
                    <a:pt x="2158" y="484"/>
                  </a:lnTo>
                  <a:lnTo>
                    <a:pt x="2153" y="481"/>
                  </a:lnTo>
                  <a:lnTo>
                    <a:pt x="2149" y="478"/>
                  </a:lnTo>
                  <a:lnTo>
                    <a:pt x="2149" y="466"/>
                  </a:lnTo>
                  <a:lnTo>
                    <a:pt x="2155" y="455"/>
                  </a:lnTo>
                  <a:lnTo>
                    <a:pt x="2162" y="443"/>
                  </a:lnTo>
                  <a:lnTo>
                    <a:pt x="2164" y="427"/>
                  </a:lnTo>
                  <a:lnTo>
                    <a:pt x="2158" y="398"/>
                  </a:lnTo>
                  <a:lnTo>
                    <a:pt x="2146" y="375"/>
                  </a:lnTo>
                  <a:lnTo>
                    <a:pt x="2132" y="353"/>
                  </a:lnTo>
                  <a:lnTo>
                    <a:pt x="2114" y="331"/>
                  </a:lnTo>
                  <a:lnTo>
                    <a:pt x="2111" y="326"/>
                  </a:lnTo>
                  <a:lnTo>
                    <a:pt x="2113" y="316"/>
                  </a:lnTo>
                  <a:lnTo>
                    <a:pt x="2123" y="302"/>
                  </a:lnTo>
                  <a:lnTo>
                    <a:pt x="2136" y="292"/>
                  </a:lnTo>
                  <a:lnTo>
                    <a:pt x="2148" y="278"/>
                  </a:lnTo>
                  <a:lnTo>
                    <a:pt x="2154" y="262"/>
                  </a:lnTo>
                  <a:lnTo>
                    <a:pt x="2156" y="248"/>
                  </a:lnTo>
                  <a:lnTo>
                    <a:pt x="2155" y="236"/>
                  </a:lnTo>
                  <a:lnTo>
                    <a:pt x="2156" y="223"/>
                  </a:lnTo>
                  <a:lnTo>
                    <a:pt x="2162" y="206"/>
                  </a:lnTo>
                  <a:lnTo>
                    <a:pt x="2171" y="188"/>
                  </a:lnTo>
                  <a:lnTo>
                    <a:pt x="2183" y="173"/>
                  </a:lnTo>
                  <a:lnTo>
                    <a:pt x="2196" y="166"/>
                  </a:lnTo>
                  <a:lnTo>
                    <a:pt x="2229" y="169"/>
                  </a:lnTo>
                  <a:lnTo>
                    <a:pt x="2242" y="166"/>
                  </a:lnTo>
                  <a:lnTo>
                    <a:pt x="2251" y="160"/>
                  </a:lnTo>
                  <a:lnTo>
                    <a:pt x="2251" y="160"/>
                  </a:lnTo>
                  <a:lnTo>
                    <a:pt x="2249" y="160"/>
                  </a:lnTo>
                  <a:lnTo>
                    <a:pt x="2257" y="151"/>
                  </a:lnTo>
                  <a:lnTo>
                    <a:pt x="2266" y="121"/>
                  </a:lnTo>
                  <a:lnTo>
                    <a:pt x="2267" y="104"/>
                  </a:lnTo>
                  <a:lnTo>
                    <a:pt x="2261" y="89"/>
                  </a:lnTo>
                  <a:lnTo>
                    <a:pt x="2272" y="69"/>
                  </a:lnTo>
                  <a:lnTo>
                    <a:pt x="2275" y="64"/>
                  </a:lnTo>
                  <a:lnTo>
                    <a:pt x="2289" y="51"/>
                  </a:lnTo>
                  <a:lnTo>
                    <a:pt x="2294" y="46"/>
                  </a:lnTo>
                  <a:lnTo>
                    <a:pt x="2302" y="33"/>
                  </a:lnTo>
                  <a:lnTo>
                    <a:pt x="2307" y="20"/>
                  </a:lnTo>
                  <a:lnTo>
                    <a:pt x="2311" y="1"/>
                  </a:lnTo>
                  <a:lnTo>
                    <a:pt x="2311" y="0"/>
                  </a:lnTo>
                  <a:lnTo>
                    <a:pt x="2286" y="3"/>
                  </a:lnTo>
                  <a:lnTo>
                    <a:pt x="2239" y="7"/>
                  </a:lnTo>
                  <a:lnTo>
                    <a:pt x="2192" y="11"/>
                  </a:lnTo>
                  <a:lnTo>
                    <a:pt x="2146" y="15"/>
                  </a:lnTo>
                  <a:lnTo>
                    <a:pt x="2099" y="19"/>
                  </a:lnTo>
                  <a:lnTo>
                    <a:pt x="2053" y="24"/>
                  </a:lnTo>
                  <a:lnTo>
                    <a:pt x="2006" y="28"/>
                  </a:lnTo>
                  <a:lnTo>
                    <a:pt x="1959" y="32"/>
                  </a:lnTo>
                  <a:lnTo>
                    <a:pt x="1913" y="36"/>
                  </a:lnTo>
                  <a:lnTo>
                    <a:pt x="1866" y="40"/>
                  </a:lnTo>
                  <a:lnTo>
                    <a:pt x="1819" y="44"/>
                  </a:lnTo>
                  <a:lnTo>
                    <a:pt x="1773" y="49"/>
                  </a:lnTo>
                  <a:lnTo>
                    <a:pt x="1726" y="53"/>
                  </a:lnTo>
                  <a:lnTo>
                    <a:pt x="1680" y="57"/>
                  </a:lnTo>
                  <a:lnTo>
                    <a:pt x="1633" y="61"/>
                  </a:lnTo>
                  <a:lnTo>
                    <a:pt x="1586" y="65"/>
                  </a:lnTo>
                  <a:lnTo>
                    <a:pt x="1540" y="69"/>
                  </a:lnTo>
                  <a:lnTo>
                    <a:pt x="1493" y="74"/>
                  </a:lnTo>
                  <a:lnTo>
                    <a:pt x="1446" y="78"/>
                  </a:lnTo>
                  <a:lnTo>
                    <a:pt x="1400" y="82"/>
                  </a:lnTo>
                  <a:lnTo>
                    <a:pt x="1353" y="86"/>
                  </a:lnTo>
                  <a:lnTo>
                    <a:pt x="1306" y="90"/>
                  </a:lnTo>
                  <a:lnTo>
                    <a:pt x="1260" y="94"/>
                  </a:lnTo>
                  <a:lnTo>
                    <a:pt x="1213" y="99"/>
                  </a:lnTo>
                  <a:lnTo>
                    <a:pt x="1167" y="103"/>
                  </a:lnTo>
                  <a:lnTo>
                    <a:pt x="1120" y="107"/>
                  </a:lnTo>
                  <a:lnTo>
                    <a:pt x="1073" y="111"/>
                  </a:lnTo>
                  <a:lnTo>
                    <a:pt x="1027" y="115"/>
                  </a:lnTo>
                  <a:lnTo>
                    <a:pt x="980" y="119"/>
                  </a:lnTo>
                  <a:lnTo>
                    <a:pt x="933" y="124"/>
                  </a:lnTo>
                  <a:lnTo>
                    <a:pt x="887" y="128"/>
                  </a:lnTo>
                  <a:lnTo>
                    <a:pt x="840" y="132"/>
                  </a:lnTo>
                  <a:lnTo>
                    <a:pt x="789" y="136"/>
                  </a:lnTo>
                  <a:lnTo>
                    <a:pt x="790" y="142"/>
                  </a:lnTo>
                  <a:lnTo>
                    <a:pt x="789" y="150"/>
                  </a:lnTo>
                  <a:lnTo>
                    <a:pt x="790" y="167"/>
                  </a:lnTo>
                  <a:lnTo>
                    <a:pt x="791" y="181"/>
                  </a:lnTo>
                  <a:lnTo>
                    <a:pt x="793" y="194"/>
                  </a:lnTo>
                  <a:lnTo>
                    <a:pt x="800" y="206"/>
                  </a:lnTo>
                  <a:lnTo>
                    <a:pt x="812" y="231"/>
                  </a:lnTo>
                  <a:lnTo>
                    <a:pt x="822" y="257"/>
                  </a:lnTo>
                  <a:lnTo>
                    <a:pt x="852" y="327"/>
                  </a:lnTo>
                  <a:lnTo>
                    <a:pt x="862" y="335"/>
                  </a:lnTo>
                  <a:lnTo>
                    <a:pt x="889" y="342"/>
                  </a:lnTo>
                  <a:lnTo>
                    <a:pt x="901" y="349"/>
                  </a:lnTo>
                  <a:lnTo>
                    <a:pt x="910" y="359"/>
                  </a:lnTo>
                  <a:lnTo>
                    <a:pt x="917" y="369"/>
                  </a:lnTo>
                  <a:lnTo>
                    <a:pt x="928" y="400"/>
                  </a:lnTo>
                  <a:lnTo>
                    <a:pt x="940" y="435"/>
                  </a:lnTo>
                  <a:lnTo>
                    <a:pt x="945" y="481"/>
                  </a:lnTo>
                  <a:lnTo>
                    <a:pt x="947" y="507"/>
                  </a:lnTo>
                  <a:lnTo>
                    <a:pt x="954" y="523"/>
                  </a:lnTo>
                  <a:lnTo>
                    <a:pt x="968" y="543"/>
                  </a:lnTo>
                  <a:lnTo>
                    <a:pt x="993" y="549"/>
                  </a:lnTo>
                  <a:lnTo>
                    <a:pt x="1014" y="549"/>
                  </a:lnTo>
                  <a:lnTo>
                    <a:pt x="1022" y="559"/>
                  </a:lnTo>
                  <a:lnTo>
                    <a:pt x="1023" y="582"/>
                  </a:lnTo>
                  <a:lnTo>
                    <a:pt x="1024" y="600"/>
                  </a:lnTo>
                  <a:lnTo>
                    <a:pt x="1036" y="605"/>
                  </a:lnTo>
                  <a:lnTo>
                    <a:pt x="1047" y="606"/>
                  </a:lnTo>
                  <a:lnTo>
                    <a:pt x="1062" y="615"/>
                  </a:lnTo>
                  <a:lnTo>
                    <a:pt x="1073" y="630"/>
                  </a:lnTo>
                  <a:lnTo>
                    <a:pt x="1086" y="634"/>
                  </a:lnTo>
                  <a:lnTo>
                    <a:pt x="1109" y="639"/>
                  </a:lnTo>
                  <a:lnTo>
                    <a:pt x="1114" y="650"/>
                  </a:lnTo>
                  <a:lnTo>
                    <a:pt x="1116" y="665"/>
                  </a:lnTo>
                  <a:lnTo>
                    <a:pt x="1114" y="681"/>
                  </a:lnTo>
                  <a:lnTo>
                    <a:pt x="1109" y="703"/>
                  </a:lnTo>
                  <a:lnTo>
                    <a:pt x="1103" y="717"/>
                  </a:lnTo>
                  <a:lnTo>
                    <a:pt x="1094" y="730"/>
                  </a:lnTo>
                  <a:lnTo>
                    <a:pt x="1083" y="738"/>
                  </a:lnTo>
                  <a:lnTo>
                    <a:pt x="1072" y="736"/>
                  </a:lnTo>
                  <a:lnTo>
                    <a:pt x="1053" y="723"/>
                  </a:lnTo>
                  <a:lnTo>
                    <a:pt x="1027" y="717"/>
                  </a:lnTo>
                  <a:lnTo>
                    <a:pt x="1032" y="727"/>
                  </a:lnTo>
                  <a:lnTo>
                    <a:pt x="1049" y="748"/>
                  </a:lnTo>
                  <a:lnTo>
                    <a:pt x="1065" y="750"/>
                  </a:lnTo>
                  <a:lnTo>
                    <a:pt x="1074" y="754"/>
                  </a:lnTo>
                  <a:lnTo>
                    <a:pt x="1078" y="758"/>
                  </a:lnTo>
                  <a:lnTo>
                    <a:pt x="1087" y="772"/>
                  </a:lnTo>
                  <a:lnTo>
                    <a:pt x="1091" y="786"/>
                  </a:lnTo>
                  <a:lnTo>
                    <a:pt x="1087" y="806"/>
                  </a:lnTo>
                  <a:lnTo>
                    <a:pt x="1083" y="818"/>
                  </a:lnTo>
                  <a:lnTo>
                    <a:pt x="1081" y="829"/>
                  </a:lnTo>
                  <a:lnTo>
                    <a:pt x="1094" y="845"/>
                  </a:lnTo>
                  <a:lnTo>
                    <a:pt x="1079" y="845"/>
                  </a:lnTo>
                  <a:lnTo>
                    <a:pt x="1071" y="847"/>
                  </a:lnTo>
                  <a:lnTo>
                    <a:pt x="1073" y="846"/>
                  </a:lnTo>
                  <a:lnTo>
                    <a:pt x="1071" y="855"/>
                  </a:lnTo>
                  <a:lnTo>
                    <a:pt x="1074" y="865"/>
                  </a:lnTo>
                  <a:lnTo>
                    <a:pt x="1089" y="876"/>
                  </a:lnTo>
                  <a:lnTo>
                    <a:pt x="1092" y="883"/>
                  </a:lnTo>
                  <a:lnTo>
                    <a:pt x="1116" y="903"/>
                  </a:lnTo>
                  <a:lnTo>
                    <a:pt x="1121" y="910"/>
                  </a:lnTo>
                  <a:lnTo>
                    <a:pt x="1122" y="916"/>
                  </a:lnTo>
                  <a:lnTo>
                    <a:pt x="1124" y="920"/>
                  </a:lnTo>
                  <a:lnTo>
                    <a:pt x="1131" y="925"/>
                  </a:lnTo>
                  <a:lnTo>
                    <a:pt x="1140" y="928"/>
                  </a:lnTo>
                  <a:lnTo>
                    <a:pt x="1152" y="939"/>
                  </a:lnTo>
                  <a:lnTo>
                    <a:pt x="1161" y="943"/>
                  </a:lnTo>
                  <a:lnTo>
                    <a:pt x="1166" y="948"/>
                  </a:lnTo>
                  <a:lnTo>
                    <a:pt x="1176" y="961"/>
                  </a:lnTo>
                  <a:lnTo>
                    <a:pt x="1180" y="964"/>
                  </a:lnTo>
                  <a:lnTo>
                    <a:pt x="1187" y="973"/>
                  </a:lnTo>
                  <a:lnTo>
                    <a:pt x="1214" y="1023"/>
                  </a:lnTo>
                  <a:lnTo>
                    <a:pt x="1286" y="1111"/>
                  </a:lnTo>
                  <a:lnTo>
                    <a:pt x="1306" y="1164"/>
                  </a:lnTo>
                  <a:lnTo>
                    <a:pt x="1301" y="1207"/>
                  </a:lnTo>
                  <a:lnTo>
                    <a:pt x="1296" y="1253"/>
                  </a:lnTo>
                  <a:lnTo>
                    <a:pt x="1287" y="1281"/>
                  </a:lnTo>
                  <a:lnTo>
                    <a:pt x="1290" y="1305"/>
                  </a:lnTo>
                  <a:lnTo>
                    <a:pt x="1307" y="1307"/>
                  </a:lnTo>
                  <a:lnTo>
                    <a:pt x="1332" y="1300"/>
                  </a:lnTo>
                  <a:lnTo>
                    <a:pt x="1344" y="1305"/>
                  </a:lnTo>
                  <a:lnTo>
                    <a:pt x="1359" y="1327"/>
                  </a:lnTo>
                  <a:lnTo>
                    <a:pt x="1364" y="1337"/>
                  </a:lnTo>
                  <a:lnTo>
                    <a:pt x="1375" y="1353"/>
                  </a:lnTo>
                  <a:lnTo>
                    <a:pt x="1391" y="1376"/>
                  </a:lnTo>
                  <a:lnTo>
                    <a:pt x="1406" y="1377"/>
                  </a:lnTo>
                  <a:lnTo>
                    <a:pt x="1435" y="1406"/>
                  </a:lnTo>
                  <a:lnTo>
                    <a:pt x="1459" y="1410"/>
                  </a:lnTo>
                  <a:lnTo>
                    <a:pt x="1466" y="1418"/>
                  </a:lnTo>
                  <a:lnTo>
                    <a:pt x="1468" y="1432"/>
                  </a:lnTo>
                  <a:lnTo>
                    <a:pt x="1479" y="1471"/>
                  </a:lnTo>
                  <a:lnTo>
                    <a:pt x="1483" y="1547"/>
                  </a:lnTo>
                  <a:lnTo>
                    <a:pt x="1471" y="1655"/>
                  </a:lnTo>
                  <a:lnTo>
                    <a:pt x="1484" y="1683"/>
                  </a:lnTo>
                  <a:lnTo>
                    <a:pt x="1495" y="1719"/>
                  </a:lnTo>
                  <a:lnTo>
                    <a:pt x="1499" y="1743"/>
                  </a:lnTo>
                  <a:lnTo>
                    <a:pt x="1515" y="1743"/>
                  </a:lnTo>
                  <a:lnTo>
                    <a:pt x="1508" y="1721"/>
                  </a:lnTo>
                  <a:lnTo>
                    <a:pt x="1505" y="1705"/>
                  </a:lnTo>
                  <a:lnTo>
                    <a:pt x="1498" y="1697"/>
                  </a:lnTo>
                  <a:lnTo>
                    <a:pt x="1493" y="1694"/>
                  </a:lnTo>
                  <a:lnTo>
                    <a:pt x="1493" y="1688"/>
                  </a:lnTo>
                  <a:lnTo>
                    <a:pt x="1496" y="1681"/>
                  </a:lnTo>
                  <a:lnTo>
                    <a:pt x="1501" y="1677"/>
                  </a:lnTo>
                  <a:lnTo>
                    <a:pt x="1509" y="1684"/>
                  </a:lnTo>
                  <a:lnTo>
                    <a:pt x="1513" y="1690"/>
                  </a:lnTo>
                  <a:lnTo>
                    <a:pt x="1520" y="1688"/>
                  </a:lnTo>
                  <a:lnTo>
                    <a:pt x="1527" y="1682"/>
                  </a:lnTo>
                  <a:lnTo>
                    <a:pt x="1526" y="1670"/>
                  </a:lnTo>
                  <a:lnTo>
                    <a:pt x="1521" y="1661"/>
                  </a:lnTo>
                  <a:lnTo>
                    <a:pt x="1515" y="1653"/>
                  </a:lnTo>
                  <a:lnTo>
                    <a:pt x="1509" y="1642"/>
                  </a:lnTo>
                  <a:lnTo>
                    <a:pt x="1520" y="1645"/>
                  </a:lnTo>
                  <a:lnTo>
                    <a:pt x="1531" y="1655"/>
                  </a:lnTo>
                  <a:lnTo>
                    <a:pt x="1540" y="1667"/>
                  </a:lnTo>
                  <a:lnTo>
                    <a:pt x="1544" y="1677"/>
                  </a:lnTo>
                  <a:lnTo>
                    <a:pt x="1542" y="1687"/>
                  </a:lnTo>
                  <a:lnTo>
                    <a:pt x="1536" y="1696"/>
                  </a:lnTo>
                  <a:lnTo>
                    <a:pt x="1518" y="1712"/>
                  </a:lnTo>
                  <a:lnTo>
                    <a:pt x="1545" y="1713"/>
                  </a:lnTo>
                  <a:lnTo>
                    <a:pt x="1567" y="1723"/>
                  </a:lnTo>
                  <a:lnTo>
                    <a:pt x="1587" y="1736"/>
                  </a:lnTo>
                  <a:lnTo>
                    <a:pt x="1605" y="1752"/>
                  </a:lnTo>
                  <a:lnTo>
                    <a:pt x="1613" y="1773"/>
                  </a:lnTo>
                  <a:lnTo>
                    <a:pt x="1625" y="1798"/>
                  </a:lnTo>
                  <a:lnTo>
                    <a:pt x="1630" y="1830"/>
                  </a:lnTo>
                  <a:lnTo>
                    <a:pt x="1631" y="1862"/>
                  </a:lnTo>
                  <a:lnTo>
                    <a:pt x="1627" y="1886"/>
                  </a:lnTo>
                  <a:lnTo>
                    <a:pt x="1627" y="1895"/>
                  </a:lnTo>
                  <a:lnTo>
                    <a:pt x="1628" y="1901"/>
                  </a:lnTo>
                  <a:lnTo>
                    <a:pt x="1634" y="1911"/>
                  </a:lnTo>
                  <a:lnTo>
                    <a:pt x="1635" y="1915"/>
                  </a:lnTo>
                  <a:lnTo>
                    <a:pt x="1640" y="1938"/>
                  </a:lnTo>
                  <a:lnTo>
                    <a:pt x="1635" y="1977"/>
                  </a:lnTo>
                  <a:lnTo>
                    <a:pt x="1622" y="2028"/>
                  </a:lnTo>
                  <a:lnTo>
                    <a:pt x="1624" y="2037"/>
                  </a:lnTo>
                  <a:lnTo>
                    <a:pt x="1653" y="2039"/>
                  </a:lnTo>
                  <a:lnTo>
                    <a:pt x="1664" y="2043"/>
                  </a:lnTo>
                  <a:lnTo>
                    <a:pt x="1674" y="2052"/>
                  </a:lnTo>
                  <a:lnTo>
                    <a:pt x="1679" y="2063"/>
                  </a:lnTo>
                  <a:lnTo>
                    <a:pt x="1693" y="2079"/>
                  </a:lnTo>
                  <a:lnTo>
                    <a:pt x="1696" y="2100"/>
                  </a:lnTo>
                  <a:lnTo>
                    <a:pt x="1698" y="2113"/>
                  </a:lnTo>
                  <a:lnTo>
                    <a:pt x="1702" y="2128"/>
                  </a:lnTo>
                  <a:lnTo>
                    <a:pt x="1700" y="2149"/>
                  </a:lnTo>
                  <a:lnTo>
                    <a:pt x="1696" y="2167"/>
                  </a:lnTo>
                  <a:lnTo>
                    <a:pt x="1694" y="2183"/>
                  </a:lnTo>
                  <a:lnTo>
                    <a:pt x="1742" y="2227"/>
                  </a:lnTo>
                  <a:lnTo>
                    <a:pt x="1760" y="2229"/>
                  </a:lnTo>
                  <a:lnTo>
                    <a:pt x="1773" y="2246"/>
                  </a:lnTo>
                  <a:lnTo>
                    <a:pt x="1789" y="2257"/>
                  </a:lnTo>
                  <a:lnTo>
                    <a:pt x="1796" y="2270"/>
                  </a:lnTo>
                  <a:lnTo>
                    <a:pt x="1807" y="2276"/>
                  </a:lnTo>
                  <a:lnTo>
                    <a:pt x="1820" y="2288"/>
                  </a:lnTo>
                  <a:lnTo>
                    <a:pt x="1834" y="2277"/>
                  </a:lnTo>
                  <a:lnTo>
                    <a:pt x="1850" y="2281"/>
                  </a:lnTo>
                  <a:lnTo>
                    <a:pt x="1868" y="2299"/>
                  </a:lnTo>
                  <a:lnTo>
                    <a:pt x="1901" y="2327"/>
                  </a:lnTo>
                  <a:lnTo>
                    <a:pt x="1955" y="2347"/>
                  </a:lnTo>
                  <a:lnTo>
                    <a:pt x="1989" y="2376"/>
                  </a:lnTo>
                  <a:lnTo>
                    <a:pt x="2018" y="2420"/>
                  </a:lnTo>
                  <a:lnTo>
                    <a:pt x="2070" y="2427"/>
                  </a:lnTo>
                  <a:lnTo>
                    <a:pt x="2154" y="2457"/>
                  </a:lnTo>
                  <a:lnTo>
                    <a:pt x="2184" y="2491"/>
                  </a:lnTo>
                  <a:lnTo>
                    <a:pt x="2213" y="2522"/>
                  </a:lnTo>
                  <a:lnTo>
                    <a:pt x="2231" y="2543"/>
                  </a:lnTo>
                  <a:lnTo>
                    <a:pt x="2245" y="2563"/>
                  </a:lnTo>
                  <a:lnTo>
                    <a:pt x="2272" y="2590"/>
                  </a:lnTo>
                  <a:lnTo>
                    <a:pt x="2293" y="2591"/>
                  </a:lnTo>
                  <a:lnTo>
                    <a:pt x="2299" y="2595"/>
                  </a:lnTo>
                  <a:lnTo>
                    <a:pt x="2301" y="2603"/>
                  </a:lnTo>
                  <a:lnTo>
                    <a:pt x="2304" y="2620"/>
                  </a:lnTo>
                  <a:lnTo>
                    <a:pt x="2309" y="2628"/>
                  </a:lnTo>
                  <a:lnTo>
                    <a:pt x="2313" y="2645"/>
                  </a:lnTo>
                  <a:lnTo>
                    <a:pt x="2323" y="2661"/>
                  </a:lnTo>
                  <a:lnTo>
                    <a:pt x="2334" y="2648"/>
                  </a:lnTo>
                  <a:lnTo>
                    <a:pt x="2352" y="2656"/>
                  </a:lnTo>
                  <a:lnTo>
                    <a:pt x="2370" y="2662"/>
                  </a:lnTo>
                  <a:lnTo>
                    <a:pt x="2375" y="2672"/>
                  </a:lnTo>
                  <a:lnTo>
                    <a:pt x="2378" y="2684"/>
                  </a:lnTo>
                  <a:lnTo>
                    <a:pt x="2385" y="2697"/>
                  </a:lnTo>
                  <a:lnTo>
                    <a:pt x="2388" y="2708"/>
                  </a:lnTo>
                  <a:lnTo>
                    <a:pt x="2388" y="2732"/>
                  </a:lnTo>
                  <a:lnTo>
                    <a:pt x="2395" y="2755"/>
                  </a:lnTo>
                  <a:lnTo>
                    <a:pt x="2406" y="2745"/>
                  </a:lnTo>
                  <a:lnTo>
                    <a:pt x="2415" y="2744"/>
                  </a:lnTo>
                  <a:lnTo>
                    <a:pt x="2418" y="2751"/>
                  </a:lnTo>
                  <a:lnTo>
                    <a:pt x="2422" y="2765"/>
                  </a:lnTo>
                  <a:lnTo>
                    <a:pt x="2426" y="2777"/>
                  </a:lnTo>
                  <a:lnTo>
                    <a:pt x="2434" y="2784"/>
                  </a:lnTo>
                  <a:lnTo>
                    <a:pt x="2439" y="2784"/>
                  </a:lnTo>
                  <a:lnTo>
                    <a:pt x="2443" y="2781"/>
                  </a:lnTo>
                  <a:lnTo>
                    <a:pt x="2452" y="2779"/>
                  </a:lnTo>
                  <a:lnTo>
                    <a:pt x="2468" y="2781"/>
                  </a:lnTo>
                  <a:lnTo>
                    <a:pt x="2479" y="2794"/>
                  </a:lnTo>
                  <a:lnTo>
                    <a:pt x="2491" y="2806"/>
                  </a:lnTo>
                  <a:lnTo>
                    <a:pt x="2493" y="2818"/>
                  </a:lnTo>
                  <a:lnTo>
                    <a:pt x="2505" y="2817"/>
                  </a:lnTo>
                  <a:lnTo>
                    <a:pt x="2515" y="2831"/>
                  </a:lnTo>
                  <a:lnTo>
                    <a:pt x="2512" y="2845"/>
                  </a:lnTo>
                  <a:lnTo>
                    <a:pt x="2522" y="2869"/>
                  </a:lnTo>
                  <a:lnTo>
                    <a:pt x="2535" y="2865"/>
                  </a:lnTo>
                  <a:lnTo>
                    <a:pt x="2541" y="2878"/>
                  </a:lnTo>
                  <a:lnTo>
                    <a:pt x="2541" y="2890"/>
                  </a:lnTo>
                  <a:lnTo>
                    <a:pt x="2550" y="2900"/>
                  </a:lnTo>
                  <a:lnTo>
                    <a:pt x="2550" y="2911"/>
                  </a:lnTo>
                  <a:lnTo>
                    <a:pt x="2550" y="2924"/>
                  </a:lnTo>
                  <a:lnTo>
                    <a:pt x="2571" y="2927"/>
                  </a:lnTo>
                  <a:lnTo>
                    <a:pt x="2581" y="2943"/>
                  </a:lnTo>
                  <a:lnTo>
                    <a:pt x="2596" y="2949"/>
                  </a:lnTo>
                  <a:lnTo>
                    <a:pt x="2598" y="2957"/>
                  </a:lnTo>
                  <a:lnTo>
                    <a:pt x="2600" y="2964"/>
                  </a:lnTo>
                  <a:lnTo>
                    <a:pt x="2597" y="2965"/>
                  </a:lnTo>
                  <a:lnTo>
                    <a:pt x="2598" y="2976"/>
                  </a:lnTo>
                  <a:lnTo>
                    <a:pt x="2614" y="2980"/>
                  </a:lnTo>
                  <a:lnTo>
                    <a:pt x="2621" y="2975"/>
                  </a:lnTo>
                  <a:lnTo>
                    <a:pt x="2639" y="2974"/>
                  </a:lnTo>
                  <a:lnTo>
                    <a:pt x="2654" y="2973"/>
                  </a:lnTo>
                  <a:lnTo>
                    <a:pt x="2659" y="2976"/>
                  </a:lnTo>
                  <a:lnTo>
                    <a:pt x="2665" y="2984"/>
                  </a:lnTo>
                  <a:lnTo>
                    <a:pt x="2671" y="2999"/>
                  </a:lnTo>
                  <a:lnTo>
                    <a:pt x="2672" y="3017"/>
                  </a:lnTo>
                  <a:lnTo>
                    <a:pt x="2670" y="3031"/>
                  </a:lnTo>
                  <a:lnTo>
                    <a:pt x="2669" y="3042"/>
                  </a:lnTo>
                  <a:lnTo>
                    <a:pt x="2677" y="3046"/>
                  </a:lnTo>
                  <a:lnTo>
                    <a:pt x="2689" y="3045"/>
                  </a:lnTo>
                  <a:lnTo>
                    <a:pt x="2700" y="3045"/>
                  </a:lnTo>
                  <a:lnTo>
                    <a:pt x="2709" y="3052"/>
                  </a:lnTo>
                  <a:lnTo>
                    <a:pt x="2716" y="3060"/>
                  </a:lnTo>
                  <a:lnTo>
                    <a:pt x="2718" y="3067"/>
                  </a:lnTo>
                  <a:lnTo>
                    <a:pt x="2721" y="3073"/>
                  </a:lnTo>
                  <a:lnTo>
                    <a:pt x="2727" y="3077"/>
                  </a:lnTo>
                  <a:lnTo>
                    <a:pt x="2727" y="3087"/>
                  </a:lnTo>
                  <a:lnTo>
                    <a:pt x="2725" y="3099"/>
                  </a:lnTo>
                  <a:lnTo>
                    <a:pt x="2730" y="3104"/>
                  </a:lnTo>
                  <a:lnTo>
                    <a:pt x="2738" y="3108"/>
                  </a:lnTo>
                  <a:lnTo>
                    <a:pt x="2743" y="3119"/>
                  </a:lnTo>
                  <a:lnTo>
                    <a:pt x="2739" y="3138"/>
                  </a:lnTo>
                  <a:lnTo>
                    <a:pt x="2732" y="3158"/>
                  </a:lnTo>
                  <a:lnTo>
                    <a:pt x="2719" y="3202"/>
                  </a:lnTo>
                  <a:lnTo>
                    <a:pt x="2707" y="3228"/>
                  </a:lnTo>
                  <a:lnTo>
                    <a:pt x="2700" y="3243"/>
                  </a:lnTo>
                  <a:lnTo>
                    <a:pt x="2695" y="3255"/>
                  </a:lnTo>
                  <a:lnTo>
                    <a:pt x="2691" y="3265"/>
                  </a:lnTo>
                  <a:lnTo>
                    <a:pt x="2696" y="3268"/>
                  </a:lnTo>
                  <a:lnTo>
                    <a:pt x="2701" y="3275"/>
                  </a:lnTo>
                  <a:lnTo>
                    <a:pt x="2708" y="3277"/>
                  </a:lnTo>
                  <a:lnTo>
                    <a:pt x="2714" y="3271"/>
                  </a:lnTo>
                  <a:lnTo>
                    <a:pt x="2721" y="3271"/>
                  </a:lnTo>
                  <a:lnTo>
                    <a:pt x="2726" y="3276"/>
                  </a:lnTo>
                  <a:lnTo>
                    <a:pt x="2729" y="3288"/>
                  </a:lnTo>
                  <a:lnTo>
                    <a:pt x="2731" y="3296"/>
                  </a:lnTo>
                  <a:lnTo>
                    <a:pt x="2734" y="3300"/>
                  </a:lnTo>
                  <a:lnTo>
                    <a:pt x="2726" y="3309"/>
                  </a:lnTo>
                  <a:lnTo>
                    <a:pt x="2721" y="3322"/>
                  </a:lnTo>
                  <a:lnTo>
                    <a:pt x="2713" y="3336"/>
                  </a:lnTo>
                  <a:lnTo>
                    <a:pt x="2703" y="3351"/>
                  </a:lnTo>
                  <a:lnTo>
                    <a:pt x="2700" y="3358"/>
                  </a:lnTo>
                  <a:lnTo>
                    <a:pt x="2699" y="3362"/>
                  </a:lnTo>
                  <a:lnTo>
                    <a:pt x="2703" y="3368"/>
                  </a:lnTo>
                  <a:lnTo>
                    <a:pt x="2706" y="3377"/>
                  </a:lnTo>
                  <a:lnTo>
                    <a:pt x="2706" y="3397"/>
                  </a:lnTo>
                  <a:lnTo>
                    <a:pt x="2707" y="3408"/>
                  </a:lnTo>
                  <a:lnTo>
                    <a:pt x="2716" y="3407"/>
                  </a:lnTo>
                  <a:lnTo>
                    <a:pt x="2726" y="3408"/>
                  </a:lnTo>
                  <a:lnTo>
                    <a:pt x="2734" y="3418"/>
                  </a:lnTo>
                  <a:lnTo>
                    <a:pt x="2741" y="3420"/>
                  </a:lnTo>
                  <a:lnTo>
                    <a:pt x="2746" y="3421"/>
                  </a:lnTo>
                  <a:lnTo>
                    <a:pt x="2745" y="3428"/>
                  </a:lnTo>
                  <a:lnTo>
                    <a:pt x="2735" y="3442"/>
                  </a:lnTo>
                  <a:lnTo>
                    <a:pt x="2731" y="3447"/>
                  </a:lnTo>
                  <a:lnTo>
                    <a:pt x="2761" y="3447"/>
                  </a:lnTo>
                  <a:lnTo>
                    <a:pt x="2875" y="3447"/>
                  </a:lnTo>
                  <a:lnTo>
                    <a:pt x="2989" y="3447"/>
                  </a:lnTo>
                  <a:lnTo>
                    <a:pt x="3103" y="3447"/>
                  </a:lnTo>
                  <a:lnTo>
                    <a:pt x="3217" y="3447"/>
                  </a:lnTo>
                  <a:lnTo>
                    <a:pt x="3331" y="3447"/>
                  </a:lnTo>
                  <a:lnTo>
                    <a:pt x="3446" y="3448"/>
                  </a:lnTo>
                  <a:lnTo>
                    <a:pt x="3554" y="3448"/>
                  </a:lnTo>
                  <a:lnTo>
                    <a:pt x="3551" y="3446"/>
                  </a:lnTo>
                  <a:lnTo>
                    <a:pt x="3540" y="3446"/>
                  </a:lnTo>
                  <a:close/>
                  <a:moveTo>
                    <a:pt x="2698" y="3404"/>
                  </a:moveTo>
                  <a:lnTo>
                    <a:pt x="2694" y="3386"/>
                  </a:lnTo>
                  <a:lnTo>
                    <a:pt x="2685" y="3388"/>
                  </a:lnTo>
                  <a:lnTo>
                    <a:pt x="2672" y="3403"/>
                  </a:lnTo>
                  <a:lnTo>
                    <a:pt x="2653" y="3431"/>
                  </a:lnTo>
                  <a:lnTo>
                    <a:pt x="2639" y="3448"/>
                  </a:lnTo>
                  <a:lnTo>
                    <a:pt x="2677" y="3448"/>
                  </a:lnTo>
                  <a:lnTo>
                    <a:pt x="2675" y="3444"/>
                  </a:lnTo>
                  <a:lnTo>
                    <a:pt x="2676" y="3438"/>
                  </a:lnTo>
                  <a:lnTo>
                    <a:pt x="2678" y="3432"/>
                  </a:lnTo>
                  <a:lnTo>
                    <a:pt x="2685" y="3425"/>
                  </a:lnTo>
                  <a:lnTo>
                    <a:pt x="2696" y="3417"/>
                  </a:lnTo>
                  <a:lnTo>
                    <a:pt x="2698" y="3404"/>
                  </a:lnTo>
                  <a:close/>
                  <a:moveTo>
                    <a:pt x="3087" y="2704"/>
                  </a:moveTo>
                  <a:lnTo>
                    <a:pt x="3092" y="2704"/>
                  </a:lnTo>
                  <a:lnTo>
                    <a:pt x="3093" y="2701"/>
                  </a:lnTo>
                  <a:lnTo>
                    <a:pt x="3090" y="2699"/>
                  </a:lnTo>
                  <a:lnTo>
                    <a:pt x="3089" y="2695"/>
                  </a:lnTo>
                  <a:lnTo>
                    <a:pt x="3087" y="2693"/>
                  </a:lnTo>
                  <a:lnTo>
                    <a:pt x="3087" y="2689"/>
                  </a:lnTo>
                  <a:lnTo>
                    <a:pt x="3084" y="2685"/>
                  </a:lnTo>
                  <a:lnTo>
                    <a:pt x="3084" y="2679"/>
                  </a:lnTo>
                  <a:lnTo>
                    <a:pt x="3085" y="2676"/>
                  </a:lnTo>
                  <a:lnTo>
                    <a:pt x="3082" y="2673"/>
                  </a:lnTo>
                  <a:lnTo>
                    <a:pt x="3082" y="2670"/>
                  </a:lnTo>
                  <a:lnTo>
                    <a:pt x="3085" y="2666"/>
                  </a:lnTo>
                  <a:lnTo>
                    <a:pt x="3084" y="2663"/>
                  </a:lnTo>
                  <a:lnTo>
                    <a:pt x="3080" y="2661"/>
                  </a:lnTo>
                  <a:lnTo>
                    <a:pt x="3075" y="2661"/>
                  </a:lnTo>
                  <a:lnTo>
                    <a:pt x="3070" y="2663"/>
                  </a:lnTo>
                  <a:lnTo>
                    <a:pt x="3073" y="2668"/>
                  </a:lnTo>
                  <a:lnTo>
                    <a:pt x="3074" y="2673"/>
                  </a:lnTo>
                  <a:lnTo>
                    <a:pt x="3078" y="2675"/>
                  </a:lnTo>
                  <a:lnTo>
                    <a:pt x="3078" y="2679"/>
                  </a:lnTo>
                  <a:lnTo>
                    <a:pt x="3079" y="2684"/>
                  </a:lnTo>
                  <a:lnTo>
                    <a:pt x="3081" y="2686"/>
                  </a:lnTo>
                  <a:lnTo>
                    <a:pt x="3080" y="2688"/>
                  </a:lnTo>
                  <a:lnTo>
                    <a:pt x="3078" y="2691"/>
                  </a:lnTo>
                  <a:lnTo>
                    <a:pt x="3082" y="2695"/>
                  </a:lnTo>
                  <a:lnTo>
                    <a:pt x="3084" y="2698"/>
                  </a:lnTo>
                  <a:lnTo>
                    <a:pt x="3083" y="2701"/>
                  </a:lnTo>
                  <a:lnTo>
                    <a:pt x="3087" y="2704"/>
                  </a:lnTo>
                  <a:close/>
                  <a:moveTo>
                    <a:pt x="1433" y="1643"/>
                  </a:moveTo>
                  <a:lnTo>
                    <a:pt x="1430" y="1643"/>
                  </a:lnTo>
                  <a:lnTo>
                    <a:pt x="1424" y="1646"/>
                  </a:lnTo>
                  <a:lnTo>
                    <a:pt x="1424" y="1651"/>
                  </a:lnTo>
                  <a:lnTo>
                    <a:pt x="1430" y="1653"/>
                  </a:lnTo>
                  <a:lnTo>
                    <a:pt x="1436" y="1653"/>
                  </a:lnTo>
                  <a:lnTo>
                    <a:pt x="1436" y="1649"/>
                  </a:lnTo>
                  <a:lnTo>
                    <a:pt x="1433" y="1643"/>
                  </a:lnTo>
                  <a:close/>
                  <a:moveTo>
                    <a:pt x="2512" y="2035"/>
                  </a:moveTo>
                  <a:lnTo>
                    <a:pt x="2520" y="2034"/>
                  </a:lnTo>
                  <a:lnTo>
                    <a:pt x="2517" y="2027"/>
                  </a:lnTo>
                  <a:lnTo>
                    <a:pt x="2516" y="2015"/>
                  </a:lnTo>
                  <a:lnTo>
                    <a:pt x="2505" y="2015"/>
                  </a:lnTo>
                  <a:lnTo>
                    <a:pt x="2507" y="2023"/>
                  </a:lnTo>
                  <a:lnTo>
                    <a:pt x="2503" y="2030"/>
                  </a:lnTo>
                  <a:lnTo>
                    <a:pt x="2512" y="2035"/>
                  </a:lnTo>
                  <a:close/>
                  <a:moveTo>
                    <a:pt x="3042" y="2442"/>
                  </a:moveTo>
                  <a:lnTo>
                    <a:pt x="3049" y="2451"/>
                  </a:lnTo>
                  <a:lnTo>
                    <a:pt x="3050" y="2457"/>
                  </a:lnTo>
                  <a:lnTo>
                    <a:pt x="3060" y="2465"/>
                  </a:lnTo>
                  <a:lnTo>
                    <a:pt x="3062" y="2474"/>
                  </a:lnTo>
                  <a:lnTo>
                    <a:pt x="3067" y="2478"/>
                  </a:lnTo>
                  <a:lnTo>
                    <a:pt x="3072" y="2488"/>
                  </a:lnTo>
                  <a:lnTo>
                    <a:pt x="3080" y="2494"/>
                  </a:lnTo>
                  <a:lnTo>
                    <a:pt x="3084" y="2501"/>
                  </a:lnTo>
                  <a:lnTo>
                    <a:pt x="3085" y="2515"/>
                  </a:lnTo>
                  <a:lnTo>
                    <a:pt x="3090" y="2524"/>
                  </a:lnTo>
                  <a:lnTo>
                    <a:pt x="3099" y="2529"/>
                  </a:lnTo>
                  <a:lnTo>
                    <a:pt x="3110" y="2528"/>
                  </a:lnTo>
                  <a:lnTo>
                    <a:pt x="3119" y="2528"/>
                  </a:lnTo>
                  <a:lnTo>
                    <a:pt x="3129" y="2537"/>
                  </a:lnTo>
                  <a:lnTo>
                    <a:pt x="3133" y="2548"/>
                  </a:lnTo>
                  <a:lnTo>
                    <a:pt x="3131" y="2555"/>
                  </a:lnTo>
                  <a:lnTo>
                    <a:pt x="3147" y="2577"/>
                  </a:lnTo>
                  <a:lnTo>
                    <a:pt x="3159" y="2588"/>
                  </a:lnTo>
                  <a:lnTo>
                    <a:pt x="3175" y="2594"/>
                  </a:lnTo>
                  <a:lnTo>
                    <a:pt x="3180" y="2607"/>
                  </a:lnTo>
                  <a:lnTo>
                    <a:pt x="3192" y="2614"/>
                  </a:lnTo>
                  <a:lnTo>
                    <a:pt x="3201" y="2618"/>
                  </a:lnTo>
                  <a:lnTo>
                    <a:pt x="3206" y="2624"/>
                  </a:lnTo>
                  <a:lnTo>
                    <a:pt x="3214" y="2625"/>
                  </a:lnTo>
                  <a:lnTo>
                    <a:pt x="3219" y="2634"/>
                  </a:lnTo>
                  <a:lnTo>
                    <a:pt x="3230" y="2645"/>
                  </a:lnTo>
                  <a:lnTo>
                    <a:pt x="3238" y="2656"/>
                  </a:lnTo>
                  <a:lnTo>
                    <a:pt x="3241" y="2667"/>
                  </a:lnTo>
                  <a:lnTo>
                    <a:pt x="3245" y="2671"/>
                  </a:lnTo>
                  <a:lnTo>
                    <a:pt x="3250" y="2680"/>
                  </a:lnTo>
                  <a:lnTo>
                    <a:pt x="3259" y="2687"/>
                  </a:lnTo>
                  <a:lnTo>
                    <a:pt x="3267" y="2690"/>
                  </a:lnTo>
                  <a:lnTo>
                    <a:pt x="3278" y="2696"/>
                  </a:lnTo>
                  <a:lnTo>
                    <a:pt x="3284" y="2709"/>
                  </a:lnTo>
                  <a:lnTo>
                    <a:pt x="3304" y="2717"/>
                  </a:lnTo>
                  <a:lnTo>
                    <a:pt x="3311" y="2727"/>
                  </a:lnTo>
                  <a:lnTo>
                    <a:pt x="3318" y="2730"/>
                  </a:lnTo>
                  <a:lnTo>
                    <a:pt x="3326" y="2740"/>
                  </a:lnTo>
                  <a:lnTo>
                    <a:pt x="3332" y="2741"/>
                  </a:lnTo>
                  <a:lnTo>
                    <a:pt x="3332" y="2720"/>
                  </a:lnTo>
                  <a:lnTo>
                    <a:pt x="3330" y="2711"/>
                  </a:lnTo>
                  <a:lnTo>
                    <a:pt x="3340" y="2692"/>
                  </a:lnTo>
                  <a:lnTo>
                    <a:pt x="3330" y="2689"/>
                  </a:lnTo>
                  <a:lnTo>
                    <a:pt x="3325" y="2686"/>
                  </a:lnTo>
                  <a:lnTo>
                    <a:pt x="3317" y="2683"/>
                  </a:lnTo>
                  <a:lnTo>
                    <a:pt x="3310" y="2682"/>
                  </a:lnTo>
                  <a:lnTo>
                    <a:pt x="3305" y="2670"/>
                  </a:lnTo>
                  <a:lnTo>
                    <a:pt x="3306" y="2663"/>
                  </a:lnTo>
                  <a:lnTo>
                    <a:pt x="3304" y="2658"/>
                  </a:lnTo>
                  <a:lnTo>
                    <a:pt x="3297" y="2643"/>
                  </a:lnTo>
                  <a:lnTo>
                    <a:pt x="3294" y="2637"/>
                  </a:lnTo>
                  <a:lnTo>
                    <a:pt x="3294" y="2617"/>
                  </a:lnTo>
                  <a:lnTo>
                    <a:pt x="3296" y="2601"/>
                  </a:lnTo>
                  <a:lnTo>
                    <a:pt x="3299" y="2593"/>
                  </a:lnTo>
                  <a:lnTo>
                    <a:pt x="3295" y="2589"/>
                  </a:lnTo>
                  <a:lnTo>
                    <a:pt x="3295" y="2581"/>
                  </a:lnTo>
                  <a:lnTo>
                    <a:pt x="3296" y="2567"/>
                  </a:lnTo>
                  <a:lnTo>
                    <a:pt x="3292" y="2558"/>
                  </a:lnTo>
                  <a:lnTo>
                    <a:pt x="3291" y="2543"/>
                  </a:lnTo>
                  <a:lnTo>
                    <a:pt x="3298" y="2531"/>
                  </a:lnTo>
                  <a:lnTo>
                    <a:pt x="3289" y="2521"/>
                  </a:lnTo>
                  <a:lnTo>
                    <a:pt x="3274" y="2524"/>
                  </a:lnTo>
                  <a:lnTo>
                    <a:pt x="3264" y="2521"/>
                  </a:lnTo>
                  <a:lnTo>
                    <a:pt x="3254" y="2522"/>
                  </a:lnTo>
                  <a:lnTo>
                    <a:pt x="3242" y="2524"/>
                  </a:lnTo>
                  <a:lnTo>
                    <a:pt x="3237" y="2522"/>
                  </a:lnTo>
                  <a:lnTo>
                    <a:pt x="3229" y="2521"/>
                  </a:lnTo>
                  <a:lnTo>
                    <a:pt x="3223" y="2527"/>
                  </a:lnTo>
                  <a:lnTo>
                    <a:pt x="3216" y="2527"/>
                  </a:lnTo>
                  <a:lnTo>
                    <a:pt x="3210" y="2520"/>
                  </a:lnTo>
                  <a:lnTo>
                    <a:pt x="3185" y="2516"/>
                  </a:lnTo>
                  <a:lnTo>
                    <a:pt x="3170" y="2506"/>
                  </a:lnTo>
                  <a:lnTo>
                    <a:pt x="3168" y="2488"/>
                  </a:lnTo>
                  <a:lnTo>
                    <a:pt x="3166" y="2481"/>
                  </a:lnTo>
                  <a:lnTo>
                    <a:pt x="3168" y="2469"/>
                  </a:lnTo>
                  <a:lnTo>
                    <a:pt x="3175" y="2460"/>
                  </a:lnTo>
                  <a:lnTo>
                    <a:pt x="3183" y="2452"/>
                  </a:lnTo>
                  <a:lnTo>
                    <a:pt x="3174" y="2446"/>
                  </a:lnTo>
                  <a:lnTo>
                    <a:pt x="3175" y="2439"/>
                  </a:lnTo>
                  <a:lnTo>
                    <a:pt x="3168" y="2425"/>
                  </a:lnTo>
                  <a:lnTo>
                    <a:pt x="3160" y="2415"/>
                  </a:lnTo>
                  <a:lnTo>
                    <a:pt x="3160" y="2410"/>
                  </a:lnTo>
                  <a:lnTo>
                    <a:pt x="3154" y="2404"/>
                  </a:lnTo>
                  <a:lnTo>
                    <a:pt x="3154" y="2398"/>
                  </a:lnTo>
                  <a:lnTo>
                    <a:pt x="3139" y="2393"/>
                  </a:lnTo>
                  <a:lnTo>
                    <a:pt x="3130" y="2374"/>
                  </a:lnTo>
                  <a:lnTo>
                    <a:pt x="3111" y="2355"/>
                  </a:lnTo>
                  <a:lnTo>
                    <a:pt x="3102" y="2345"/>
                  </a:lnTo>
                  <a:lnTo>
                    <a:pt x="3088" y="2343"/>
                  </a:lnTo>
                  <a:lnTo>
                    <a:pt x="3081" y="2341"/>
                  </a:lnTo>
                  <a:lnTo>
                    <a:pt x="3081" y="2333"/>
                  </a:lnTo>
                  <a:lnTo>
                    <a:pt x="3072" y="2332"/>
                  </a:lnTo>
                  <a:lnTo>
                    <a:pt x="3072" y="2337"/>
                  </a:lnTo>
                  <a:lnTo>
                    <a:pt x="3065" y="2341"/>
                  </a:lnTo>
                  <a:lnTo>
                    <a:pt x="3056" y="2344"/>
                  </a:lnTo>
                  <a:lnTo>
                    <a:pt x="3050" y="2341"/>
                  </a:lnTo>
                  <a:lnTo>
                    <a:pt x="3050" y="2336"/>
                  </a:lnTo>
                  <a:lnTo>
                    <a:pt x="3042" y="2339"/>
                  </a:lnTo>
                  <a:lnTo>
                    <a:pt x="3044" y="2351"/>
                  </a:lnTo>
                  <a:lnTo>
                    <a:pt x="3046" y="2363"/>
                  </a:lnTo>
                  <a:lnTo>
                    <a:pt x="3041" y="2384"/>
                  </a:lnTo>
                  <a:lnTo>
                    <a:pt x="3031" y="2400"/>
                  </a:lnTo>
                  <a:lnTo>
                    <a:pt x="3028" y="2417"/>
                  </a:lnTo>
                  <a:lnTo>
                    <a:pt x="3031" y="2434"/>
                  </a:lnTo>
                  <a:lnTo>
                    <a:pt x="3042" y="2442"/>
                  </a:lnTo>
                  <a:close/>
                  <a:moveTo>
                    <a:pt x="715" y="231"/>
                  </a:moveTo>
                  <a:lnTo>
                    <a:pt x="713" y="224"/>
                  </a:lnTo>
                  <a:lnTo>
                    <a:pt x="711" y="221"/>
                  </a:lnTo>
                  <a:lnTo>
                    <a:pt x="707" y="219"/>
                  </a:lnTo>
                  <a:lnTo>
                    <a:pt x="709" y="226"/>
                  </a:lnTo>
                  <a:lnTo>
                    <a:pt x="711" y="229"/>
                  </a:lnTo>
                  <a:lnTo>
                    <a:pt x="712" y="235"/>
                  </a:lnTo>
                  <a:lnTo>
                    <a:pt x="714" y="243"/>
                  </a:lnTo>
                  <a:lnTo>
                    <a:pt x="717" y="243"/>
                  </a:lnTo>
                  <a:lnTo>
                    <a:pt x="717" y="237"/>
                  </a:lnTo>
                  <a:lnTo>
                    <a:pt x="715" y="231"/>
                  </a:lnTo>
                  <a:close/>
                  <a:moveTo>
                    <a:pt x="89" y="2685"/>
                  </a:moveTo>
                  <a:lnTo>
                    <a:pt x="75" y="2665"/>
                  </a:lnTo>
                  <a:lnTo>
                    <a:pt x="65" y="2659"/>
                  </a:lnTo>
                  <a:lnTo>
                    <a:pt x="57" y="2646"/>
                  </a:lnTo>
                  <a:lnTo>
                    <a:pt x="53" y="2631"/>
                  </a:lnTo>
                  <a:lnTo>
                    <a:pt x="54" y="2620"/>
                  </a:lnTo>
                  <a:lnTo>
                    <a:pt x="62" y="2611"/>
                  </a:lnTo>
                  <a:lnTo>
                    <a:pt x="72" y="2599"/>
                  </a:lnTo>
                  <a:lnTo>
                    <a:pt x="61" y="2593"/>
                  </a:lnTo>
                  <a:lnTo>
                    <a:pt x="46" y="2596"/>
                  </a:lnTo>
                  <a:lnTo>
                    <a:pt x="38" y="2606"/>
                  </a:lnTo>
                  <a:lnTo>
                    <a:pt x="21" y="2612"/>
                  </a:lnTo>
                  <a:lnTo>
                    <a:pt x="8" y="2622"/>
                  </a:lnTo>
                  <a:lnTo>
                    <a:pt x="3" y="2635"/>
                  </a:lnTo>
                  <a:lnTo>
                    <a:pt x="0" y="2647"/>
                  </a:lnTo>
                  <a:lnTo>
                    <a:pt x="3" y="2659"/>
                  </a:lnTo>
                  <a:lnTo>
                    <a:pt x="7" y="2670"/>
                  </a:lnTo>
                  <a:lnTo>
                    <a:pt x="9" y="2682"/>
                  </a:lnTo>
                  <a:lnTo>
                    <a:pt x="22" y="2693"/>
                  </a:lnTo>
                  <a:lnTo>
                    <a:pt x="29" y="2701"/>
                  </a:lnTo>
                  <a:lnTo>
                    <a:pt x="35" y="2711"/>
                  </a:lnTo>
                  <a:lnTo>
                    <a:pt x="41" y="2731"/>
                  </a:lnTo>
                  <a:lnTo>
                    <a:pt x="34" y="2743"/>
                  </a:lnTo>
                  <a:lnTo>
                    <a:pt x="44" y="2753"/>
                  </a:lnTo>
                  <a:lnTo>
                    <a:pt x="48" y="2767"/>
                  </a:lnTo>
                  <a:lnTo>
                    <a:pt x="46" y="2780"/>
                  </a:lnTo>
                  <a:lnTo>
                    <a:pt x="49" y="2791"/>
                  </a:lnTo>
                  <a:lnTo>
                    <a:pt x="54" y="2807"/>
                  </a:lnTo>
                  <a:lnTo>
                    <a:pt x="47" y="2810"/>
                  </a:lnTo>
                  <a:lnTo>
                    <a:pt x="45" y="2819"/>
                  </a:lnTo>
                  <a:lnTo>
                    <a:pt x="51" y="2825"/>
                  </a:lnTo>
                  <a:lnTo>
                    <a:pt x="51" y="2817"/>
                  </a:lnTo>
                  <a:lnTo>
                    <a:pt x="55" y="2817"/>
                  </a:lnTo>
                  <a:lnTo>
                    <a:pt x="63" y="2812"/>
                  </a:lnTo>
                  <a:lnTo>
                    <a:pt x="75" y="2813"/>
                  </a:lnTo>
                  <a:lnTo>
                    <a:pt x="91" y="2791"/>
                  </a:lnTo>
                  <a:lnTo>
                    <a:pt x="94" y="2759"/>
                  </a:lnTo>
                  <a:lnTo>
                    <a:pt x="89" y="2733"/>
                  </a:lnTo>
                  <a:lnTo>
                    <a:pt x="94" y="2719"/>
                  </a:lnTo>
                  <a:lnTo>
                    <a:pt x="89" y="268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8" name="Freeform 66"/>
            <p:cNvSpPr>
              <a:spLocks noEditPoints="1"/>
            </p:cNvSpPr>
            <p:nvPr/>
          </p:nvSpPr>
          <p:spPr bwMode="auto">
            <a:xfrm>
              <a:off x="1271" y="1270"/>
              <a:ext cx="1032507" cy="963295"/>
            </a:xfrm>
            <a:custGeom>
              <a:avLst/>
              <a:gdLst>
                <a:gd name="T0" fmla="*/ 2696 w 3695"/>
                <a:gd name="T1" fmla="*/ 3440 h 3448"/>
                <a:gd name="T2" fmla="*/ 1987 w 3695"/>
                <a:gd name="T3" fmla="*/ 3183 h 3448"/>
                <a:gd name="T4" fmla="*/ 1980 w 3695"/>
                <a:gd name="T5" fmla="*/ 3424 h 3448"/>
                <a:gd name="T6" fmla="*/ 2033 w 3695"/>
                <a:gd name="T7" fmla="*/ 3355 h 3448"/>
                <a:gd name="T8" fmla="*/ 3676 w 3695"/>
                <a:gd name="T9" fmla="*/ 2969 h 3448"/>
                <a:gd name="T10" fmla="*/ 3504 w 3695"/>
                <a:gd name="T11" fmla="*/ 2989 h 3448"/>
                <a:gd name="T12" fmla="*/ 3538 w 3695"/>
                <a:gd name="T13" fmla="*/ 3399 h 3448"/>
                <a:gd name="T14" fmla="*/ 3490 w 3695"/>
                <a:gd name="T15" fmla="*/ 3253 h 3448"/>
                <a:gd name="T16" fmla="*/ 3479 w 3695"/>
                <a:gd name="T17" fmla="*/ 3135 h 3448"/>
                <a:gd name="T18" fmla="*/ 3331 w 3695"/>
                <a:gd name="T19" fmla="*/ 3043 h 3448"/>
                <a:gd name="T20" fmla="*/ 3265 w 3695"/>
                <a:gd name="T21" fmla="*/ 2856 h 3448"/>
                <a:gd name="T22" fmla="*/ 3171 w 3695"/>
                <a:gd name="T23" fmla="*/ 2818 h 3448"/>
                <a:gd name="T24" fmla="*/ 3125 w 3695"/>
                <a:gd name="T25" fmla="*/ 2765 h 3448"/>
                <a:gd name="T26" fmla="*/ 3062 w 3695"/>
                <a:gd name="T27" fmla="*/ 2787 h 3448"/>
                <a:gd name="T28" fmla="*/ 3037 w 3695"/>
                <a:gd name="T29" fmla="*/ 2639 h 3448"/>
                <a:gd name="T30" fmla="*/ 3009 w 3695"/>
                <a:gd name="T31" fmla="*/ 2547 h 3448"/>
                <a:gd name="T32" fmla="*/ 2846 w 3695"/>
                <a:gd name="T33" fmla="*/ 2385 h 3448"/>
                <a:gd name="T34" fmla="*/ 2751 w 3695"/>
                <a:gd name="T35" fmla="*/ 2301 h 3448"/>
                <a:gd name="T36" fmla="*/ 2680 w 3695"/>
                <a:gd name="T37" fmla="*/ 2230 h 3448"/>
                <a:gd name="T38" fmla="*/ 2631 w 3695"/>
                <a:gd name="T39" fmla="*/ 2190 h 3448"/>
                <a:gd name="T40" fmla="*/ 2584 w 3695"/>
                <a:gd name="T41" fmla="*/ 2179 h 3448"/>
                <a:gd name="T42" fmla="*/ 2519 w 3695"/>
                <a:gd name="T43" fmla="*/ 2147 h 3448"/>
                <a:gd name="T44" fmla="*/ 2402 w 3695"/>
                <a:gd name="T45" fmla="*/ 1968 h 3448"/>
                <a:gd name="T46" fmla="*/ 2357 w 3695"/>
                <a:gd name="T47" fmla="*/ 1789 h 3448"/>
                <a:gd name="T48" fmla="*/ 2328 w 3695"/>
                <a:gd name="T49" fmla="*/ 1539 h 3448"/>
                <a:gd name="T50" fmla="*/ 2314 w 3695"/>
                <a:gd name="T51" fmla="*/ 1316 h 3448"/>
                <a:gd name="T52" fmla="*/ 2237 w 3695"/>
                <a:gd name="T53" fmla="*/ 854 h 3448"/>
                <a:gd name="T54" fmla="*/ 2156 w 3695"/>
                <a:gd name="T55" fmla="*/ 606 h 3448"/>
                <a:gd name="T56" fmla="*/ 2164 w 3695"/>
                <a:gd name="T57" fmla="*/ 594 h 3448"/>
                <a:gd name="T58" fmla="*/ 2162 w 3695"/>
                <a:gd name="T59" fmla="*/ 443 h 3448"/>
                <a:gd name="T60" fmla="*/ 2183 w 3695"/>
                <a:gd name="T61" fmla="*/ 173 h 3448"/>
                <a:gd name="T62" fmla="*/ 2311 w 3695"/>
                <a:gd name="T63" fmla="*/ 1 h 3448"/>
                <a:gd name="T64" fmla="*/ 1586 w 3695"/>
                <a:gd name="T65" fmla="*/ 65 h 3448"/>
                <a:gd name="T66" fmla="*/ 789 w 3695"/>
                <a:gd name="T67" fmla="*/ 136 h 3448"/>
                <a:gd name="T68" fmla="*/ 945 w 3695"/>
                <a:gd name="T69" fmla="*/ 481 h 3448"/>
                <a:gd name="T70" fmla="*/ 1114 w 3695"/>
                <a:gd name="T71" fmla="*/ 681 h 3448"/>
                <a:gd name="T72" fmla="*/ 1081 w 3695"/>
                <a:gd name="T73" fmla="*/ 829 h 3448"/>
                <a:gd name="T74" fmla="*/ 1166 w 3695"/>
                <a:gd name="T75" fmla="*/ 948 h 3448"/>
                <a:gd name="T76" fmla="*/ 1391 w 3695"/>
                <a:gd name="T77" fmla="*/ 1376 h 3448"/>
                <a:gd name="T78" fmla="*/ 1493 w 3695"/>
                <a:gd name="T79" fmla="*/ 1688 h 3448"/>
                <a:gd name="T80" fmla="*/ 1518 w 3695"/>
                <a:gd name="T81" fmla="*/ 1712 h 3448"/>
                <a:gd name="T82" fmla="*/ 1624 w 3695"/>
                <a:gd name="T83" fmla="*/ 2037 h 3448"/>
                <a:gd name="T84" fmla="*/ 1807 w 3695"/>
                <a:gd name="T85" fmla="*/ 2276 h 3448"/>
                <a:gd name="T86" fmla="*/ 2299 w 3695"/>
                <a:gd name="T87" fmla="*/ 2595 h 3448"/>
                <a:gd name="T88" fmla="*/ 2418 w 3695"/>
                <a:gd name="T89" fmla="*/ 2751 h 3448"/>
                <a:gd name="T90" fmla="*/ 2541 w 3695"/>
                <a:gd name="T91" fmla="*/ 2890 h 3448"/>
                <a:gd name="T92" fmla="*/ 2671 w 3695"/>
                <a:gd name="T93" fmla="*/ 2999 h 3448"/>
                <a:gd name="T94" fmla="*/ 2739 w 3695"/>
                <a:gd name="T95" fmla="*/ 3138 h 3448"/>
                <a:gd name="T96" fmla="*/ 2721 w 3695"/>
                <a:gd name="T97" fmla="*/ 3322 h 3448"/>
                <a:gd name="T98" fmla="*/ 2761 w 3695"/>
                <a:gd name="T99" fmla="*/ 3447 h 3448"/>
                <a:gd name="T100" fmla="*/ 2675 w 3695"/>
                <a:gd name="T101" fmla="*/ 3444 h 3448"/>
                <a:gd name="T102" fmla="*/ 3082 w 3695"/>
                <a:gd name="T103" fmla="*/ 2670 h 3448"/>
                <a:gd name="T104" fmla="*/ 3087 w 3695"/>
                <a:gd name="T105" fmla="*/ 2704 h 3448"/>
                <a:gd name="T106" fmla="*/ 3042 w 3695"/>
                <a:gd name="T107" fmla="*/ 2442 h 3448"/>
                <a:gd name="T108" fmla="*/ 3147 w 3695"/>
                <a:gd name="T109" fmla="*/ 2577 h 3448"/>
                <a:gd name="T110" fmla="*/ 3284 w 3695"/>
                <a:gd name="T111" fmla="*/ 2709 h 3448"/>
                <a:gd name="T112" fmla="*/ 3294 w 3695"/>
                <a:gd name="T113" fmla="*/ 2637 h 3448"/>
                <a:gd name="T114" fmla="*/ 3223 w 3695"/>
                <a:gd name="T115" fmla="*/ 2527 h 3448"/>
                <a:gd name="T116" fmla="*/ 3139 w 3695"/>
                <a:gd name="T117" fmla="*/ 2393 h 3448"/>
                <a:gd name="T118" fmla="*/ 3031 w 3695"/>
                <a:gd name="T119" fmla="*/ 2400 h 3448"/>
                <a:gd name="T120" fmla="*/ 65 w 3695"/>
                <a:gd name="T121" fmla="*/ 2659 h 3448"/>
                <a:gd name="T122" fmla="*/ 29 w 3695"/>
                <a:gd name="T123" fmla="*/ 2701 h 3448"/>
                <a:gd name="T124" fmla="*/ 94 w 3695"/>
                <a:gd name="T125" fmla="*/ 2759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95" h="3448">
                  <a:moveTo>
                    <a:pt x="1769" y="3223"/>
                  </a:moveTo>
                  <a:lnTo>
                    <a:pt x="1763" y="3226"/>
                  </a:lnTo>
                  <a:lnTo>
                    <a:pt x="1760" y="3221"/>
                  </a:lnTo>
                  <a:lnTo>
                    <a:pt x="1755" y="3222"/>
                  </a:lnTo>
                  <a:lnTo>
                    <a:pt x="1753" y="3226"/>
                  </a:lnTo>
                  <a:lnTo>
                    <a:pt x="1754" y="3230"/>
                  </a:lnTo>
                  <a:lnTo>
                    <a:pt x="1761" y="3235"/>
                  </a:lnTo>
                  <a:lnTo>
                    <a:pt x="1769" y="3232"/>
                  </a:lnTo>
                  <a:lnTo>
                    <a:pt x="1771" y="3228"/>
                  </a:lnTo>
                  <a:lnTo>
                    <a:pt x="1778" y="3228"/>
                  </a:lnTo>
                  <a:lnTo>
                    <a:pt x="1776" y="3223"/>
                  </a:lnTo>
                  <a:lnTo>
                    <a:pt x="1769" y="3223"/>
                  </a:lnTo>
                  <a:close/>
                  <a:moveTo>
                    <a:pt x="2711" y="3430"/>
                  </a:moveTo>
                  <a:lnTo>
                    <a:pt x="2702" y="3426"/>
                  </a:lnTo>
                  <a:lnTo>
                    <a:pt x="2694" y="3431"/>
                  </a:lnTo>
                  <a:lnTo>
                    <a:pt x="2692" y="3436"/>
                  </a:lnTo>
                  <a:lnTo>
                    <a:pt x="2696" y="3440"/>
                  </a:lnTo>
                  <a:lnTo>
                    <a:pt x="2702" y="3438"/>
                  </a:lnTo>
                  <a:lnTo>
                    <a:pt x="2708" y="3447"/>
                  </a:lnTo>
                  <a:lnTo>
                    <a:pt x="2725" y="3447"/>
                  </a:lnTo>
                  <a:lnTo>
                    <a:pt x="2721" y="3441"/>
                  </a:lnTo>
                  <a:lnTo>
                    <a:pt x="2711" y="3430"/>
                  </a:lnTo>
                  <a:close/>
                  <a:moveTo>
                    <a:pt x="2036" y="3310"/>
                  </a:moveTo>
                  <a:lnTo>
                    <a:pt x="2027" y="3296"/>
                  </a:lnTo>
                  <a:lnTo>
                    <a:pt x="2027" y="3280"/>
                  </a:lnTo>
                  <a:lnTo>
                    <a:pt x="2033" y="3261"/>
                  </a:lnTo>
                  <a:lnTo>
                    <a:pt x="2029" y="3244"/>
                  </a:lnTo>
                  <a:lnTo>
                    <a:pt x="2025" y="3234"/>
                  </a:lnTo>
                  <a:lnTo>
                    <a:pt x="2026" y="3227"/>
                  </a:lnTo>
                  <a:lnTo>
                    <a:pt x="2020" y="3223"/>
                  </a:lnTo>
                  <a:lnTo>
                    <a:pt x="2013" y="3203"/>
                  </a:lnTo>
                  <a:lnTo>
                    <a:pt x="2015" y="3189"/>
                  </a:lnTo>
                  <a:lnTo>
                    <a:pt x="2000" y="3177"/>
                  </a:lnTo>
                  <a:lnTo>
                    <a:pt x="1987" y="3183"/>
                  </a:lnTo>
                  <a:lnTo>
                    <a:pt x="1979" y="3191"/>
                  </a:lnTo>
                  <a:lnTo>
                    <a:pt x="1973" y="3213"/>
                  </a:lnTo>
                  <a:lnTo>
                    <a:pt x="1970" y="3234"/>
                  </a:lnTo>
                  <a:lnTo>
                    <a:pt x="1975" y="3259"/>
                  </a:lnTo>
                  <a:lnTo>
                    <a:pt x="1984" y="3281"/>
                  </a:lnTo>
                  <a:lnTo>
                    <a:pt x="1963" y="3312"/>
                  </a:lnTo>
                  <a:lnTo>
                    <a:pt x="1925" y="3358"/>
                  </a:lnTo>
                  <a:lnTo>
                    <a:pt x="1913" y="3364"/>
                  </a:lnTo>
                  <a:lnTo>
                    <a:pt x="1909" y="3389"/>
                  </a:lnTo>
                  <a:lnTo>
                    <a:pt x="1917" y="3397"/>
                  </a:lnTo>
                  <a:lnTo>
                    <a:pt x="1923" y="3387"/>
                  </a:lnTo>
                  <a:lnTo>
                    <a:pt x="1932" y="3386"/>
                  </a:lnTo>
                  <a:lnTo>
                    <a:pt x="1944" y="3380"/>
                  </a:lnTo>
                  <a:lnTo>
                    <a:pt x="1959" y="3385"/>
                  </a:lnTo>
                  <a:lnTo>
                    <a:pt x="1970" y="3398"/>
                  </a:lnTo>
                  <a:lnTo>
                    <a:pt x="1975" y="3419"/>
                  </a:lnTo>
                  <a:lnTo>
                    <a:pt x="1980" y="3424"/>
                  </a:lnTo>
                  <a:lnTo>
                    <a:pt x="1988" y="3422"/>
                  </a:lnTo>
                  <a:lnTo>
                    <a:pt x="1992" y="3427"/>
                  </a:lnTo>
                  <a:lnTo>
                    <a:pt x="1998" y="3425"/>
                  </a:lnTo>
                  <a:lnTo>
                    <a:pt x="2006" y="3421"/>
                  </a:lnTo>
                  <a:lnTo>
                    <a:pt x="2013" y="3423"/>
                  </a:lnTo>
                  <a:lnTo>
                    <a:pt x="2016" y="3426"/>
                  </a:lnTo>
                  <a:lnTo>
                    <a:pt x="2021" y="3428"/>
                  </a:lnTo>
                  <a:lnTo>
                    <a:pt x="2020" y="3423"/>
                  </a:lnTo>
                  <a:lnTo>
                    <a:pt x="2023" y="3419"/>
                  </a:lnTo>
                  <a:lnTo>
                    <a:pt x="2017" y="3407"/>
                  </a:lnTo>
                  <a:lnTo>
                    <a:pt x="2021" y="3397"/>
                  </a:lnTo>
                  <a:lnTo>
                    <a:pt x="2017" y="3386"/>
                  </a:lnTo>
                  <a:lnTo>
                    <a:pt x="2020" y="3380"/>
                  </a:lnTo>
                  <a:lnTo>
                    <a:pt x="2019" y="3372"/>
                  </a:lnTo>
                  <a:lnTo>
                    <a:pt x="2024" y="3364"/>
                  </a:lnTo>
                  <a:lnTo>
                    <a:pt x="2025" y="3359"/>
                  </a:lnTo>
                  <a:lnTo>
                    <a:pt x="2033" y="3355"/>
                  </a:lnTo>
                  <a:lnTo>
                    <a:pt x="2038" y="3347"/>
                  </a:lnTo>
                  <a:lnTo>
                    <a:pt x="2035" y="3340"/>
                  </a:lnTo>
                  <a:lnTo>
                    <a:pt x="2038" y="3326"/>
                  </a:lnTo>
                  <a:lnTo>
                    <a:pt x="2036" y="3310"/>
                  </a:lnTo>
                  <a:close/>
                  <a:moveTo>
                    <a:pt x="3695" y="2937"/>
                  </a:moveTo>
                  <a:lnTo>
                    <a:pt x="3692" y="2933"/>
                  </a:lnTo>
                  <a:lnTo>
                    <a:pt x="3691" y="2925"/>
                  </a:lnTo>
                  <a:lnTo>
                    <a:pt x="3685" y="2922"/>
                  </a:lnTo>
                  <a:lnTo>
                    <a:pt x="3677" y="2925"/>
                  </a:lnTo>
                  <a:lnTo>
                    <a:pt x="3662" y="2923"/>
                  </a:lnTo>
                  <a:lnTo>
                    <a:pt x="3658" y="2926"/>
                  </a:lnTo>
                  <a:lnTo>
                    <a:pt x="3650" y="2927"/>
                  </a:lnTo>
                  <a:lnTo>
                    <a:pt x="3650" y="2942"/>
                  </a:lnTo>
                  <a:lnTo>
                    <a:pt x="3657" y="2963"/>
                  </a:lnTo>
                  <a:lnTo>
                    <a:pt x="3655" y="2968"/>
                  </a:lnTo>
                  <a:lnTo>
                    <a:pt x="3661" y="2965"/>
                  </a:lnTo>
                  <a:lnTo>
                    <a:pt x="3676" y="2969"/>
                  </a:lnTo>
                  <a:lnTo>
                    <a:pt x="3687" y="2966"/>
                  </a:lnTo>
                  <a:lnTo>
                    <a:pt x="3692" y="2956"/>
                  </a:lnTo>
                  <a:lnTo>
                    <a:pt x="3692" y="2945"/>
                  </a:lnTo>
                  <a:lnTo>
                    <a:pt x="3695" y="2937"/>
                  </a:lnTo>
                  <a:close/>
                  <a:moveTo>
                    <a:pt x="3554" y="3016"/>
                  </a:moveTo>
                  <a:lnTo>
                    <a:pt x="3545" y="3010"/>
                  </a:lnTo>
                  <a:lnTo>
                    <a:pt x="3542" y="3005"/>
                  </a:lnTo>
                  <a:lnTo>
                    <a:pt x="3537" y="3001"/>
                  </a:lnTo>
                  <a:lnTo>
                    <a:pt x="3528" y="2992"/>
                  </a:lnTo>
                  <a:lnTo>
                    <a:pt x="3493" y="2966"/>
                  </a:lnTo>
                  <a:lnTo>
                    <a:pt x="3472" y="2962"/>
                  </a:lnTo>
                  <a:lnTo>
                    <a:pt x="3478" y="2967"/>
                  </a:lnTo>
                  <a:lnTo>
                    <a:pt x="3482" y="2972"/>
                  </a:lnTo>
                  <a:lnTo>
                    <a:pt x="3486" y="2978"/>
                  </a:lnTo>
                  <a:lnTo>
                    <a:pt x="3490" y="2982"/>
                  </a:lnTo>
                  <a:lnTo>
                    <a:pt x="3488" y="2987"/>
                  </a:lnTo>
                  <a:lnTo>
                    <a:pt x="3504" y="2989"/>
                  </a:lnTo>
                  <a:lnTo>
                    <a:pt x="3513" y="2999"/>
                  </a:lnTo>
                  <a:lnTo>
                    <a:pt x="3525" y="3005"/>
                  </a:lnTo>
                  <a:lnTo>
                    <a:pt x="3533" y="3011"/>
                  </a:lnTo>
                  <a:lnTo>
                    <a:pt x="3538" y="3027"/>
                  </a:lnTo>
                  <a:lnTo>
                    <a:pt x="3542" y="3028"/>
                  </a:lnTo>
                  <a:lnTo>
                    <a:pt x="3543" y="3031"/>
                  </a:lnTo>
                  <a:lnTo>
                    <a:pt x="3548" y="3035"/>
                  </a:lnTo>
                  <a:lnTo>
                    <a:pt x="3555" y="3031"/>
                  </a:lnTo>
                  <a:lnTo>
                    <a:pt x="3561" y="3024"/>
                  </a:lnTo>
                  <a:lnTo>
                    <a:pt x="3557" y="3022"/>
                  </a:lnTo>
                  <a:lnTo>
                    <a:pt x="3554" y="3016"/>
                  </a:lnTo>
                  <a:close/>
                  <a:moveTo>
                    <a:pt x="3540" y="3446"/>
                  </a:moveTo>
                  <a:lnTo>
                    <a:pt x="3532" y="3435"/>
                  </a:lnTo>
                  <a:lnTo>
                    <a:pt x="3528" y="3425"/>
                  </a:lnTo>
                  <a:lnTo>
                    <a:pt x="3529" y="3415"/>
                  </a:lnTo>
                  <a:lnTo>
                    <a:pt x="3533" y="3406"/>
                  </a:lnTo>
                  <a:lnTo>
                    <a:pt x="3538" y="3399"/>
                  </a:lnTo>
                  <a:lnTo>
                    <a:pt x="3537" y="3392"/>
                  </a:lnTo>
                  <a:lnTo>
                    <a:pt x="3532" y="3389"/>
                  </a:lnTo>
                  <a:lnTo>
                    <a:pt x="3530" y="3386"/>
                  </a:lnTo>
                  <a:lnTo>
                    <a:pt x="3524" y="3362"/>
                  </a:lnTo>
                  <a:lnTo>
                    <a:pt x="3526" y="3340"/>
                  </a:lnTo>
                  <a:lnTo>
                    <a:pt x="3529" y="3331"/>
                  </a:lnTo>
                  <a:lnTo>
                    <a:pt x="3532" y="3327"/>
                  </a:lnTo>
                  <a:lnTo>
                    <a:pt x="3534" y="3316"/>
                  </a:lnTo>
                  <a:lnTo>
                    <a:pt x="3535" y="3312"/>
                  </a:lnTo>
                  <a:lnTo>
                    <a:pt x="3540" y="3307"/>
                  </a:lnTo>
                  <a:lnTo>
                    <a:pt x="3536" y="3304"/>
                  </a:lnTo>
                  <a:lnTo>
                    <a:pt x="3531" y="3302"/>
                  </a:lnTo>
                  <a:lnTo>
                    <a:pt x="3528" y="3297"/>
                  </a:lnTo>
                  <a:lnTo>
                    <a:pt x="3507" y="3273"/>
                  </a:lnTo>
                  <a:lnTo>
                    <a:pt x="3506" y="3267"/>
                  </a:lnTo>
                  <a:lnTo>
                    <a:pt x="3498" y="3262"/>
                  </a:lnTo>
                  <a:lnTo>
                    <a:pt x="3490" y="3253"/>
                  </a:lnTo>
                  <a:lnTo>
                    <a:pt x="3486" y="3245"/>
                  </a:lnTo>
                  <a:lnTo>
                    <a:pt x="3488" y="3233"/>
                  </a:lnTo>
                  <a:lnTo>
                    <a:pt x="3484" y="3227"/>
                  </a:lnTo>
                  <a:lnTo>
                    <a:pt x="3487" y="3211"/>
                  </a:lnTo>
                  <a:lnTo>
                    <a:pt x="3497" y="3184"/>
                  </a:lnTo>
                  <a:lnTo>
                    <a:pt x="3500" y="3174"/>
                  </a:lnTo>
                  <a:lnTo>
                    <a:pt x="3497" y="3163"/>
                  </a:lnTo>
                  <a:lnTo>
                    <a:pt x="3494" y="3159"/>
                  </a:lnTo>
                  <a:lnTo>
                    <a:pt x="3499" y="3149"/>
                  </a:lnTo>
                  <a:lnTo>
                    <a:pt x="3503" y="3145"/>
                  </a:lnTo>
                  <a:lnTo>
                    <a:pt x="3501" y="3140"/>
                  </a:lnTo>
                  <a:lnTo>
                    <a:pt x="3502" y="3132"/>
                  </a:lnTo>
                  <a:lnTo>
                    <a:pt x="3495" y="3132"/>
                  </a:lnTo>
                  <a:lnTo>
                    <a:pt x="3492" y="3136"/>
                  </a:lnTo>
                  <a:lnTo>
                    <a:pt x="3488" y="3138"/>
                  </a:lnTo>
                  <a:lnTo>
                    <a:pt x="3481" y="3137"/>
                  </a:lnTo>
                  <a:lnTo>
                    <a:pt x="3479" y="3135"/>
                  </a:lnTo>
                  <a:lnTo>
                    <a:pt x="3483" y="3129"/>
                  </a:lnTo>
                  <a:lnTo>
                    <a:pt x="3483" y="3125"/>
                  </a:lnTo>
                  <a:lnTo>
                    <a:pt x="3476" y="3121"/>
                  </a:lnTo>
                  <a:lnTo>
                    <a:pt x="3477" y="3116"/>
                  </a:lnTo>
                  <a:lnTo>
                    <a:pt x="3466" y="3107"/>
                  </a:lnTo>
                  <a:lnTo>
                    <a:pt x="3449" y="3114"/>
                  </a:lnTo>
                  <a:lnTo>
                    <a:pt x="3423" y="3121"/>
                  </a:lnTo>
                  <a:lnTo>
                    <a:pt x="3403" y="3122"/>
                  </a:lnTo>
                  <a:lnTo>
                    <a:pt x="3382" y="3114"/>
                  </a:lnTo>
                  <a:lnTo>
                    <a:pt x="3379" y="3107"/>
                  </a:lnTo>
                  <a:lnTo>
                    <a:pt x="3364" y="3104"/>
                  </a:lnTo>
                  <a:lnTo>
                    <a:pt x="3353" y="3099"/>
                  </a:lnTo>
                  <a:lnTo>
                    <a:pt x="3352" y="3095"/>
                  </a:lnTo>
                  <a:lnTo>
                    <a:pt x="3339" y="3086"/>
                  </a:lnTo>
                  <a:lnTo>
                    <a:pt x="3332" y="3069"/>
                  </a:lnTo>
                  <a:lnTo>
                    <a:pt x="3334" y="3057"/>
                  </a:lnTo>
                  <a:lnTo>
                    <a:pt x="3331" y="3043"/>
                  </a:lnTo>
                  <a:lnTo>
                    <a:pt x="3328" y="3033"/>
                  </a:lnTo>
                  <a:lnTo>
                    <a:pt x="3321" y="3015"/>
                  </a:lnTo>
                  <a:lnTo>
                    <a:pt x="3324" y="2998"/>
                  </a:lnTo>
                  <a:lnTo>
                    <a:pt x="3321" y="2988"/>
                  </a:lnTo>
                  <a:lnTo>
                    <a:pt x="3305" y="2976"/>
                  </a:lnTo>
                  <a:lnTo>
                    <a:pt x="3297" y="2952"/>
                  </a:lnTo>
                  <a:lnTo>
                    <a:pt x="3293" y="2936"/>
                  </a:lnTo>
                  <a:lnTo>
                    <a:pt x="3289" y="2935"/>
                  </a:lnTo>
                  <a:lnTo>
                    <a:pt x="3281" y="2914"/>
                  </a:lnTo>
                  <a:lnTo>
                    <a:pt x="3284" y="2903"/>
                  </a:lnTo>
                  <a:lnTo>
                    <a:pt x="3283" y="2894"/>
                  </a:lnTo>
                  <a:lnTo>
                    <a:pt x="3278" y="2889"/>
                  </a:lnTo>
                  <a:lnTo>
                    <a:pt x="3280" y="2880"/>
                  </a:lnTo>
                  <a:lnTo>
                    <a:pt x="3276" y="2875"/>
                  </a:lnTo>
                  <a:lnTo>
                    <a:pt x="3270" y="2872"/>
                  </a:lnTo>
                  <a:lnTo>
                    <a:pt x="3269" y="2862"/>
                  </a:lnTo>
                  <a:lnTo>
                    <a:pt x="3265" y="2856"/>
                  </a:lnTo>
                  <a:lnTo>
                    <a:pt x="3256" y="2848"/>
                  </a:lnTo>
                  <a:lnTo>
                    <a:pt x="3239" y="2845"/>
                  </a:lnTo>
                  <a:lnTo>
                    <a:pt x="3234" y="2851"/>
                  </a:lnTo>
                  <a:lnTo>
                    <a:pt x="3223" y="2855"/>
                  </a:lnTo>
                  <a:lnTo>
                    <a:pt x="3220" y="2860"/>
                  </a:lnTo>
                  <a:lnTo>
                    <a:pt x="3213" y="2868"/>
                  </a:lnTo>
                  <a:lnTo>
                    <a:pt x="3208" y="2873"/>
                  </a:lnTo>
                  <a:lnTo>
                    <a:pt x="3194" y="2874"/>
                  </a:lnTo>
                  <a:lnTo>
                    <a:pt x="3180" y="2874"/>
                  </a:lnTo>
                  <a:lnTo>
                    <a:pt x="3181" y="2861"/>
                  </a:lnTo>
                  <a:lnTo>
                    <a:pt x="3173" y="2857"/>
                  </a:lnTo>
                  <a:lnTo>
                    <a:pt x="3169" y="2847"/>
                  </a:lnTo>
                  <a:lnTo>
                    <a:pt x="3171" y="2841"/>
                  </a:lnTo>
                  <a:lnTo>
                    <a:pt x="3172" y="2832"/>
                  </a:lnTo>
                  <a:lnTo>
                    <a:pt x="3172" y="2825"/>
                  </a:lnTo>
                  <a:lnTo>
                    <a:pt x="3177" y="2821"/>
                  </a:lnTo>
                  <a:lnTo>
                    <a:pt x="3171" y="2818"/>
                  </a:lnTo>
                  <a:lnTo>
                    <a:pt x="3168" y="2812"/>
                  </a:lnTo>
                  <a:lnTo>
                    <a:pt x="3163" y="2807"/>
                  </a:lnTo>
                  <a:lnTo>
                    <a:pt x="3164" y="2802"/>
                  </a:lnTo>
                  <a:lnTo>
                    <a:pt x="3171" y="2801"/>
                  </a:lnTo>
                  <a:lnTo>
                    <a:pt x="3171" y="2797"/>
                  </a:lnTo>
                  <a:lnTo>
                    <a:pt x="3154" y="2793"/>
                  </a:lnTo>
                  <a:lnTo>
                    <a:pt x="3157" y="2781"/>
                  </a:lnTo>
                  <a:lnTo>
                    <a:pt x="3159" y="2780"/>
                  </a:lnTo>
                  <a:lnTo>
                    <a:pt x="3162" y="2776"/>
                  </a:lnTo>
                  <a:lnTo>
                    <a:pt x="3159" y="2773"/>
                  </a:lnTo>
                  <a:lnTo>
                    <a:pt x="3147" y="2778"/>
                  </a:lnTo>
                  <a:lnTo>
                    <a:pt x="3147" y="2782"/>
                  </a:lnTo>
                  <a:lnTo>
                    <a:pt x="3143" y="2786"/>
                  </a:lnTo>
                  <a:lnTo>
                    <a:pt x="3133" y="2777"/>
                  </a:lnTo>
                  <a:lnTo>
                    <a:pt x="3134" y="2767"/>
                  </a:lnTo>
                  <a:lnTo>
                    <a:pt x="3129" y="2759"/>
                  </a:lnTo>
                  <a:lnTo>
                    <a:pt x="3125" y="2765"/>
                  </a:lnTo>
                  <a:lnTo>
                    <a:pt x="3119" y="2772"/>
                  </a:lnTo>
                  <a:lnTo>
                    <a:pt x="3111" y="2768"/>
                  </a:lnTo>
                  <a:lnTo>
                    <a:pt x="3104" y="2768"/>
                  </a:lnTo>
                  <a:lnTo>
                    <a:pt x="3101" y="2769"/>
                  </a:lnTo>
                  <a:lnTo>
                    <a:pt x="3098" y="2774"/>
                  </a:lnTo>
                  <a:lnTo>
                    <a:pt x="3100" y="2778"/>
                  </a:lnTo>
                  <a:lnTo>
                    <a:pt x="3095" y="2780"/>
                  </a:lnTo>
                  <a:lnTo>
                    <a:pt x="3098" y="2786"/>
                  </a:lnTo>
                  <a:lnTo>
                    <a:pt x="3105" y="2791"/>
                  </a:lnTo>
                  <a:lnTo>
                    <a:pt x="3101" y="2801"/>
                  </a:lnTo>
                  <a:lnTo>
                    <a:pt x="3102" y="2803"/>
                  </a:lnTo>
                  <a:lnTo>
                    <a:pt x="3099" y="2807"/>
                  </a:lnTo>
                  <a:lnTo>
                    <a:pt x="3084" y="2810"/>
                  </a:lnTo>
                  <a:lnTo>
                    <a:pt x="3072" y="2808"/>
                  </a:lnTo>
                  <a:lnTo>
                    <a:pt x="3071" y="2801"/>
                  </a:lnTo>
                  <a:lnTo>
                    <a:pt x="3066" y="2797"/>
                  </a:lnTo>
                  <a:lnTo>
                    <a:pt x="3062" y="2787"/>
                  </a:lnTo>
                  <a:lnTo>
                    <a:pt x="3058" y="2778"/>
                  </a:lnTo>
                  <a:lnTo>
                    <a:pt x="3051" y="2767"/>
                  </a:lnTo>
                  <a:lnTo>
                    <a:pt x="3052" y="2762"/>
                  </a:lnTo>
                  <a:lnTo>
                    <a:pt x="3058" y="2759"/>
                  </a:lnTo>
                  <a:lnTo>
                    <a:pt x="3059" y="2748"/>
                  </a:lnTo>
                  <a:lnTo>
                    <a:pt x="3056" y="2735"/>
                  </a:lnTo>
                  <a:lnTo>
                    <a:pt x="3048" y="2730"/>
                  </a:lnTo>
                  <a:lnTo>
                    <a:pt x="3047" y="2720"/>
                  </a:lnTo>
                  <a:lnTo>
                    <a:pt x="3048" y="2713"/>
                  </a:lnTo>
                  <a:lnTo>
                    <a:pt x="3052" y="2710"/>
                  </a:lnTo>
                  <a:lnTo>
                    <a:pt x="3056" y="2702"/>
                  </a:lnTo>
                  <a:lnTo>
                    <a:pt x="3062" y="2701"/>
                  </a:lnTo>
                  <a:lnTo>
                    <a:pt x="3065" y="2693"/>
                  </a:lnTo>
                  <a:lnTo>
                    <a:pt x="3057" y="2683"/>
                  </a:lnTo>
                  <a:lnTo>
                    <a:pt x="3047" y="2664"/>
                  </a:lnTo>
                  <a:lnTo>
                    <a:pt x="3042" y="2647"/>
                  </a:lnTo>
                  <a:lnTo>
                    <a:pt x="3037" y="2639"/>
                  </a:lnTo>
                  <a:lnTo>
                    <a:pt x="3030" y="2637"/>
                  </a:lnTo>
                  <a:lnTo>
                    <a:pt x="3023" y="2628"/>
                  </a:lnTo>
                  <a:lnTo>
                    <a:pt x="3019" y="2619"/>
                  </a:lnTo>
                  <a:lnTo>
                    <a:pt x="3019" y="2612"/>
                  </a:lnTo>
                  <a:lnTo>
                    <a:pt x="3015" y="2613"/>
                  </a:lnTo>
                  <a:lnTo>
                    <a:pt x="3009" y="2613"/>
                  </a:lnTo>
                  <a:lnTo>
                    <a:pt x="3008" y="2607"/>
                  </a:lnTo>
                  <a:lnTo>
                    <a:pt x="3006" y="2603"/>
                  </a:lnTo>
                  <a:lnTo>
                    <a:pt x="3004" y="2605"/>
                  </a:lnTo>
                  <a:lnTo>
                    <a:pt x="2998" y="2597"/>
                  </a:lnTo>
                  <a:lnTo>
                    <a:pt x="3000" y="2587"/>
                  </a:lnTo>
                  <a:lnTo>
                    <a:pt x="2995" y="2584"/>
                  </a:lnTo>
                  <a:lnTo>
                    <a:pt x="2989" y="2580"/>
                  </a:lnTo>
                  <a:lnTo>
                    <a:pt x="2988" y="2572"/>
                  </a:lnTo>
                  <a:lnTo>
                    <a:pt x="2994" y="2565"/>
                  </a:lnTo>
                  <a:lnTo>
                    <a:pt x="3000" y="2556"/>
                  </a:lnTo>
                  <a:lnTo>
                    <a:pt x="3009" y="2547"/>
                  </a:lnTo>
                  <a:lnTo>
                    <a:pt x="3008" y="2543"/>
                  </a:lnTo>
                  <a:lnTo>
                    <a:pt x="3004" y="2539"/>
                  </a:lnTo>
                  <a:lnTo>
                    <a:pt x="3001" y="2526"/>
                  </a:lnTo>
                  <a:lnTo>
                    <a:pt x="2993" y="2518"/>
                  </a:lnTo>
                  <a:lnTo>
                    <a:pt x="2973" y="2502"/>
                  </a:lnTo>
                  <a:lnTo>
                    <a:pt x="2916" y="2435"/>
                  </a:lnTo>
                  <a:lnTo>
                    <a:pt x="2905" y="2430"/>
                  </a:lnTo>
                  <a:lnTo>
                    <a:pt x="2899" y="2429"/>
                  </a:lnTo>
                  <a:lnTo>
                    <a:pt x="2895" y="2423"/>
                  </a:lnTo>
                  <a:lnTo>
                    <a:pt x="2889" y="2420"/>
                  </a:lnTo>
                  <a:lnTo>
                    <a:pt x="2882" y="2419"/>
                  </a:lnTo>
                  <a:lnTo>
                    <a:pt x="2877" y="2415"/>
                  </a:lnTo>
                  <a:lnTo>
                    <a:pt x="2877" y="2405"/>
                  </a:lnTo>
                  <a:lnTo>
                    <a:pt x="2873" y="2400"/>
                  </a:lnTo>
                  <a:lnTo>
                    <a:pt x="2865" y="2398"/>
                  </a:lnTo>
                  <a:lnTo>
                    <a:pt x="2856" y="2395"/>
                  </a:lnTo>
                  <a:lnTo>
                    <a:pt x="2846" y="2385"/>
                  </a:lnTo>
                  <a:lnTo>
                    <a:pt x="2835" y="2379"/>
                  </a:lnTo>
                  <a:lnTo>
                    <a:pt x="2827" y="2368"/>
                  </a:lnTo>
                  <a:lnTo>
                    <a:pt x="2820" y="2359"/>
                  </a:lnTo>
                  <a:lnTo>
                    <a:pt x="2814" y="2354"/>
                  </a:lnTo>
                  <a:lnTo>
                    <a:pt x="2806" y="2350"/>
                  </a:lnTo>
                  <a:lnTo>
                    <a:pt x="2801" y="2340"/>
                  </a:lnTo>
                  <a:lnTo>
                    <a:pt x="2797" y="2339"/>
                  </a:lnTo>
                  <a:lnTo>
                    <a:pt x="2792" y="2335"/>
                  </a:lnTo>
                  <a:lnTo>
                    <a:pt x="2787" y="2327"/>
                  </a:lnTo>
                  <a:lnTo>
                    <a:pt x="2782" y="2319"/>
                  </a:lnTo>
                  <a:lnTo>
                    <a:pt x="2774" y="2313"/>
                  </a:lnTo>
                  <a:lnTo>
                    <a:pt x="2767" y="2313"/>
                  </a:lnTo>
                  <a:lnTo>
                    <a:pt x="2761" y="2312"/>
                  </a:lnTo>
                  <a:lnTo>
                    <a:pt x="2756" y="2309"/>
                  </a:lnTo>
                  <a:lnTo>
                    <a:pt x="2756" y="2307"/>
                  </a:lnTo>
                  <a:lnTo>
                    <a:pt x="2753" y="2305"/>
                  </a:lnTo>
                  <a:lnTo>
                    <a:pt x="2751" y="2301"/>
                  </a:lnTo>
                  <a:lnTo>
                    <a:pt x="2750" y="2300"/>
                  </a:lnTo>
                  <a:lnTo>
                    <a:pt x="2741" y="2299"/>
                  </a:lnTo>
                  <a:lnTo>
                    <a:pt x="2738" y="2292"/>
                  </a:lnTo>
                  <a:lnTo>
                    <a:pt x="2735" y="2287"/>
                  </a:lnTo>
                  <a:lnTo>
                    <a:pt x="2733" y="2284"/>
                  </a:lnTo>
                  <a:lnTo>
                    <a:pt x="2731" y="2275"/>
                  </a:lnTo>
                  <a:lnTo>
                    <a:pt x="2718" y="2266"/>
                  </a:lnTo>
                  <a:lnTo>
                    <a:pt x="2713" y="2265"/>
                  </a:lnTo>
                  <a:lnTo>
                    <a:pt x="2709" y="2261"/>
                  </a:lnTo>
                  <a:lnTo>
                    <a:pt x="2700" y="2257"/>
                  </a:lnTo>
                  <a:lnTo>
                    <a:pt x="2699" y="2255"/>
                  </a:lnTo>
                  <a:lnTo>
                    <a:pt x="2695" y="2250"/>
                  </a:lnTo>
                  <a:lnTo>
                    <a:pt x="2690" y="2245"/>
                  </a:lnTo>
                  <a:lnTo>
                    <a:pt x="2687" y="2244"/>
                  </a:lnTo>
                  <a:lnTo>
                    <a:pt x="2686" y="2240"/>
                  </a:lnTo>
                  <a:lnTo>
                    <a:pt x="2681" y="2236"/>
                  </a:lnTo>
                  <a:lnTo>
                    <a:pt x="2680" y="2230"/>
                  </a:lnTo>
                  <a:lnTo>
                    <a:pt x="2675" y="2228"/>
                  </a:lnTo>
                  <a:lnTo>
                    <a:pt x="2674" y="2229"/>
                  </a:lnTo>
                  <a:lnTo>
                    <a:pt x="2670" y="2230"/>
                  </a:lnTo>
                  <a:lnTo>
                    <a:pt x="2669" y="2229"/>
                  </a:lnTo>
                  <a:lnTo>
                    <a:pt x="2666" y="2223"/>
                  </a:lnTo>
                  <a:lnTo>
                    <a:pt x="2663" y="2222"/>
                  </a:lnTo>
                  <a:lnTo>
                    <a:pt x="2659" y="2220"/>
                  </a:lnTo>
                  <a:lnTo>
                    <a:pt x="2657" y="2218"/>
                  </a:lnTo>
                  <a:lnTo>
                    <a:pt x="2655" y="2216"/>
                  </a:lnTo>
                  <a:lnTo>
                    <a:pt x="2654" y="2214"/>
                  </a:lnTo>
                  <a:lnTo>
                    <a:pt x="2652" y="2213"/>
                  </a:lnTo>
                  <a:lnTo>
                    <a:pt x="2650" y="2209"/>
                  </a:lnTo>
                  <a:lnTo>
                    <a:pt x="2646" y="2207"/>
                  </a:lnTo>
                  <a:lnTo>
                    <a:pt x="2643" y="2203"/>
                  </a:lnTo>
                  <a:lnTo>
                    <a:pt x="2641" y="2194"/>
                  </a:lnTo>
                  <a:lnTo>
                    <a:pt x="2638" y="2191"/>
                  </a:lnTo>
                  <a:lnTo>
                    <a:pt x="2631" y="2190"/>
                  </a:lnTo>
                  <a:lnTo>
                    <a:pt x="2630" y="2188"/>
                  </a:lnTo>
                  <a:lnTo>
                    <a:pt x="2626" y="2187"/>
                  </a:lnTo>
                  <a:lnTo>
                    <a:pt x="2621" y="2181"/>
                  </a:lnTo>
                  <a:lnTo>
                    <a:pt x="2616" y="2178"/>
                  </a:lnTo>
                  <a:lnTo>
                    <a:pt x="2609" y="2178"/>
                  </a:lnTo>
                  <a:lnTo>
                    <a:pt x="2607" y="2179"/>
                  </a:lnTo>
                  <a:lnTo>
                    <a:pt x="2605" y="2176"/>
                  </a:lnTo>
                  <a:lnTo>
                    <a:pt x="2603" y="2176"/>
                  </a:lnTo>
                  <a:lnTo>
                    <a:pt x="2602" y="2173"/>
                  </a:lnTo>
                  <a:lnTo>
                    <a:pt x="2598" y="2171"/>
                  </a:lnTo>
                  <a:lnTo>
                    <a:pt x="2597" y="2172"/>
                  </a:lnTo>
                  <a:lnTo>
                    <a:pt x="2594" y="2172"/>
                  </a:lnTo>
                  <a:lnTo>
                    <a:pt x="2593" y="2171"/>
                  </a:lnTo>
                  <a:lnTo>
                    <a:pt x="2591" y="2173"/>
                  </a:lnTo>
                  <a:lnTo>
                    <a:pt x="2589" y="2176"/>
                  </a:lnTo>
                  <a:lnTo>
                    <a:pt x="2585" y="2175"/>
                  </a:lnTo>
                  <a:lnTo>
                    <a:pt x="2584" y="2179"/>
                  </a:lnTo>
                  <a:lnTo>
                    <a:pt x="2585" y="2182"/>
                  </a:lnTo>
                  <a:lnTo>
                    <a:pt x="2589" y="2182"/>
                  </a:lnTo>
                  <a:lnTo>
                    <a:pt x="2588" y="2185"/>
                  </a:lnTo>
                  <a:lnTo>
                    <a:pt x="2587" y="2188"/>
                  </a:lnTo>
                  <a:lnTo>
                    <a:pt x="2582" y="2193"/>
                  </a:lnTo>
                  <a:lnTo>
                    <a:pt x="2578" y="2193"/>
                  </a:lnTo>
                  <a:lnTo>
                    <a:pt x="2566" y="2193"/>
                  </a:lnTo>
                  <a:lnTo>
                    <a:pt x="2555" y="2191"/>
                  </a:lnTo>
                  <a:lnTo>
                    <a:pt x="2551" y="2186"/>
                  </a:lnTo>
                  <a:lnTo>
                    <a:pt x="2551" y="2181"/>
                  </a:lnTo>
                  <a:lnTo>
                    <a:pt x="2546" y="2174"/>
                  </a:lnTo>
                  <a:lnTo>
                    <a:pt x="2540" y="2171"/>
                  </a:lnTo>
                  <a:lnTo>
                    <a:pt x="2535" y="2172"/>
                  </a:lnTo>
                  <a:lnTo>
                    <a:pt x="2529" y="2169"/>
                  </a:lnTo>
                  <a:lnTo>
                    <a:pt x="2522" y="2163"/>
                  </a:lnTo>
                  <a:lnTo>
                    <a:pt x="2519" y="2153"/>
                  </a:lnTo>
                  <a:lnTo>
                    <a:pt x="2519" y="2147"/>
                  </a:lnTo>
                  <a:lnTo>
                    <a:pt x="2518" y="2144"/>
                  </a:lnTo>
                  <a:lnTo>
                    <a:pt x="2511" y="2139"/>
                  </a:lnTo>
                  <a:lnTo>
                    <a:pt x="2511" y="2135"/>
                  </a:lnTo>
                  <a:lnTo>
                    <a:pt x="2515" y="2131"/>
                  </a:lnTo>
                  <a:lnTo>
                    <a:pt x="2519" y="2131"/>
                  </a:lnTo>
                  <a:lnTo>
                    <a:pt x="2515" y="2127"/>
                  </a:lnTo>
                  <a:lnTo>
                    <a:pt x="2507" y="2111"/>
                  </a:lnTo>
                  <a:lnTo>
                    <a:pt x="2511" y="2092"/>
                  </a:lnTo>
                  <a:lnTo>
                    <a:pt x="2506" y="2084"/>
                  </a:lnTo>
                  <a:lnTo>
                    <a:pt x="2499" y="2073"/>
                  </a:lnTo>
                  <a:lnTo>
                    <a:pt x="2479" y="2071"/>
                  </a:lnTo>
                  <a:lnTo>
                    <a:pt x="2471" y="2064"/>
                  </a:lnTo>
                  <a:lnTo>
                    <a:pt x="2465" y="2043"/>
                  </a:lnTo>
                  <a:lnTo>
                    <a:pt x="2432" y="2028"/>
                  </a:lnTo>
                  <a:lnTo>
                    <a:pt x="2425" y="2011"/>
                  </a:lnTo>
                  <a:lnTo>
                    <a:pt x="2417" y="1992"/>
                  </a:lnTo>
                  <a:lnTo>
                    <a:pt x="2402" y="1968"/>
                  </a:lnTo>
                  <a:lnTo>
                    <a:pt x="2402" y="1952"/>
                  </a:lnTo>
                  <a:lnTo>
                    <a:pt x="2392" y="1940"/>
                  </a:lnTo>
                  <a:lnTo>
                    <a:pt x="2387" y="1924"/>
                  </a:lnTo>
                  <a:lnTo>
                    <a:pt x="2374" y="1919"/>
                  </a:lnTo>
                  <a:lnTo>
                    <a:pt x="2370" y="1909"/>
                  </a:lnTo>
                  <a:lnTo>
                    <a:pt x="2371" y="1900"/>
                  </a:lnTo>
                  <a:lnTo>
                    <a:pt x="2363" y="1892"/>
                  </a:lnTo>
                  <a:lnTo>
                    <a:pt x="2357" y="1878"/>
                  </a:lnTo>
                  <a:lnTo>
                    <a:pt x="2352" y="1872"/>
                  </a:lnTo>
                  <a:lnTo>
                    <a:pt x="2348" y="1860"/>
                  </a:lnTo>
                  <a:lnTo>
                    <a:pt x="2355" y="1849"/>
                  </a:lnTo>
                  <a:lnTo>
                    <a:pt x="2357" y="1838"/>
                  </a:lnTo>
                  <a:lnTo>
                    <a:pt x="2362" y="1823"/>
                  </a:lnTo>
                  <a:lnTo>
                    <a:pt x="2365" y="1813"/>
                  </a:lnTo>
                  <a:lnTo>
                    <a:pt x="2358" y="1803"/>
                  </a:lnTo>
                  <a:lnTo>
                    <a:pt x="2357" y="1795"/>
                  </a:lnTo>
                  <a:lnTo>
                    <a:pt x="2357" y="1789"/>
                  </a:lnTo>
                  <a:lnTo>
                    <a:pt x="2362" y="1776"/>
                  </a:lnTo>
                  <a:lnTo>
                    <a:pt x="2368" y="1739"/>
                  </a:lnTo>
                  <a:lnTo>
                    <a:pt x="2364" y="1731"/>
                  </a:lnTo>
                  <a:lnTo>
                    <a:pt x="2368" y="1715"/>
                  </a:lnTo>
                  <a:lnTo>
                    <a:pt x="2371" y="1695"/>
                  </a:lnTo>
                  <a:lnTo>
                    <a:pt x="2367" y="1683"/>
                  </a:lnTo>
                  <a:lnTo>
                    <a:pt x="2366" y="1667"/>
                  </a:lnTo>
                  <a:lnTo>
                    <a:pt x="2371" y="1654"/>
                  </a:lnTo>
                  <a:lnTo>
                    <a:pt x="2371" y="1644"/>
                  </a:lnTo>
                  <a:lnTo>
                    <a:pt x="2364" y="1630"/>
                  </a:lnTo>
                  <a:lnTo>
                    <a:pt x="2361" y="1622"/>
                  </a:lnTo>
                  <a:lnTo>
                    <a:pt x="2361" y="1615"/>
                  </a:lnTo>
                  <a:lnTo>
                    <a:pt x="2359" y="1608"/>
                  </a:lnTo>
                  <a:lnTo>
                    <a:pt x="2358" y="1600"/>
                  </a:lnTo>
                  <a:lnTo>
                    <a:pt x="2351" y="1586"/>
                  </a:lnTo>
                  <a:lnTo>
                    <a:pt x="2337" y="1562"/>
                  </a:lnTo>
                  <a:lnTo>
                    <a:pt x="2328" y="1539"/>
                  </a:lnTo>
                  <a:lnTo>
                    <a:pt x="2332" y="1515"/>
                  </a:lnTo>
                  <a:lnTo>
                    <a:pt x="2329" y="1503"/>
                  </a:lnTo>
                  <a:lnTo>
                    <a:pt x="2323" y="1485"/>
                  </a:lnTo>
                  <a:lnTo>
                    <a:pt x="2331" y="1467"/>
                  </a:lnTo>
                  <a:lnTo>
                    <a:pt x="2335" y="1460"/>
                  </a:lnTo>
                  <a:lnTo>
                    <a:pt x="2330" y="1448"/>
                  </a:lnTo>
                  <a:lnTo>
                    <a:pt x="2326" y="1438"/>
                  </a:lnTo>
                  <a:lnTo>
                    <a:pt x="2329" y="1405"/>
                  </a:lnTo>
                  <a:lnTo>
                    <a:pt x="2324" y="1394"/>
                  </a:lnTo>
                  <a:lnTo>
                    <a:pt x="2321" y="1388"/>
                  </a:lnTo>
                  <a:lnTo>
                    <a:pt x="2324" y="1377"/>
                  </a:lnTo>
                  <a:lnTo>
                    <a:pt x="2322" y="1365"/>
                  </a:lnTo>
                  <a:lnTo>
                    <a:pt x="2321" y="1358"/>
                  </a:lnTo>
                  <a:lnTo>
                    <a:pt x="2320" y="1333"/>
                  </a:lnTo>
                  <a:lnTo>
                    <a:pt x="2317" y="1326"/>
                  </a:lnTo>
                  <a:lnTo>
                    <a:pt x="2316" y="1320"/>
                  </a:lnTo>
                  <a:lnTo>
                    <a:pt x="2314" y="1316"/>
                  </a:lnTo>
                  <a:lnTo>
                    <a:pt x="2304" y="1310"/>
                  </a:lnTo>
                  <a:lnTo>
                    <a:pt x="2261" y="1290"/>
                  </a:lnTo>
                  <a:lnTo>
                    <a:pt x="2249" y="1281"/>
                  </a:lnTo>
                  <a:lnTo>
                    <a:pt x="2243" y="1268"/>
                  </a:lnTo>
                  <a:lnTo>
                    <a:pt x="2242" y="1253"/>
                  </a:lnTo>
                  <a:lnTo>
                    <a:pt x="2254" y="1241"/>
                  </a:lnTo>
                  <a:lnTo>
                    <a:pt x="2255" y="1236"/>
                  </a:lnTo>
                  <a:lnTo>
                    <a:pt x="2239" y="1224"/>
                  </a:lnTo>
                  <a:lnTo>
                    <a:pt x="2223" y="1207"/>
                  </a:lnTo>
                  <a:lnTo>
                    <a:pt x="2210" y="1184"/>
                  </a:lnTo>
                  <a:lnTo>
                    <a:pt x="2207" y="1153"/>
                  </a:lnTo>
                  <a:lnTo>
                    <a:pt x="2210" y="1139"/>
                  </a:lnTo>
                  <a:lnTo>
                    <a:pt x="2217" y="1072"/>
                  </a:lnTo>
                  <a:lnTo>
                    <a:pt x="2215" y="1031"/>
                  </a:lnTo>
                  <a:lnTo>
                    <a:pt x="2230" y="986"/>
                  </a:lnTo>
                  <a:lnTo>
                    <a:pt x="2230" y="884"/>
                  </a:lnTo>
                  <a:lnTo>
                    <a:pt x="2237" y="854"/>
                  </a:lnTo>
                  <a:lnTo>
                    <a:pt x="2248" y="830"/>
                  </a:lnTo>
                  <a:lnTo>
                    <a:pt x="2270" y="803"/>
                  </a:lnTo>
                  <a:lnTo>
                    <a:pt x="2275" y="788"/>
                  </a:lnTo>
                  <a:lnTo>
                    <a:pt x="2268" y="771"/>
                  </a:lnTo>
                  <a:lnTo>
                    <a:pt x="2258" y="757"/>
                  </a:lnTo>
                  <a:lnTo>
                    <a:pt x="2253" y="742"/>
                  </a:lnTo>
                  <a:lnTo>
                    <a:pt x="2245" y="689"/>
                  </a:lnTo>
                  <a:lnTo>
                    <a:pt x="2241" y="680"/>
                  </a:lnTo>
                  <a:lnTo>
                    <a:pt x="2232" y="677"/>
                  </a:lnTo>
                  <a:lnTo>
                    <a:pt x="2228" y="665"/>
                  </a:lnTo>
                  <a:lnTo>
                    <a:pt x="2219" y="652"/>
                  </a:lnTo>
                  <a:lnTo>
                    <a:pt x="2207" y="640"/>
                  </a:lnTo>
                  <a:lnTo>
                    <a:pt x="2191" y="636"/>
                  </a:lnTo>
                  <a:lnTo>
                    <a:pt x="2185" y="627"/>
                  </a:lnTo>
                  <a:lnTo>
                    <a:pt x="2177" y="619"/>
                  </a:lnTo>
                  <a:lnTo>
                    <a:pt x="2167" y="611"/>
                  </a:lnTo>
                  <a:lnTo>
                    <a:pt x="2156" y="606"/>
                  </a:lnTo>
                  <a:lnTo>
                    <a:pt x="2140" y="602"/>
                  </a:lnTo>
                  <a:lnTo>
                    <a:pt x="2135" y="601"/>
                  </a:lnTo>
                  <a:lnTo>
                    <a:pt x="2129" y="596"/>
                  </a:lnTo>
                  <a:lnTo>
                    <a:pt x="2126" y="593"/>
                  </a:lnTo>
                  <a:lnTo>
                    <a:pt x="2117" y="576"/>
                  </a:lnTo>
                  <a:lnTo>
                    <a:pt x="2114" y="567"/>
                  </a:lnTo>
                  <a:lnTo>
                    <a:pt x="2114" y="558"/>
                  </a:lnTo>
                  <a:lnTo>
                    <a:pt x="2118" y="555"/>
                  </a:lnTo>
                  <a:lnTo>
                    <a:pt x="2123" y="559"/>
                  </a:lnTo>
                  <a:lnTo>
                    <a:pt x="2125" y="567"/>
                  </a:lnTo>
                  <a:lnTo>
                    <a:pt x="2126" y="576"/>
                  </a:lnTo>
                  <a:lnTo>
                    <a:pt x="2129" y="580"/>
                  </a:lnTo>
                  <a:lnTo>
                    <a:pt x="2133" y="582"/>
                  </a:lnTo>
                  <a:lnTo>
                    <a:pt x="2142" y="589"/>
                  </a:lnTo>
                  <a:lnTo>
                    <a:pt x="2148" y="591"/>
                  </a:lnTo>
                  <a:lnTo>
                    <a:pt x="2156" y="591"/>
                  </a:lnTo>
                  <a:lnTo>
                    <a:pt x="2164" y="594"/>
                  </a:lnTo>
                  <a:lnTo>
                    <a:pt x="2178" y="601"/>
                  </a:lnTo>
                  <a:lnTo>
                    <a:pt x="2178" y="601"/>
                  </a:lnTo>
                  <a:lnTo>
                    <a:pt x="2176" y="584"/>
                  </a:lnTo>
                  <a:lnTo>
                    <a:pt x="2177" y="566"/>
                  </a:lnTo>
                  <a:lnTo>
                    <a:pt x="2178" y="548"/>
                  </a:lnTo>
                  <a:lnTo>
                    <a:pt x="2179" y="529"/>
                  </a:lnTo>
                  <a:lnTo>
                    <a:pt x="2178" y="518"/>
                  </a:lnTo>
                  <a:lnTo>
                    <a:pt x="2176" y="509"/>
                  </a:lnTo>
                  <a:lnTo>
                    <a:pt x="2173" y="501"/>
                  </a:lnTo>
                  <a:lnTo>
                    <a:pt x="2167" y="491"/>
                  </a:lnTo>
                  <a:lnTo>
                    <a:pt x="2163" y="488"/>
                  </a:lnTo>
                  <a:lnTo>
                    <a:pt x="2158" y="484"/>
                  </a:lnTo>
                  <a:lnTo>
                    <a:pt x="2153" y="481"/>
                  </a:lnTo>
                  <a:lnTo>
                    <a:pt x="2149" y="478"/>
                  </a:lnTo>
                  <a:lnTo>
                    <a:pt x="2149" y="466"/>
                  </a:lnTo>
                  <a:lnTo>
                    <a:pt x="2155" y="455"/>
                  </a:lnTo>
                  <a:lnTo>
                    <a:pt x="2162" y="443"/>
                  </a:lnTo>
                  <a:lnTo>
                    <a:pt x="2164" y="427"/>
                  </a:lnTo>
                  <a:lnTo>
                    <a:pt x="2158" y="398"/>
                  </a:lnTo>
                  <a:lnTo>
                    <a:pt x="2146" y="375"/>
                  </a:lnTo>
                  <a:lnTo>
                    <a:pt x="2132" y="353"/>
                  </a:lnTo>
                  <a:lnTo>
                    <a:pt x="2114" y="331"/>
                  </a:lnTo>
                  <a:lnTo>
                    <a:pt x="2111" y="326"/>
                  </a:lnTo>
                  <a:lnTo>
                    <a:pt x="2113" y="316"/>
                  </a:lnTo>
                  <a:lnTo>
                    <a:pt x="2123" y="302"/>
                  </a:lnTo>
                  <a:lnTo>
                    <a:pt x="2136" y="292"/>
                  </a:lnTo>
                  <a:lnTo>
                    <a:pt x="2148" y="278"/>
                  </a:lnTo>
                  <a:lnTo>
                    <a:pt x="2154" y="262"/>
                  </a:lnTo>
                  <a:lnTo>
                    <a:pt x="2156" y="248"/>
                  </a:lnTo>
                  <a:lnTo>
                    <a:pt x="2155" y="236"/>
                  </a:lnTo>
                  <a:lnTo>
                    <a:pt x="2156" y="223"/>
                  </a:lnTo>
                  <a:lnTo>
                    <a:pt x="2162" y="206"/>
                  </a:lnTo>
                  <a:lnTo>
                    <a:pt x="2171" y="188"/>
                  </a:lnTo>
                  <a:lnTo>
                    <a:pt x="2183" y="173"/>
                  </a:lnTo>
                  <a:lnTo>
                    <a:pt x="2196" y="166"/>
                  </a:lnTo>
                  <a:lnTo>
                    <a:pt x="2229" y="169"/>
                  </a:lnTo>
                  <a:lnTo>
                    <a:pt x="2242" y="166"/>
                  </a:lnTo>
                  <a:lnTo>
                    <a:pt x="2251" y="160"/>
                  </a:lnTo>
                  <a:lnTo>
                    <a:pt x="2251" y="160"/>
                  </a:lnTo>
                  <a:lnTo>
                    <a:pt x="2249" y="160"/>
                  </a:lnTo>
                  <a:lnTo>
                    <a:pt x="2257" y="151"/>
                  </a:lnTo>
                  <a:lnTo>
                    <a:pt x="2266" y="121"/>
                  </a:lnTo>
                  <a:lnTo>
                    <a:pt x="2267" y="104"/>
                  </a:lnTo>
                  <a:lnTo>
                    <a:pt x="2261" y="89"/>
                  </a:lnTo>
                  <a:lnTo>
                    <a:pt x="2272" y="69"/>
                  </a:lnTo>
                  <a:lnTo>
                    <a:pt x="2275" y="64"/>
                  </a:lnTo>
                  <a:lnTo>
                    <a:pt x="2289" y="51"/>
                  </a:lnTo>
                  <a:lnTo>
                    <a:pt x="2294" y="46"/>
                  </a:lnTo>
                  <a:lnTo>
                    <a:pt x="2302" y="33"/>
                  </a:lnTo>
                  <a:lnTo>
                    <a:pt x="2307" y="20"/>
                  </a:lnTo>
                  <a:lnTo>
                    <a:pt x="2311" y="1"/>
                  </a:lnTo>
                  <a:lnTo>
                    <a:pt x="2311" y="0"/>
                  </a:lnTo>
                  <a:lnTo>
                    <a:pt x="2286" y="3"/>
                  </a:lnTo>
                  <a:lnTo>
                    <a:pt x="2239" y="7"/>
                  </a:lnTo>
                  <a:lnTo>
                    <a:pt x="2192" y="11"/>
                  </a:lnTo>
                  <a:lnTo>
                    <a:pt x="2146" y="15"/>
                  </a:lnTo>
                  <a:lnTo>
                    <a:pt x="2099" y="19"/>
                  </a:lnTo>
                  <a:lnTo>
                    <a:pt x="2053" y="24"/>
                  </a:lnTo>
                  <a:lnTo>
                    <a:pt x="2006" y="28"/>
                  </a:lnTo>
                  <a:lnTo>
                    <a:pt x="1959" y="32"/>
                  </a:lnTo>
                  <a:lnTo>
                    <a:pt x="1913" y="36"/>
                  </a:lnTo>
                  <a:lnTo>
                    <a:pt x="1866" y="40"/>
                  </a:lnTo>
                  <a:lnTo>
                    <a:pt x="1819" y="44"/>
                  </a:lnTo>
                  <a:lnTo>
                    <a:pt x="1773" y="49"/>
                  </a:lnTo>
                  <a:lnTo>
                    <a:pt x="1726" y="53"/>
                  </a:lnTo>
                  <a:lnTo>
                    <a:pt x="1680" y="57"/>
                  </a:lnTo>
                  <a:lnTo>
                    <a:pt x="1633" y="61"/>
                  </a:lnTo>
                  <a:lnTo>
                    <a:pt x="1586" y="65"/>
                  </a:lnTo>
                  <a:lnTo>
                    <a:pt x="1540" y="69"/>
                  </a:lnTo>
                  <a:lnTo>
                    <a:pt x="1493" y="74"/>
                  </a:lnTo>
                  <a:lnTo>
                    <a:pt x="1446" y="78"/>
                  </a:lnTo>
                  <a:lnTo>
                    <a:pt x="1400" y="82"/>
                  </a:lnTo>
                  <a:lnTo>
                    <a:pt x="1353" y="86"/>
                  </a:lnTo>
                  <a:lnTo>
                    <a:pt x="1306" y="90"/>
                  </a:lnTo>
                  <a:lnTo>
                    <a:pt x="1260" y="94"/>
                  </a:lnTo>
                  <a:lnTo>
                    <a:pt x="1213" y="99"/>
                  </a:lnTo>
                  <a:lnTo>
                    <a:pt x="1167" y="103"/>
                  </a:lnTo>
                  <a:lnTo>
                    <a:pt x="1120" y="107"/>
                  </a:lnTo>
                  <a:lnTo>
                    <a:pt x="1073" y="111"/>
                  </a:lnTo>
                  <a:lnTo>
                    <a:pt x="1027" y="115"/>
                  </a:lnTo>
                  <a:lnTo>
                    <a:pt x="980" y="119"/>
                  </a:lnTo>
                  <a:lnTo>
                    <a:pt x="933" y="124"/>
                  </a:lnTo>
                  <a:lnTo>
                    <a:pt x="887" y="128"/>
                  </a:lnTo>
                  <a:lnTo>
                    <a:pt x="840" y="132"/>
                  </a:lnTo>
                  <a:lnTo>
                    <a:pt x="789" y="136"/>
                  </a:lnTo>
                  <a:lnTo>
                    <a:pt x="790" y="142"/>
                  </a:lnTo>
                  <a:lnTo>
                    <a:pt x="789" y="150"/>
                  </a:lnTo>
                  <a:lnTo>
                    <a:pt x="790" y="167"/>
                  </a:lnTo>
                  <a:lnTo>
                    <a:pt x="791" y="181"/>
                  </a:lnTo>
                  <a:lnTo>
                    <a:pt x="793" y="194"/>
                  </a:lnTo>
                  <a:lnTo>
                    <a:pt x="800" y="206"/>
                  </a:lnTo>
                  <a:lnTo>
                    <a:pt x="812" y="231"/>
                  </a:lnTo>
                  <a:lnTo>
                    <a:pt x="822" y="257"/>
                  </a:lnTo>
                  <a:lnTo>
                    <a:pt x="852" y="327"/>
                  </a:lnTo>
                  <a:lnTo>
                    <a:pt x="862" y="335"/>
                  </a:lnTo>
                  <a:lnTo>
                    <a:pt x="889" y="342"/>
                  </a:lnTo>
                  <a:lnTo>
                    <a:pt x="901" y="349"/>
                  </a:lnTo>
                  <a:lnTo>
                    <a:pt x="910" y="359"/>
                  </a:lnTo>
                  <a:lnTo>
                    <a:pt x="917" y="369"/>
                  </a:lnTo>
                  <a:lnTo>
                    <a:pt x="928" y="400"/>
                  </a:lnTo>
                  <a:lnTo>
                    <a:pt x="940" y="435"/>
                  </a:lnTo>
                  <a:lnTo>
                    <a:pt x="945" y="481"/>
                  </a:lnTo>
                  <a:lnTo>
                    <a:pt x="947" y="507"/>
                  </a:lnTo>
                  <a:lnTo>
                    <a:pt x="954" y="523"/>
                  </a:lnTo>
                  <a:lnTo>
                    <a:pt x="968" y="543"/>
                  </a:lnTo>
                  <a:lnTo>
                    <a:pt x="993" y="549"/>
                  </a:lnTo>
                  <a:lnTo>
                    <a:pt x="1014" y="549"/>
                  </a:lnTo>
                  <a:lnTo>
                    <a:pt x="1022" y="559"/>
                  </a:lnTo>
                  <a:lnTo>
                    <a:pt x="1023" y="582"/>
                  </a:lnTo>
                  <a:lnTo>
                    <a:pt x="1024" y="600"/>
                  </a:lnTo>
                  <a:lnTo>
                    <a:pt x="1036" y="605"/>
                  </a:lnTo>
                  <a:lnTo>
                    <a:pt x="1047" y="606"/>
                  </a:lnTo>
                  <a:lnTo>
                    <a:pt x="1062" y="615"/>
                  </a:lnTo>
                  <a:lnTo>
                    <a:pt x="1073" y="630"/>
                  </a:lnTo>
                  <a:lnTo>
                    <a:pt x="1086" y="634"/>
                  </a:lnTo>
                  <a:lnTo>
                    <a:pt x="1109" y="639"/>
                  </a:lnTo>
                  <a:lnTo>
                    <a:pt x="1114" y="650"/>
                  </a:lnTo>
                  <a:lnTo>
                    <a:pt x="1116" y="665"/>
                  </a:lnTo>
                  <a:lnTo>
                    <a:pt x="1114" y="681"/>
                  </a:lnTo>
                  <a:lnTo>
                    <a:pt x="1109" y="703"/>
                  </a:lnTo>
                  <a:lnTo>
                    <a:pt x="1103" y="717"/>
                  </a:lnTo>
                  <a:lnTo>
                    <a:pt x="1094" y="730"/>
                  </a:lnTo>
                  <a:lnTo>
                    <a:pt x="1083" y="738"/>
                  </a:lnTo>
                  <a:lnTo>
                    <a:pt x="1072" y="736"/>
                  </a:lnTo>
                  <a:lnTo>
                    <a:pt x="1053" y="723"/>
                  </a:lnTo>
                  <a:lnTo>
                    <a:pt x="1027" y="717"/>
                  </a:lnTo>
                  <a:lnTo>
                    <a:pt x="1032" y="727"/>
                  </a:lnTo>
                  <a:lnTo>
                    <a:pt x="1049" y="748"/>
                  </a:lnTo>
                  <a:lnTo>
                    <a:pt x="1065" y="750"/>
                  </a:lnTo>
                  <a:lnTo>
                    <a:pt x="1074" y="754"/>
                  </a:lnTo>
                  <a:lnTo>
                    <a:pt x="1078" y="758"/>
                  </a:lnTo>
                  <a:lnTo>
                    <a:pt x="1087" y="772"/>
                  </a:lnTo>
                  <a:lnTo>
                    <a:pt x="1091" y="786"/>
                  </a:lnTo>
                  <a:lnTo>
                    <a:pt x="1087" y="806"/>
                  </a:lnTo>
                  <a:lnTo>
                    <a:pt x="1083" y="818"/>
                  </a:lnTo>
                  <a:lnTo>
                    <a:pt x="1081" y="829"/>
                  </a:lnTo>
                  <a:lnTo>
                    <a:pt x="1094" y="845"/>
                  </a:lnTo>
                  <a:lnTo>
                    <a:pt x="1079" y="845"/>
                  </a:lnTo>
                  <a:lnTo>
                    <a:pt x="1071" y="847"/>
                  </a:lnTo>
                  <a:lnTo>
                    <a:pt x="1073" y="846"/>
                  </a:lnTo>
                  <a:lnTo>
                    <a:pt x="1071" y="855"/>
                  </a:lnTo>
                  <a:lnTo>
                    <a:pt x="1074" y="865"/>
                  </a:lnTo>
                  <a:lnTo>
                    <a:pt x="1089" y="876"/>
                  </a:lnTo>
                  <a:lnTo>
                    <a:pt x="1092" y="883"/>
                  </a:lnTo>
                  <a:lnTo>
                    <a:pt x="1116" y="903"/>
                  </a:lnTo>
                  <a:lnTo>
                    <a:pt x="1121" y="910"/>
                  </a:lnTo>
                  <a:lnTo>
                    <a:pt x="1122" y="916"/>
                  </a:lnTo>
                  <a:lnTo>
                    <a:pt x="1124" y="920"/>
                  </a:lnTo>
                  <a:lnTo>
                    <a:pt x="1131" y="925"/>
                  </a:lnTo>
                  <a:lnTo>
                    <a:pt x="1140" y="928"/>
                  </a:lnTo>
                  <a:lnTo>
                    <a:pt x="1152" y="939"/>
                  </a:lnTo>
                  <a:lnTo>
                    <a:pt x="1161" y="943"/>
                  </a:lnTo>
                  <a:lnTo>
                    <a:pt x="1166" y="948"/>
                  </a:lnTo>
                  <a:lnTo>
                    <a:pt x="1176" y="961"/>
                  </a:lnTo>
                  <a:lnTo>
                    <a:pt x="1180" y="964"/>
                  </a:lnTo>
                  <a:lnTo>
                    <a:pt x="1187" y="973"/>
                  </a:lnTo>
                  <a:lnTo>
                    <a:pt x="1214" y="1023"/>
                  </a:lnTo>
                  <a:lnTo>
                    <a:pt x="1286" y="1111"/>
                  </a:lnTo>
                  <a:lnTo>
                    <a:pt x="1306" y="1164"/>
                  </a:lnTo>
                  <a:lnTo>
                    <a:pt x="1301" y="1207"/>
                  </a:lnTo>
                  <a:lnTo>
                    <a:pt x="1296" y="1253"/>
                  </a:lnTo>
                  <a:lnTo>
                    <a:pt x="1287" y="1281"/>
                  </a:lnTo>
                  <a:lnTo>
                    <a:pt x="1290" y="1305"/>
                  </a:lnTo>
                  <a:lnTo>
                    <a:pt x="1307" y="1307"/>
                  </a:lnTo>
                  <a:lnTo>
                    <a:pt x="1332" y="1300"/>
                  </a:lnTo>
                  <a:lnTo>
                    <a:pt x="1344" y="1305"/>
                  </a:lnTo>
                  <a:lnTo>
                    <a:pt x="1359" y="1327"/>
                  </a:lnTo>
                  <a:lnTo>
                    <a:pt x="1364" y="1337"/>
                  </a:lnTo>
                  <a:lnTo>
                    <a:pt x="1375" y="1353"/>
                  </a:lnTo>
                  <a:lnTo>
                    <a:pt x="1391" y="1376"/>
                  </a:lnTo>
                  <a:lnTo>
                    <a:pt x="1406" y="1377"/>
                  </a:lnTo>
                  <a:lnTo>
                    <a:pt x="1435" y="1406"/>
                  </a:lnTo>
                  <a:lnTo>
                    <a:pt x="1459" y="1410"/>
                  </a:lnTo>
                  <a:lnTo>
                    <a:pt x="1466" y="1418"/>
                  </a:lnTo>
                  <a:lnTo>
                    <a:pt x="1468" y="1432"/>
                  </a:lnTo>
                  <a:lnTo>
                    <a:pt x="1479" y="1471"/>
                  </a:lnTo>
                  <a:lnTo>
                    <a:pt x="1483" y="1547"/>
                  </a:lnTo>
                  <a:lnTo>
                    <a:pt x="1471" y="1655"/>
                  </a:lnTo>
                  <a:lnTo>
                    <a:pt x="1484" y="1683"/>
                  </a:lnTo>
                  <a:lnTo>
                    <a:pt x="1495" y="1719"/>
                  </a:lnTo>
                  <a:lnTo>
                    <a:pt x="1499" y="1743"/>
                  </a:lnTo>
                  <a:lnTo>
                    <a:pt x="1515" y="1743"/>
                  </a:lnTo>
                  <a:lnTo>
                    <a:pt x="1508" y="1721"/>
                  </a:lnTo>
                  <a:lnTo>
                    <a:pt x="1505" y="1705"/>
                  </a:lnTo>
                  <a:lnTo>
                    <a:pt x="1498" y="1697"/>
                  </a:lnTo>
                  <a:lnTo>
                    <a:pt x="1493" y="1694"/>
                  </a:lnTo>
                  <a:lnTo>
                    <a:pt x="1493" y="1688"/>
                  </a:lnTo>
                  <a:lnTo>
                    <a:pt x="1496" y="1681"/>
                  </a:lnTo>
                  <a:lnTo>
                    <a:pt x="1501" y="1677"/>
                  </a:lnTo>
                  <a:lnTo>
                    <a:pt x="1509" y="1684"/>
                  </a:lnTo>
                  <a:lnTo>
                    <a:pt x="1513" y="1690"/>
                  </a:lnTo>
                  <a:lnTo>
                    <a:pt x="1520" y="1688"/>
                  </a:lnTo>
                  <a:lnTo>
                    <a:pt x="1527" y="1682"/>
                  </a:lnTo>
                  <a:lnTo>
                    <a:pt x="1526" y="1670"/>
                  </a:lnTo>
                  <a:lnTo>
                    <a:pt x="1521" y="1661"/>
                  </a:lnTo>
                  <a:lnTo>
                    <a:pt x="1515" y="1653"/>
                  </a:lnTo>
                  <a:lnTo>
                    <a:pt x="1509" y="1642"/>
                  </a:lnTo>
                  <a:lnTo>
                    <a:pt x="1520" y="1645"/>
                  </a:lnTo>
                  <a:lnTo>
                    <a:pt x="1531" y="1655"/>
                  </a:lnTo>
                  <a:lnTo>
                    <a:pt x="1540" y="1667"/>
                  </a:lnTo>
                  <a:lnTo>
                    <a:pt x="1544" y="1677"/>
                  </a:lnTo>
                  <a:lnTo>
                    <a:pt x="1542" y="1687"/>
                  </a:lnTo>
                  <a:lnTo>
                    <a:pt x="1536" y="1696"/>
                  </a:lnTo>
                  <a:lnTo>
                    <a:pt x="1518" y="1712"/>
                  </a:lnTo>
                  <a:lnTo>
                    <a:pt x="1545" y="1713"/>
                  </a:lnTo>
                  <a:lnTo>
                    <a:pt x="1567" y="1723"/>
                  </a:lnTo>
                  <a:lnTo>
                    <a:pt x="1587" y="1736"/>
                  </a:lnTo>
                  <a:lnTo>
                    <a:pt x="1605" y="1752"/>
                  </a:lnTo>
                  <a:lnTo>
                    <a:pt x="1613" y="1773"/>
                  </a:lnTo>
                  <a:lnTo>
                    <a:pt x="1625" y="1798"/>
                  </a:lnTo>
                  <a:lnTo>
                    <a:pt x="1630" y="1830"/>
                  </a:lnTo>
                  <a:lnTo>
                    <a:pt x="1631" y="1862"/>
                  </a:lnTo>
                  <a:lnTo>
                    <a:pt x="1627" y="1886"/>
                  </a:lnTo>
                  <a:lnTo>
                    <a:pt x="1627" y="1895"/>
                  </a:lnTo>
                  <a:lnTo>
                    <a:pt x="1628" y="1901"/>
                  </a:lnTo>
                  <a:lnTo>
                    <a:pt x="1634" y="1911"/>
                  </a:lnTo>
                  <a:lnTo>
                    <a:pt x="1635" y="1915"/>
                  </a:lnTo>
                  <a:lnTo>
                    <a:pt x="1640" y="1938"/>
                  </a:lnTo>
                  <a:lnTo>
                    <a:pt x="1635" y="1977"/>
                  </a:lnTo>
                  <a:lnTo>
                    <a:pt x="1622" y="2028"/>
                  </a:lnTo>
                  <a:lnTo>
                    <a:pt x="1624" y="2037"/>
                  </a:lnTo>
                  <a:lnTo>
                    <a:pt x="1653" y="2039"/>
                  </a:lnTo>
                  <a:lnTo>
                    <a:pt x="1664" y="2043"/>
                  </a:lnTo>
                  <a:lnTo>
                    <a:pt x="1674" y="2052"/>
                  </a:lnTo>
                  <a:lnTo>
                    <a:pt x="1679" y="2063"/>
                  </a:lnTo>
                  <a:lnTo>
                    <a:pt x="1693" y="2079"/>
                  </a:lnTo>
                  <a:lnTo>
                    <a:pt x="1696" y="2100"/>
                  </a:lnTo>
                  <a:lnTo>
                    <a:pt x="1698" y="2113"/>
                  </a:lnTo>
                  <a:lnTo>
                    <a:pt x="1702" y="2128"/>
                  </a:lnTo>
                  <a:lnTo>
                    <a:pt x="1700" y="2149"/>
                  </a:lnTo>
                  <a:lnTo>
                    <a:pt x="1696" y="2167"/>
                  </a:lnTo>
                  <a:lnTo>
                    <a:pt x="1694" y="2183"/>
                  </a:lnTo>
                  <a:lnTo>
                    <a:pt x="1742" y="2227"/>
                  </a:lnTo>
                  <a:lnTo>
                    <a:pt x="1760" y="2229"/>
                  </a:lnTo>
                  <a:lnTo>
                    <a:pt x="1773" y="2246"/>
                  </a:lnTo>
                  <a:lnTo>
                    <a:pt x="1789" y="2257"/>
                  </a:lnTo>
                  <a:lnTo>
                    <a:pt x="1796" y="2270"/>
                  </a:lnTo>
                  <a:lnTo>
                    <a:pt x="1807" y="2276"/>
                  </a:lnTo>
                  <a:lnTo>
                    <a:pt x="1820" y="2288"/>
                  </a:lnTo>
                  <a:lnTo>
                    <a:pt x="1834" y="2277"/>
                  </a:lnTo>
                  <a:lnTo>
                    <a:pt x="1850" y="2281"/>
                  </a:lnTo>
                  <a:lnTo>
                    <a:pt x="1868" y="2299"/>
                  </a:lnTo>
                  <a:lnTo>
                    <a:pt x="1901" y="2327"/>
                  </a:lnTo>
                  <a:lnTo>
                    <a:pt x="1955" y="2347"/>
                  </a:lnTo>
                  <a:lnTo>
                    <a:pt x="1989" y="2376"/>
                  </a:lnTo>
                  <a:lnTo>
                    <a:pt x="2018" y="2420"/>
                  </a:lnTo>
                  <a:lnTo>
                    <a:pt x="2070" y="2427"/>
                  </a:lnTo>
                  <a:lnTo>
                    <a:pt x="2154" y="2457"/>
                  </a:lnTo>
                  <a:lnTo>
                    <a:pt x="2184" y="2491"/>
                  </a:lnTo>
                  <a:lnTo>
                    <a:pt x="2213" y="2522"/>
                  </a:lnTo>
                  <a:lnTo>
                    <a:pt x="2231" y="2543"/>
                  </a:lnTo>
                  <a:lnTo>
                    <a:pt x="2245" y="2563"/>
                  </a:lnTo>
                  <a:lnTo>
                    <a:pt x="2272" y="2590"/>
                  </a:lnTo>
                  <a:lnTo>
                    <a:pt x="2293" y="2591"/>
                  </a:lnTo>
                  <a:lnTo>
                    <a:pt x="2299" y="2595"/>
                  </a:lnTo>
                  <a:lnTo>
                    <a:pt x="2301" y="2603"/>
                  </a:lnTo>
                  <a:lnTo>
                    <a:pt x="2304" y="2620"/>
                  </a:lnTo>
                  <a:lnTo>
                    <a:pt x="2309" y="2628"/>
                  </a:lnTo>
                  <a:lnTo>
                    <a:pt x="2313" y="2645"/>
                  </a:lnTo>
                  <a:lnTo>
                    <a:pt x="2323" y="2661"/>
                  </a:lnTo>
                  <a:lnTo>
                    <a:pt x="2334" y="2648"/>
                  </a:lnTo>
                  <a:lnTo>
                    <a:pt x="2352" y="2656"/>
                  </a:lnTo>
                  <a:lnTo>
                    <a:pt x="2370" y="2662"/>
                  </a:lnTo>
                  <a:lnTo>
                    <a:pt x="2375" y="2672"/>
                  </a:lnTo>
                  <a:lnTo>
                    <a:pt x="2378" y="2684"/>
                  </a:lnTo>
                  <a:lnTo>
                    <a:pt x="2385" y="2697"/>
                  </a:lnTo>
                  <a:lnTo>
                    <a:pt x="2388" y="2708"/>
                  </a:lnTo>
                  <a:lnTo>
                    <a:pt x="2388" y="2732"/>
                  </a:lnTo>
                  <a:lnTo>
                    <a:pt x="2395" y="2755"/>
                  </a:lnTo>
                  <a:lnTo>
                    <a:pt x="2406" y="2745"/>
                  </a:lnTo>
                  <a:lnTo>
                    <a:pt x="2415" y="2744"/>
                  </a:lnTo>
                  <a:lnTo>
                    <a:pt x="2418" y="2751"/>
                  </a:lnTo>
                  <a:lnTo>
                    <a:pt x="2422" y="2765"/>
                  </a:lnTo>
                  <a:lnTo>
                    <a:pt x="2426" y="2777"/>
                  </a:lnTo>
                  <a:lnTo>
                    <a:pt x="2434" y="2784"/>
                  </a:lnTo>
                  <a:lnTo>
                    <a:pt x="2439" y="2784"/>
                  </a:lnTo>
                  <a:lnTo>
                    <a:pt x="2443" y="2781"/>
                  </a:lnTo>
                  <a:lnTo>
                    <a:pt x="2452" y="2779"/>
                  </a:lnTo>
                  <a:lnTo>
                    <a:pt x="2468" y="2781"/>
                  </a:lnTo>
                  <a:lnTo>
                    <a:pt x="2479" y="2794"/>
                  </a:lnTo>
                  <a:lnTo>
                    <a:pt x="2491" y="2806"/>
                  </a:lnTo>
                  <a:lnTo>
                    <a:pt x="2493" y="2818"/>
                  </a:lnTo>
                  <a:lnTo>
                    <a:pt x="2505" y="2817"/>
                  </a:lnTo>
                  <a:lnTo>
                    <a:pt x="2515" y="2831"/>
                  </a:lnTo>
                  <a:lnTo>
                    <a:pt x="2512" y="2845"/>
                  </a:lnTo>
                  <a:lnTo>
                    <a:pt x="2522" y="2869"/>
                  </a:lnTo>
                  <a:lnTo>
                    <a:pt x="2535" y="2865"/>
                  </a:lnTo>
                  <a:lnTo>
                    <a:pt x="2541" y="2878"/>
                  </a:lnTo>
                  <a:lnTo>
                    <a:pt x="2541" y="2890"/>
                  </a:lnTo>
                  <a:lnTo>
                    <a:pt x="2550" y="2900"/>
                  </a:lnTo>
                  <a:lnTo>
                    <a:pt x="2550" y="2911"/>
                  </a:lnTo>
                  <a:lnTo>
                    <a:pt x="2550" y="2924"/>
                  </a:lnTo>
                  <a:lnTo>
                    <a:pt x="2571" y="2927"/>
                  </a:lnTo>
                  <a:lnTo>
                    <a:pt x="2581" y="2943"/>
                  </a:lnTo>
                  <a:lnTo>
                    <a:pt x="2596" y="2949"/>
                  </a:lnTo>
                  <a:lnTo>
                    <a:pt x="2598" y="2957"/>
                  </a:lnTo>
                  <a:lnTo>
                    <a:pt x="2600" y="2964"/>
                  </a:lnTo>
                  <a:lnTo>
                    <a:pt x="2597" y="2965"/>
                  </a:lnTo>
                  <a:lnTo>
                    <a:pt x="2598" y="2976"/>
                  </a:lnTo>
                  <a:lnTo>
                    <a:pt x="2614" y="2980"/>
                  </a:lnTo>
                  <a:lnTo>
                    <a:pt x="2621" y="2975"/>
                  </a:lnTo>
                  <a:lnTo>
                    <a:pt x="2639" y="2974"/>
                  </a:lnTo>
                  <a:lnTo>
                    <a:pt x="2654" y="2973"/>
                  </a:lnTo>
                  <a:lnTo>
                    <a:pt x="2659" y="2976"/>
                  </a:lnTo>
                  <a:lnTo>
                    <a:pt x="2665" y="2984"/>
                  </a:lnTo>
                  <a:lnTo>
                    <a:pt x="2671" y="2999"/>
                  </a:lnTo>
                  <a:lnTo>
                    <a:pt x="2672" y="3017"/>
                  </a:lnTo>
                  <a:lnTo>
                    <a:pt x="2670" y="3031"/>
                  </a:lnTo>
                  <a:lnTo>
                    <a:pt x="2669" y="3042"/>
                  </a:lnTo>
                  <a:lnTo>
                    <a:pt x="2677" y="3046"/>
                  </a:lnTo>
                  <a:lnTo>
                    <a:pt x="2689" y="3045"/>
                  </a:lnTo>
                  <a:lnTo>
                    <a:pt x="2700" y="3045"/>
                  </a:lnTo>
                  <a:lnTo>
                    <a:pt x="2709" y="3052"/>
                  </a:lnTo>
                  <a:lnTo>
                    <a:pt x="2716" y="3060"/>
                  </a:lnTo>
                  <a:lnTo>
                    <a:pt x="2718" y="3067"/>
                  </a:lnTo>
                  <a:lnTo>
                    <a:pt x="2721" y="3073"/>
                  </a:lnTo>
                  <a:lnTo>
                    <a:pt x="2727" y="3077"/>
                  </a:lnTo>
                  <a:lnTo>
                    <a:pt x="2727" y="3087"/>
                  </a:lnTo>
                  <a:lnTo>
                    <a:pt x="2725" y="3099"/>
                  </a:lnTo>
                  <a:lnTo>
                    <a:pt x="2730" y="3104"/>
                  </a:lnTo>
                  <a:lnTo>
                    <a:pt x="2738" y="3108"/>
                  </a:lnTo>
                  <a:lnTo>
                    <a:pt x="2743" y="3119"/>
                  </a:lnTo>
                  <a:lnTo>
                    <a:pt x="2739" y="3138"/>
                  </a:lnTo>
                  <a:lnTo>
                    <a:pt x="2732" y="3158"/>
                  </a:lnTo>
                  <a:lnTo>
                    <a:pt x="2719" y="3202"/>
                  </a:lnTo>
                  <a:lnTo>
                    <a:pt x="2707" y="3228"/>
                  </a:lnTo>
                  <a:lnTo>
                    <a:pt x="2700" y="3243"/>
                  </a:lnTo>
                  <a:lnTo>
                    <a:pt x="2695" y="3255"/>
                  </a:lnTo>
                  <a:lnTo>
                    <a:pt x="2691" y="3265"/>
                  </a:lnTo>
                  <a:lnTo>
                    <a:pt x="2696" y="3268"/>
                  </a:lnTo>
                  <a:lnTo>
                    <a:pt x="2701" y="3275"/>
                  </a:lnTo>
                  <a:lnTo>
                    <a:pt x="2708" y="3277"/>
                  </a:lnTo>
                  <a:lnTo>
                    <a:pt x="2714" y="3271"/>
                  </a:lnTo>
                  <a:lnTo>
                    <a:pt x="2721" y="3271"/>
                  </a:lnTo>
                  <a:lnTo>
                    <a:pt x="2726" y="3276"/>
                  </a:lnTo>
                  <a:lnTo>
                    <a:pt x="2729" y="3288"/>
                  </a:lnTo>
                  <a:lnTo>
                    <a:pt x="2731" y="3296"/>
                  </a:lnTo>
                  <a:lnTo>
                    <a:pt x="2734" y="3300"/>
                  </a:lnTo>
                  <a:lnTo>
                    <a:pt x="2726" y="3309"/>
                  </a:lnTo>
                  <a:lnTo>
                    <a:pt x="2721" y="3322"/>
                  </a:lnTo>
                  <a:lnTo>
                    <a:pt x="2713" y="3336"/>
                  </a:lnTo>
                  <a:lnTo>
                    <a:pt x="2703" y="3351"/>
                  </a:lnTo>
                  <a:lnTo>
                    <a:pt x="2700" y="3358"/>
                  </a:lnTo>
                  <a:lnTo>
                    <a:pt x="2699" y="3362"/>
                  </a:lnTo>
                  <a:lnTo>
                    <a:pt x="2703" y="3368"/>
                  </a:lnTo>
                  <a:lnTo>
                    <a:pt x="2706" y="3377"/>
                  </a:lnTo>
                  <a:lnTo>
                    <a:pt x="2706" y="3397"/>
                  </a:lnTo>
                  <a:lnTo>
                    <a:pt x="2707" y="3408"/>
                  </a:lnTo>
                  <a:lnTo>
                    <a:pt x="2716" y="3407"/>
                  </a:lnTo>
                  <a:lnTo>
                    <a:pt x="2726" y="3408"/>
                  </a:lnTo>
                  <a:lnTo>
                    <a:pt x="2734" y="3418"/>
                  </a:lnTo>
                  <a:lnTo>
                    <a:pt x="2741" y="3420"/>
                  </a:lnTo>
                  <a:lnTo>
                    <a:pt x="2746" y="3421"/>
                  </a:lnTo>
                  <a:lnTo>
                    <a:pt x="2745" y="3428"/>
                  </a:lnTo>
                  <a:lnTo>
                    <a:pt x="2735" y="3442"/>
                  </a:lnTo>
                  <a:lnTo>
                    <a:pt x="2731" y="3447"/>
                  </a:lnTo>
                  <a:lnTo>
                    <a:pt x="2761" y="3447"/>
                  </a:lnTo>
                  <a:lnTo>
                    <a:pt x="2875" y="3447"/>
                  </a:lnTo>
                  <a:lnTo>
                    <a:pt x="2989" y="3447"/>
                  </a:lnTo>
                  <a:lnTo>
                    <a:pt x="3103" y="3447"/>
                  </a:lnTo>
                  <a:lnTo>
                    <a:pt x="3217" y="3447"/>
                  </a:lnTo>
                  <a:lnTo>
                    <a:pt x="3331" y="3447"/>
                  </a:lnTo>
                  <a:lnTo>
                    <a:pt x="3446" y="3448"/>
                  </a:lnTo>
                  <a:lnTo>
                    <a:pt x="3554" y="3448"/>
                  </a:lnTo>
                  <a:lnTo>
                    <a:pt x="3551" y="3446"/>
                  </a:lnTo>
                  <a:lnTo>
                    <a:pt x="3540" y="3446"/>
                  </a:lnTo>
                  <a:close/>
                  <a:moveTo>
                    <a:pt x="2698" y="3404"/>
                  </a:moveTo>
                  <a:lnTo>
                    <a:pt x="2694" y="3386"/>
                  </a:lnTo>
                  <a:lnTo>
                    <a:pt x="2685" y="3388"/>
                  </a:lnTo>
                  <a:lnTo>
                    <a:pt x="2672" y="3403"/>
                  </a:lnTo>
                  <a:lnTo>
                    <a:pt x="2653" y="3431"/>
                  </a:lnTo>
                  <a:lnTo>
                    <a:pt x="2639" y="3448"/>
                  </a:lnTo>
                  <a:lnTo>
                    <a:pt x="2677" y="3448"/>
                  </a:lnTo>
                  <a:lnTo>
                    <a:pt x="2675" y="3444"/>
                  </a:lnTo>
                  <a:lnTo>
                    <a:pt x="2676" y="3438"/>
                  </a:lnTo>
                  <a:lnTo>
                    <a:pt x="2678" y="3432"/>
                  </a:lnTo>
                  <a:lnTo>
                    <a:pt x="2685" y="3425"/>
                  </a:lnTo>
                  <a:lnTo>
                    <a:pt x="2696" y="3417"/>
                  </a:lnTo>
                  <a:lnTo>
                    <a:pt x="2698" y="3404"/>
                  </a:lnTo>
                  <a:close/>
                  <a:moveTo>
                    <a:pt x="3087" y="2704"/>
                  </a:moveTo>
                  <a:lnTo>
                    <a:pt x="3092" y="2704"/>
                  </a:lnTo>
                  <a:lnTo>
                    <a:pt x="3093" y="2701"/>
                  </a:lnTo>
                  <a:lnTo>
                    <a:pt x="3090" y="2699"/>
                  </a:lnTo>
                  <a:lnTo>
                    <a:pt x="3089" y="2695"/>
                  </a:lnTo>
                  <a:lnTo>
                    <a:pt x="3087" y="2693"/>
                  </a:lnTo>
                  <a:lnTo>
                    <a:pt x="3087" y="2689"/>
                  </a:lnTo>
                  <a:lnTo>
                    <a:pt x="3084" y="2685"/>
                  </a:lnTo>
                  <a:lnTo>
                    <a:pt x="3084" y="2679"/>
                  </a:lnTo>
                  <a:lnTo>
                    <a:pt x="3085" y="2676"/>
                  </a:lnTo>
                  <a:lnTo>
                    <a:pt x="3082" y="2673"/>
                  </a:lnTo>
                  <a:lnTo>
                    <a:pt x="3082" y="2670"/>
                  </a:lnTo>
                  <a:lnTo>
                    <a:pt x="3085" y="2666"/>
                  </a:lnTo>
                  <a:lnTo>
                    <a:pt x="3084" y="2663"/>
                  </a:lnTo>
                  <a:lnTo>
                    <a:pt x="3080" y="2661"/>
                  </a:lnTo>
                  <a:lnTo>
                    <a:pt x="3075" y="2661"/>
                  </a:lnTo>
                  <a:lnTo>
                    <a:pt x="3070" y="2663"/>
                  </a:lnTo>
                  <a:lnTo>
                    <a:pt x="3073" y="2668"/>
                  </a:lnTo>
                  <a:lnTo>
                    <a:pt x="3074" y="2673"/>
                  </a:lnTo>
                  <a:lnTo>
                    <a:pt x="3078" y="2675"/>
                  </a:lnTo>
                  <a:lnTo>
                    <a:pt x="3078" y="2679"/>
                  </a:lnTo>
                  <a:lnTo>
                    <a:pt x="3079" y="2684"/>
                  </a:lnTo>
                  <a:lnTo>
                    <a:pt x="3081" y="2686"/>
                  </a:lnTo>
                  <a:lnTo>
                    <a:pt x="3080" y="2688"/>
                  </a:lnTo>
                  <a:lnTo>
                    <a:pt x="3078" y="2691"/>
                  </a:lnTo>
                  <a:lnTo>
                    <a:pt x="3082" y="2695"/>
                  </a:lnTo>
                  <a:lnTo>
                    <a:pt x="3084" y="2698"/>
                  </a:lnTo>
                  <a:lnTo>
                    <a:pt x="3083" y="2701"/>
                  </a:lnTo>
                  <a:lnTo>
                    <a:pt x="3087" y="2704"/>
                  </a:lnTo>
                  <a:close/>
                  <a:moveTo>
                    <a:pt x="1433" y="1643"/>
                  </a:moveTo>
                  <a:lnTo>
                    <a:pt x="1430" y="1643"/>
                  </a:lnTo>
                  <a:lnTo>
                    <a:pt x="1424" y="1646"/>
                  </a:lnTo>
                  <a:lnTo>
                    <a:pt x="1424" y="1651"/>
                  </a:lnTo>
                  <a:lnTo>
                    <a:pt x="1430" y="1653"/>
                  </a:lnTo>
                  <a:lnTo>
                    <a:pt x="1436" y="1653"/>
                  </a:lnTo>
                  <a:lnTo>
                    <a:pt x="1436" y="1649"/>
                  </a:lnTo>
                  <a:lnTo>
                    <a:pt x="1433" y="1643"/>
                  </a:lnTo>
                  <a:close/>
                  <a:moveTo>
                    <a:pt x="2512" y="2035"/>
                  </a:moveTo>
                  <a:lnTo>
                    <a:pt x="2520" y="2034"/>
                  </a:lnTo>
                  <a:lnTo>
                    <a:pt x="2517" y="2027"/>
                  </a:lnTo>
                  <a:lnTo>
                    <a:pt x="2516" y="2015"/>
                  </a:lnTo>
                  <a:lnTo>
                    <a:pt x="2505" y="2015"/>
                  </a:lnTo>
                  <a:lnTo>
                    <a:pt x="2507" y="2023"/>
                  </a:lnTo>
                  <a:lnTo>
                    <a:pt x="2503" y="2030"/>
                  </a:lnTo>
                  <a:lnTo>
                    <a:pt x="2512" y="2035"/>
                  </a:lnTo>
                  <a:close/>
                  <a:moveTo>
                    <a:pt x="3042" y="2442"/>
                  </a:moveTo>
                  <a:lnTo>
                    <a:pt x="3049" y="2451"/>
                  </a:lnTo>
                  <a:lnTo>
                    <a:pt x="3050" y="2457"/>
                  </a:lnTo>
                  <a:lnTo>
                    <a:pt x="3060" y="2465"/>
                  </a:lnTo>
                  <a:lnTo>
                    <a:pt x="3062" y="2474"/>
                  </a:lnTo>
                  <a:lnTo>
                    <a:pt x="3067" y="2478"/>
                  </a:lnTo>
                  <a:lnTo>
                    <a:pt x="3072" y="2488"/>
                  </a:lnTo>
                  <a:lnTo>
                    <a:pt x="3080" y="2494"/>
                  </a:lnTo>
                  <a:lnTo>
                    <a:pt x="3084" y="2501"/>
                  </a:lnTo>
                  <a:lnTo>
                    <a:pt x="3085" y="2515"/>
                  </a:lnTo>
                  <a:lnTo>
                    <a:pt x="3090" y="2524"/>
                  </a:lnTo>
                  <a:lnTo>
                    <a:pt x="3099" y="2529"/>
                  </a:lnTo>
                  <a:lnTo>
                    <a:pt x="3110" y="2528"/>
                  </a:lnTo>
                  <a:lnTo>
                    <a:pt x="3119" y="2528"/>
                  </a:lnTo>
                  <a:lnTo>
                    <a:pt x="3129" y="2537"/>
                  </a:lnTo>
                  <a:lnTo>
                    <a:pt x="3133" y="2548"/>
                  </a:lnTo>
                  <a:lnTo>
                    <a:pt x="3131" y="2555"/>
                  </a:lnTo>
                  <a:lnTo>
                    <a:pt x="3147" y="2577"/>
                  </a:lnTo>
                  <a:lnTo>
                    <a:pt x="3159" y="2588"/>
                  </a:lnTo>
                  <a:lnTo>
                    <a:pt x="3175" y="2594"/>
                  </a:lnTo>
                  <a:lnTo>
                    <a:pt x="3180" y="2607"/>
                  </a:lnTo>
                  <a:lnTo>
                    <a:pt x="3192" y="2614"/>
                  </a:lnTo>
                  <a:lnTo>
                    <a:pt x="3201" y="2618"/>
                  </a:lnTo>
                  <a:lnTo>
                    <a:pt x="3206" y="2624"/>
                  </a:lnTo>
                  <a:lnTo>
                    <a:pt x="3214" y="2625"/>
                  </a:lnTo>
                  <a:lnTo>
                    <a:pt x="3219" y="2634"/>
                  </a:lnTo>
                  <a:lnTo>
                    <a:pt x="3230" y="2645"/>
                  </a:lnTo>
                  <a:lnTo>
                    <a:pt x="3238" y="2656"/>
                  </a:lnTo>
                  <a:lnTo>
                    <a:pt x="3241" y="2667"/>
                  </a:lnTo>
                  <a:lnTo>
                    <a:pt x="3245" y="2671"/>
                  </a:lnTo>
                  <a:lnTo>
                    <a:pt x="3250" y="2680"/>
                  </a:lnTo>
                  <a:lnTo>
                    <a:pt x="3259" y="2687"/>
                  </a:lnTo>
                  <a:lnTo>
                    <a:pt x="3267" y="2690"/>
                  </a:lnTo>
                  <a:lnTo>
                    <a:pt x="3278" y="2696"/>
                  </a:lnTo>
                  <a:lnTo>
                    <a:pt x="3284" y="2709"/>
                  </a:lnTo>
                  <a:lnTo>
                    <a:pt x="3304" y="2717"/>
                  </a:lnTo>
                  <a:lnTo>
                    <a:pt x="3311" y="2727"/>
                  </a:lnTo>
                  <a:lnTo>
                    <a:pt x="3318" y="2730"/>
                  </a:lnTo>
                  <a:lnTo>
                    <a:pt x="3326" y="2740"/>
                  </a:lnTo>
                  <a:lnTo>
                    <a:pt x="3332" y="2741"/>
                  </a:lnTo>
                  <a:lnTo>
                    <a:pt x="3332" y="2720"/>
                  </a:lnTo>
                  <a:lnTo>
                    <a:pt x="3330" y="2711"/>
                  </a:lnTo>
                  <a:lnTo>
                    <a:pt x="3340" y="2692"/>
                  </a:lnTo>
                  <a:lnTo>
                    <a:pt x="3330" y="2689"/>
                  </a:lnTo>
                  <a:lnTo>
                    <a:pt x="3325" y="2686"/>
                  </a:lnTo>
                  <a:lnTo>
                    <a:pt x="3317" y="2683"/>
                  </a:lnTo>
                  <a:lnTo>
                    <a:pt x="3310" y="2682"/>
                  </a:lnTo>
                  <a:lnTo>
                    <a:pt x="3305" y="2670"/>
                  </a:lnTo>
                  <a:lnTo>
                    <a:pt x="3306" y="2663"/>
                  </a:lnTo>
                  <a:lnTo>
                    <a:pt x="3304" y="2658"/>
                  </a:lnTo>
                  <a:lnTo>
                    <a:pt x="3297" y="2643"/>
                  </a:lnTo>
                  <a:lnTo>
                    <a:pt x="3294" y="2637"/>
                  </a:lnTo>
                  <a:lnTo>
                    <a:pt x="3294" y="2617"/>
                  </a:lnTo>
                  <a:lnTo>
                    <a:pt x="3296" y="2601"/>
                  </a:lnTo>
                  <a:lnTo>
                    <a:pt x="3299" y="2593"/>
                  </a:lnTo>
                  <a:lnTo>
                    <a:pt x="3295" y="2589"/>
                  </a:lnTo>
                  <a:lnTo>
                    <a:pt x="3295" y="2581"/>
                  </a:lnTo>
                  <a:lnTo>
                    <a:pt x="3296" y="2567"/>
                  </a:lnTo>
                  <a:lnTo>
                    <a:pt x="3292" y="2558"/>
                  </a:lnTo>
                  <a:lnTo>
                    <a:pt x="3291" y="2543"/>
                  </a:lnTo>
                  <a:lnTo>
                    <a:pt x="3298" y="2531"/>
                  </a:lnTo>
                  <a:lnTo>
                    <a:pt x="3289" y="2521"/>
                  </a:lnTo>
                  <a:lnTo>
                    <a:pt x="3274" y="2524"/>
                  </a:lnTo>
                  <a:lnTo>
                    <a:pt x="3264" y="2521"/>
                  </a:lnTo>
                  <a:lnTo>
                    <a:pt x="3254" y="2522"/>
                  </a:lnTo>
                  <a:lnTo>
                    <a:pt x="3242" y="2524"/>
                  </a:lnTo>
                  <a:lnTo>
                    <a:pt x="3237" y="2522"/>
                  </a:lnTo>
                  <a:lnTo>
                    <a:pt x="3229" y="2521"/>
                  </a:lnTo>
                  <a:lnTo>
                    <a:pt x="3223" y="2527"/>
                  </a:lnTo>
                  <a:lnTo>
                    <a:pt x="3216" y="2527"/>
                  </a:lnTo>
                  <a:lnTo>
                    <a:pt x="3210" y="2520"/>
                  </a:lnTo>
                  <a:lnTo>
                    <a:pt x="3185" y="2516"/>
                  </a:lnTo>
                  <a:lnTo>
                    <a:pt x="3170" y="2506"/>
                  </a:lnTo>
                  <a:lnTo>
                    <a:pt x="3168" y="2488"/>
                  </a:lnTo>
                  <a:lnTo>
                    <a:pt x="3166" y="2481"/>
                  </a:lnTo>
                  <a:lnTo>
                    <a:pt x="3168" y="2469"/>
                  </a:lnTo>
                  <a:lnTo>
                    <a:pt x="3175" y="2460"/>
                  </a:lnTo>
                  <a:lnTo>
                    <a:pt x="3183" y="2452"/>
                  </a:lnTo>
                  <a:lnTo>
                    <a:pt x="3174" y="2446"/>
                  </a:lnTo>
                  <a:lnTo>
                    <a:pt x="3175" y="2439"/>
                  </a:lnTo>
                  <a:lnTo>
                    <a:pt x="3168" y="2425"/>
                  </a:lnTo>
                  <a:lnTo>
                    <a:pt x="3160" y="2415"/>
                  </a:lnTo>
                  <a:lnTo>
                    <a:pt x="3160" y="2410"/>
                  </a:lnTo>
                  <a:lnTo>
                    <a:pt x="3154" y="2404"/>
                  </a:lnTo>
                  <a:lnTo>
                    <a:pt x="3154" y="2398"/>
                  </a:lnTo>
                  <a:lnTo>
                    <a:pt x="3139" y="2393"/>
                  </a:lnTo>
                  <a:lnTo>
                    <a:pt x="3130" y="2374"/>
                  </a:lnTo>
                  <a:lnTo>
                    <a:pt x="3111" y="2355"/>
                  </a:lnTo>
                  <a:lnTo>
                    <a:pt x="3102" y="2345"/>
                  </a:lnTo>
                  <a:lnTo>
                    <a:pt x="3088" y="2343"/>
                  </a:lnTo>
                  <a:lnTo>
                    <a:pt x="3081" y="2341"/>
                  </a:lnTo>
                  <a:lnTo>
                    <a:pt x="3081" y="2333"/>
                  </a:lnTo>
                  <a:lnTo>
                    <a:pt x="3072" y="2332"/>
                  </a:lnTo>
                  <a:lnTo>
                    <a:pt x="3072" y="2337"/>
                  </a:lnTo>
                  <a:lnTo>
                    <a:pt x="3065" y="2341"/>
                  </a:lnTo>
                  <a:lnTo>
                    <a:pt x="3056" y="2344"/>
                  </a:lnTo>
                  <a:lnTo>
                    <a:pt x="3050" y="2341"/>
                  </a:lnTo>
                  <a:lnTo>
                    <a:pt x="3050" y="2336"/>
                  </a:lnTo>
                  <a:lnTo>
                    <a:pt x="3042" y="2339"/>
                  </a:lnTo>
                  <a:lnTo>
                    <a:pt x="3044" y="2351"/>
                  </a:lnTo>
                  <a:lnTo>
                    <a:pt x="3046" y="2363"/>
                  </a:lnTo>
                  <a:lnTo>
                    <a:pt x="3041" y="2384"/>
                  </a:lnTo>
                  <a:lnTo>
                    <a:pt x="3031" y="2400"/>
                  </a:lnTo>
                  <a:lnTo>
                    <a:pt x="3028" y="2417"/>
                  </a:lnTo>
                  <a:lnTo>
                    <a:pt x="3031" y="2434"/>
                  </a:lnTo>
                  <a:lnTo>
                    <a:pt x="3042" y="2442"/>
                  </a:lnTo>
                  <a:close/>
                  <a:moveTo>
                    <a:pt x="715" y="231"/>
                  </a:moveTo>
                  <a:lnTo>
                    <a:pt x="713" y="224"/>
                  </a:lnTo>
                  <a:lnTo>
                    <a:pt x="711" y="221"/>
                  </a:lnTo>
                  <a:lnTo>
                    <a:pt x="707" y="219"/>
                  </a:lnTo>
                  <a:lnTo>
                    <a:pt x="709" y="226"/>
                  </a:lnTo>
                  <a:lnTo>
                    <a:pt x="711" y="229"/>
                  </a:lnTo>
                  <a:lnTo>
                    <a:pt x="712" y="235"/>
                  </a:lnTo>
                  <a:lnTo>
                    <a:pt x="714" y="243"/>
                  </a:lnTo>
                  <a:lnTo>
                    <a:pt x="717" y="243"/>
                  </a:lnTo>
                  <a:lnTo>
                    <a:pt x="717" y="237"/>
                  </a:lnTo>
                  <a:lnTo>
                    <a:pt x="715" y="231"/>
                  </a:lnTo>
                  <a:close/>
                  <a:moveTo>
                    <a:pt x="89" y="2685"/>
                  </a:moveTo>
                  <a:lnTo>
                    <a:pt x="75" y="2665"/>
                  </a:lnTo>
                  <a:lnTo>
                    <a:pt x="65" y="2659"/>
                  </a:lnTo>
                  <a:lnTo>
                    <a:pt x="57" y="2646"/>
                  </a:lnTo>
                  <a:lnTo>
                    <a:pt x="53" y="2631"/>
                  </a:lnTo>
                  <a:lnTo>
                    <a:pt x="54" y="2620"/>
                  </a:lnTo>
                  <a:lnTo>
                    <a:pt x="62" y="2611"/>
                  </a:lnTo>
                  <a:lnTo>
                    <a:pt x="72" y="2599"/>
                  </a:lnTo>
                  <a:lnTo>
                    <a:pt x="61" y="2593"/>
                  </a:lnTo>
                  <a:lnTo>
                    <a:pt x="46" y="2596"/>
                  </a:lnTo>
                  <a:lnTo>
                    <a:pt x="38" y="2606"/>
                  </a:lnTo>
                  <a:lnTo>
                    <a:pt x="21" y="2612"/>
                  </a:lnTo>
                  <a:lnTo>
                    <a:pt x="8" y="2622"/>
                  </a:lnTo>
                  <a:lnTo>
                    <a:pt x="3" y="2635"/>
                  </a:lnTo>
                  <a:lnTo>
                    <a:pt x="0" y="2647"/>
                  </a:lnTo>
                  <a:lnTo>
                    <a:pt x="3" y="2659"/>
                  </a:lnTo>
                  <a:lnTo>
                    <a:pt x="7" y="2670"/>
                  </a:lnTo>
                  <a:lnTo>
                    <a:pt x="9" y="2682"/>
                  </a:lnTo>
                  <a:lnTo>
                    <a:pt x="22" y="2693"/>
                  </a:lnTo>
                  <a:lnTo>
                    <a:pt x="29" y="2701"/>
                  </a:lnTo>
                  <a:lnTo>
                    <a:pt x="35" y="2711"/>
                  </a:lnTo>
                  <a:lnTo>
                    <a:pt x="41" y="2731"/>
                  </a:lnTo>
                  <a:lnTo>
                    <a:pt x="34" y="2743"/>
                  </a:lnTo>
                  <a:lnTo>
                    <a:pt x="44" y="2753"/>
                  </a:lnTo>
                  <a:lnTo>
                    <a:pt x="48" y="2767"/>
                  </a:lnTo>
                  <a:lnTo>
                    <a:pt x="46" y="2780"/>
                  </a:lnTo>
                  <a:lnTo>
                    <a:pt x="49" y="2791"/>
                  </a:lnTo>
                  <a:lnTo>
                    <a:pt x="54" y="2807"/>
                  </a:lnTo>
                  <a:lnTo>
                    <a:pt x="47" y="2810"/>
                  </a:lnTo>
                  <a:lnTo>
                    <a:pt x="45" y="2819"/>
                  </a:lnTo>
                  <a:lnTo>
                    <a:pt x="51" y="2825"/>
                  </a:lnTo>
                  <a:lnTo>
                    <a:pt x="51" y="2817"/>
                  </a:lnTo>
                  <a:lnTo>
                    <a:pt x="55" y="2817"/>
                  </a:lnTo>
                  <a:lnTo>
                    <a:pt x="63" y="2812"/>
                  </a:lnTo>
                  <a:lnTo>
                    <a:pt x="75" y="2813"/>
                  </a:lnTo>
                  <a:lnTo>
                    <a:pt x="91" y="2791"/>
                  </a:lnTo>
                  <a:lnTo>
                    <a:pt x="94" y="2759"/>
                  </a:lnTo>
                  <a:lnTo>
                    <a:pt x="89" y="2733"/>
                  </a:lnTo>
                  <a:lnTo>
                    <a:pt x="94" y="2719"/>
                  </a:lnTo>
                  <a:lnTo>
                    <a:pt x="89" y="268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39" name="Freeform 67"/>
            <p:cNvSpPr>
              <a:spLocks/>
            </p:cNvSpPr>
            <p:nvPr/>
          </p:nvSpPr>
          <p:spPr bwMode="auto">
            <a:xfrm>
              <a:off x="2749544" y="2042794"/>
              <a:ext cx="179070" cy="151130"/>
            </a:xfrm>
            <a:custGeom>
              <a:avLst/>
              <a:gdLst>
                <a:gd name="T0" fmla="*/ 615 w 641"/>
                <a:gd name="T1" fmla="*/ 270 h 541"/>
                <a:gd name="T2" fmla="*/ 570 w 641"/>
                <a:gd name="T3" fmla="*/ 242 h 541"/>
                <a:gd name="T4" fmla="*/ 549 w 641"/>
                <a:gd name="T5" fmla="*/ 195 h 541"/>
                <a:gd name="T6" fmla="*/ 544 w 641"/>
                <a:gd name="T7" fmla="*/ 129 h 541"/>
                <a:gd name="T8" fmla="*/ 506 w 641"/>
                <a:gd name="T9" fmla="*/ 123 h 541"/>
                <a:gd name="T10" fmla="*/ 479 w 641"/>
                <a:gd name="T11" fmla="*/ 101 h 541"/>
                <a:gd name="T12" fmla="*/ 451 w 641"/>
                <a:gd name="T13" fmla="*/ 90 h 541"/>
                <a:gd name="T14" fmla="*/ 437 w 641"/>
                <a:gd name="T15" fmla="*/ 62 h 541"/>
                <a:gd name="T16" fmla="*/ 425 w 641"/>
                <a:gd name="T17" fmla="*/ 68 h 541"/>
                <a:gd name="T18" fmla="*/ 398 w 641"/>
                <a:gd name="T19" fmla="*/ 66 h 541"/>
                <a:gd name="T20" fmla="*/ 377 w 641"/>
                <a:gd name="T21" fmla="*/ 21 h 541"/>
                <a:gd name="T22" fmla="*/ 346 w 641"/>
                <a:gd name="T23" fmla="*/ 13 h 541"/>
                <a:gd name="T24" fmla="*/ 324 w 641"/>
                <a:gd name="T25" fmla="*/ 47 h 541"/>
                <a:gd name="T26" fmla="*/ 298 w 641"/>
                <a:gd name="T27" fmla="*/ 57 h 541"/>
                <a:gd name="T28" fmla="*/ 281 w 641"/>
                <a:gd name="T29" fmla="*/ 71 h 541"/>
                <a:gd name="T30" fmla="*/ 262 w 641"/>
                <a:gd name="T31" fmla="*/ 69 h 541"/>
                <a:gd name="T32" fmla="*/ 256 w 641"/>
                <a:gd name="T33" fmla="*/ 71 h 541"/>
                <a:gd name="T34" fmla="*/ 246 w 641"/>
                <a:gd name="T35" fmla="*/ 86 h 541"/>
                <a:gd name="T36" fmla="*/ 231 w 641"/>
                <a:gd name="T37" fmla="*/ 107 h 541"/>
                <a:gd name="T38" fmla="*/ 196 w 641"/>
                <a:gd name="T39" fmla="*/ 107 h 541"/>
                <a:gd name="T40" fmla="*/ 128 w 641"/>
                <a:gd name="T41" fmla="*/ 118 h 541"/>
                <a:gd name="T42" fmla="*/ 125 w 641"/>
                <a:gd name="T43" fmla="*/ 160 h 541"/>
                <a:gd name="T44" fmla="*/ 121 w 641"/>
                <a:gd name="T45" fmla="*/ 207 h 541"/>
                <a:gd name="T46" fmla="*/ 83 w 641"/>
                <a:gd name="T47" fmla="*/ 249 h 541"/>
                <a:gd name="T48" fmla="*/ 51 w 641"/>
                <a:gd name="T49" fmla="*/ 298 h 541"/>
                <a:gd name="T50" fmla="*/ 25 w 641"/>
                <a:gd name="T51" fmla="*/ 338 h 541"/>
                <a:gd name="T52" fmla="*/ 4 w 641"/>
                <a:gd name="T53" fmla="*/ 376 h 541"/>
                <a:gd name="T54" fmla="*/ 0 w 641"/>
                <a:gd name="T55" fmla="*/ 419 h 541"/>
                <a:gd name="T56" fmla="*/ 39 w 641"/>
                <a:gd name="T57" fmla="*/ 474 h 541"/>
                <a:gd name="T58" fmla="*/ 102 w 641"/>
                <a:gd name="T59" fmla="*/ 472 h 541"/>
                <a:gd name="T60" fmla="*/ 169 w 641"/>
                <a:gd name="T61" fmla="*/ 485 h 541"/>
                <a:gd name="T62" fmla="*/ 246 w 641"/>
                <a:gd name="T63" fmla="*/ 524 h 541"/>
                <a:gd name="T64" fmla="*/ 306 w 641"/>
                <a:gd name="T65" fmla="*/ 533 h 541"/>
                <a:gd name="T66" fmla="*/ 361 w 641"/>
                <a:gd name="T67" fmla="*/ 541 h 541"/>
                <a:gd name="T68" fmla="*/ 412 w 641"/>
                <a:gd name="T69" fmla="*/ 526 h 541"/>
                <a:gd name="T70" fmla="*/ 450 w 641"/>
                <a:gd name="T71" fmla="*/ 491 h 541"/>
                <a:gd name="T72" fmla="*/ 492 w 641"/>
                <a:gd name="T73" fmla="*/ 474 h 541"/>
                <a:gd name="T74" fmla="*/ 505 w 641"/>
                <a:gd name="T75" fmla="*/ 423 h 541"/>
                <a:gd name="T76" fmla="*/ 544 w 641"/>
                <a:gd name="T77" fmla="*/ 393 h 541"/>
                <a:gd name="T78" fmla="*/ 577 w 641"/>
                <a:gd name="T79" fmla="*/ 363 h 541"/>
                <a:gd name="T80" fmla="*/ 623 w 641"/>
                <a:gd name="T81" fmla="*/ 333 h 541"/>
                <a:gd name="T82" fmla="*/ 638 w 641"/>
                <a:gd name="T83" fmla="*/ 309 h 541"/>
                <a:gd name="T84" fmla="*/ 633 w 641"/>
                <a:gd name="T85" fmla="*/ 29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1" h="541">
                  <a:moveTo>
                    <a:pt x="633" y="292"/>
                  </a:moveTo>
                  <a:lnTo>
                    <a:pt x="624" y="281"/>
                  </a:lnTo>
                  <a:lnTo>
                    <a:pt x="615" y="270"/>
                  </a:lnTo>
                  <a:lnTo>
                    <a:pt x="604" y="259"/>
                  </a:lnTo>
                  <a:lnTo>
                    <a:pt x="588" y="249"/>
                  </a:lnTo>
                  <a:lnTo>
                    <a:pt x="570" y="242"/>
                  </a:lnTo>
                  <a:lnTo>
                    <a:pt x="556" y="233"/>
                  </a:lnTo>
                  <a:lnTo>
                    <a:pt x="548" y="216"/>
                  </a:lnTo>
                  <a:lnTo>
                    <a:pt x="549" y="195"/>
                  </a:lnTo>
                  <a:lnTo>
                    <a:pt x="551" y="170"/>
                  </a:lnTo>
                  <a:lnTo>
                    <a:pt x="551" y="147"/>
                  </a:lnTo>
                  <a:lnTo>
                    <a:pt x="544" y="129"/>
                  </a:lnTo>
                  <a:lnTo>
                    <a:pt x="532" y="124"/>
                  </a:lnTo>
                  <a:lnTo>
                    <a:pt x="519" y="123"/>
                  </a:lnTo>
                  <a:lnTo>
                    <a:pt x="506" y="123"/>
                  </a:lnTo>
                  <a:lnTo>
                    <a:pt x="493" y="118"/>
                  </a:lnTo>
                  <a:lnTo>
                    <a:pt x="485" y="109"/>
                  </a:lnTo>
                  <a:lnTo>
                    <a:pt x="479" y="101"/>
                  </a:lnTo>
                  <a:lnTo>
                    <a:pt x="471" y="97"/>
                  </a:lnTo>
                  <a:lnTo>
                    <a:pt x="459" y="97"/>
                  </a:lnTo>
                  <a:lnTo>
                    <a:pt x="451" y="90"/>
                  </a:lnTo>
                  <a:lnTo>
                    <a:pt x="449" y="80"/>
                  </a:lnTo>
                  <a:lnTo>
                    <a:pt x="446" y="69"/>
                  </a:lnTo>
                  <a:lnTo>
                    <a:pt x="437" y="62"/>
                  </a:lnTo>
                  <a:lnTo>
                    <a:pt x="433" y="63"/>
                  </a:lnTo>
                  <a:lnTo>
                    <a:pt x="429" y="65"/>
                  </a:lnTo>
                  <a:lnTo>
                    <a:pt x="425" y="68"/>
                  </a:lnTo>
                  <a:lnTo>
                    <a:pt x="422" y="72"/>
                  </a:lnTo>
                  <a:lnTo>
                    <a:pt x="409" y="75"/>
                  </a:lnTo>
                  <a:lnTo>
                    <a:pt x="398" y="66"/>
                  </a:lnTo>
                  <a:lnTo>
                    <a:pt x="389" y="50"/>
                  </a:lnTo>
                  <a:lnTo>
                    <a:pt x="383" y="37"/>
                  </a:lnTo>
                  <a:lnTo>
                    <a:pt x="377" y="21"/>
                  </a:lnTo>
                  <a:lnTo>
                    <a:pt x="369" y="6"/>
                  </a:lnTo>
                  <a:lnTo>
                    <a:pt x="358" y="0"/>
                  </a:lnTo>
                  <a:lnTo>
                    <a:pt x="346" y="13"/>
                  </a:lnTo>
                  <a:lnTo>
                    <a:pt x="341" y="25"/>
                  </a:lnTo>
                  <a:lnTo>
                    <a:pt x="333" y="38"/>
                  </a:lnTo>
                  <a:lnTo>
                    <a:pt x="324" y="47"/>
                  </a:lnTo>
                  <a:lnTo>
                    <a:pt x="312" y="46"/>
                  </a:lnTo>
                  <a:lnTo>
                    <a:pt x="304" y="50"/>
                  </a:lnTo>
                  <a:lnTo>
                    <a:pt x="298" y="57"/>
                  </a:lnTo>
                  <a:lnTo>
                    <a:pt x="293" y="64"/>
                  </a:lnTo>
                  <a:lnTo>
                    <a:pt x="286" y="69"/>
                  </a:lnTo>
                  <a:lnTo>
                    <a:pt x="281" y="71"/>
                  </a:lnTo>
                  <a:lnTo>
                    <a:pt x="274" y="70"/>
                  </a:lnTo>
                  <a:lnTo>
                    <a:pt x="268" y="70"/>
                  </a:lnTo>
                  <a:lnTo>
                    <a:pt x="262" y="69"/>
                  </a:lnTo>
                  <a:lnTo>
                    <a:pt x="260" y="70"/>
                  </a:lnTo>
                  <a:lnTo>
                    <a:pt x="258" y="70"/>
                  </a:lnTo>
                  <a:lnTo>
                    <a:pt x="256" y="71"/>
                  </a:lnTo>
                  <a:lnTo>
                    <a:pt x="254" y="72"/>
                  </a:lnTo>
                  <a:lnTo>
                    <a:pt x="249" y="78"/>
                  </a:lnTo>
                  <a:lnTo>
                    <a:pt x="246" y="86"/>
                  </a:lnTo>
                  <a:lnTo>
                    <a:pt x="244" y="95"/>
                  </a:lnTo>
                  <a:lnTo>
                    <a:pt x="239" y="102"/>
                  </a:lnTo>
                  <a:lnTo>
                    <a:pt x="231" y="107"/>
                  </a:lnTo>
                  <a:lnTo>
                    <a:pt x="219" y="109"/>
                  </a:lnTo>
                  <a:lnTo>
                    <a:pt x="207" y="109"/>
                  </a:lnTo>
                  <a:lnTo>
                    <a:pt x="196" y="107"/>
                  </a:lnTo>
                  <a:lnTo>
                    <a:pt x="173" y="106"/>
                  </a:lnTo>
                  <a:lnTo>
                    <a:pt x="149" y="108"/>
                  </a:lnTo>
                  <a:lnTo>
                    <a:pt x="128" y="118"/>
                  </a:lnTo>
                  <a:lnTo>
                    <a:pt x="114" y="139"/>
                  </a:lnTo>
                  <a:lnTo>
                    <a:pt x="116" y="151"/>
                  </a:lnTo>
                  <a:lnTo>
                    <a:pt x="125" y="160"/>
                  </a:lnTo>
                  <a:lnTo>
                    <a:pt x="132" y="172"/>
                  </a:lnTo>
                  <a:lnTo>
                    <a:pt x="129" y="189"/>
                  </a:lnTo>
                  <a:lnTo>
                    <a:pt x="121" y="207"/>
                  </a:lnTo>
                  <a:lnTo>
                    <a:pt x="109" y="222"/>
                  </a:lnTo>
                  <a:lnTo>
                    <a:pt x="96" y="236"/>
                  </a:lnTo>
                  <a:lnTo>
                    <a:pt x="83" y="249"/>
                  </a:lnTo>
                  <a:lnTo>
                    <a:pt x="71" y="264"/>
                  </a:lnTo>
                  <a:lnTo>
                    <a:pt x="61" y="280"/>
                  </a:lnTo>
                  <a:lnTo>
                    <a:pt x="51" y="298"/>
                  </a:lnTo>
                  <a:lnTo>
                    <a:pt x="42" y="314"/>
                  </a:lnTo>
                  <a:lnTo>
                    <a:pt x="34" y="326"/>
                  </a:lnTo>
                  <a:lnTo>
                    <a:pt x="25" y="338"/>
                  </a:lnTo>
                  <a:lnTo>
                    <a:pt x="16" y="350"/>
                  </a:lnTo>
                  <a:lnTo>
                    <a:pt x="9" y="362"/>
                  </a:lnTo>
                  <a:lnTo>
                    <a:pt x="4" y="376"/>
                  </a:lnTo>
                  <a:lnTo>
                    <a:pt x="1" y="390"/>
                  </a:lnTo>
                  <a:lnTo>
                    <a:pt x="0" y="404"/>
                  </a:lnTo>
                  <a:lnTo>
                    <a:pt x="0" y="419"/>
                  </a:lnTo>
                  <a:lnTo>
                    <a:pt x="6" y="445"/>
                  </a:lnTo>
                  <a:lnTo>
                    <a:pt x="20" y="461"/>
                  </a:lnTo>
                  <a:lnTo>
                    <a:pt x="39" y="474"/>
                  </a:lnTo>
                  <a:lnTo>
                    <a:pt x="61" y="487"/>
                  </a:lnTo>
                  <a:lnTo>
                    <a:pt x="80" y="480"/>
                  </a:lnTo>
                  <a:lnTo>
                    <a:pt x="102" y="472"/>
                  </a:lnTo>
                  <a:lnTo>
                    <a:pt x="124" y="468"/>
                  </a:lnTo>
                  <a:lnTo>
                    <a:pt x="143" y="471"/>
                  </a:lnTo>
                  <a:lnTo>
                    <a:pt x="169" y="485"/>
                  </a:lnTo>
                  <a:lnTo>
                    <a:pt x="193" y="502"/>
                  </a:lnTo>
                  <a:lnTo>
                    <a:pt x="217" y="516"/>
                  </a:lnTo>
                  <a:lnTo>
                    <a:pt x="246" y="524"/>
                  </a:lnTo>
                  <a:lnTo>
                    <a:pt x="266" y="527"/>
                  </a:lnTo>
                  <a:lnTo>
                    <a:pt x="286" y="530"/>
                  </a:lnTo>
                  <a:lnTo>
                    <a:pt x="306" y="533"/>
                  </a:lnTo>
                  <a:lnTo>
                    <a:pt x="325" y="536"/>
                  </a:lnTo>
                  <a:lnTo>
                    <a:pt x="344" y="539"/>
                  </a:lnTo>
                  <a:lnTo>
                    <a:pt x="361" y="541"/>
                  </a:lnTo>
                  <a:lnTo>
                    <a:pt x="379" y="540"/>
                  </a:lnTo>
                  <a:lnTo>
                    <a:pt x="396" y="536"/>
                  </a:lnTo>
                  <a:lnTo>
                    <a:pt x="412" y="526"/>
                  </a:lnTo>
                  <a:lnTo>
                    <a:pt x="424" y="514"/>
                  </a:lnTo>
                  <a:lnTo>
                    <a:pt x="437" y="502"/>
                  </a:lnTo>
                  <a:lnTo>
                    <a:pt x="450" y="491"/>
                  </a:lnTo>
                  <a:lnTo>
                    <a:pt x="466" y="484"/>
                  </a:lnTo>
                  <a:lnTo>
                    <a:pt x="480" y="481"/>
                  </a:lnTo>
                  <a:lnTo>
                    <a:pt x="492" y="474"/>
                  </a:lnTo>
                  <a:lnTo>
                    <a:pt x="501" y="459"/>
                  </a:lnTo>
                  <a:lnTo>
                    <a:pt x="503" y="441"/>
                  </a:lnTo>
                  <a:lnTo>
                    <a:pt x="505" y="423"/>
                  </a:lnTo>
                  <a:lnTo>
                    <a:pt x="512" y="408"/>
                  </a:lnTo>
                  <a:lnTo>
                    <a:pt x="527" y="399"/>
                  </a:lnTo>
                  <a:lnTo>
                    <a:pt x="544" y="393"/>
                  </a:lnTo>
                  <a:lnTo>
                    <a:pt x="554" y="382"/>
                  </a:lnTo>
                  <a:lnTo>
                    <a:pt x="563" y="371"/>
                  </a:lnTo>
                  <a:lnTo>
                    <a:pt x="577" y="363"/>
                  </a:lnTo>
                  <a:lnTo>
                    <a:pt x="598" y="357"/>
                  </a:lnTo>
                  <a:lnTo>
                    <a:pt x="612" y="347"/>
                  </a:lnTo>
                  <a:lnTo>
                    <a:pt x="623" y="333"/>
                  </a:lnTo>
                  <a:lnTo>
                    <a:pt x="635" y="314"/>
                  </a:lnTo>
                  <a:lnTo>
                    <a:pt x="636" y="311"/>
                  </a:lnTo>
                  <a:lnTo>
                    <a:pt x="638" y="309"/>
                  </a:lnTo>
                  <a:lnTo>
                    <a:pt x="639" y="307"/>
                  </a:lnTo>
                  <a:lnTo>
                    <a:pt x="641" y="305"/>
                  </a:lnTo>
                  <a:lnTo>
                    <a:pt x="633" y="292"/>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40" name="Freeform 68"/>
            <p:cNvSpPr>
              <a:spLocks/>
            </p:cNvSpPr>
            <p:nvPr/>
          </p:nvSpPr>
          <p:spPr bwMode="auto">
            <a:xfrm>
              <a:off x="2749550" y="2042795"/>
              <a:ext cx="179070" cy="151130"/>
            </a:xfrm>
            <a:custGeom>
              <a:avLst/>
              <a:gdLst>
                <a:gd name="T0" fmla="*/ 615 w 641"/>
                <a:gd name="T1" fmla="*/ 270 h 541"/>
                <a:gd name="T2" fmla="*/ 570 w 641"/>
                <a:gd name="T3" fmla="*/ 242 h 541"/>
                <a:gd name="T4" fmla="*/ 549 w 641"/>
                <a:gd name="T5" fmla="*/ 195 h 541"/>
                <a:gd name="T6" fmla="*/ 544 w 641"/>
                <a:gd name="T7" fmla="*/ 129 h 541"/>
                <a:gd name="T8" fmla="*/ 506 w 641"/>
                <a:gd name="T9" fmla="*/ 123 h 541"/>
                <a:gd name="T10" fmla="*/ 479 w 641"/>
                <a:gd name="T11" fmla="*/ 101 h 541"/>
                <a:gd name="T12" fmla="*/ 451 w 641"/>
                <a:gd name="T13" fmla="*/ 90 h 541"/>
                <a:gd name="T14" fmla="*/ 437 w 641"/>
                <a:gd name="T15" fmla="*/ 62 h 541"/>
                <a:gd name="T16" fmla="*/ 425 w 641"/>
                <a:gd name="T17" fmla="*/ 68 h 541"/>
                <a:gd name="T18" fmla="*/ 398 w 641"/>
                <a:gd name="T19" fmla="*/ 66 h 541"/>
                <a:gd name="T20" fmla="*/ 377 w 641"/>
                <a:gd name="T21" fmla="*/ 21 h 541"/>
                <a:gd name="T22" fmla="*/ 346 w 641"/>
                <a:gd name="T23" fmla="*/ 13 h 541"/>
                <a:gd name="T24" fmla="*/ 324 w 641"/>
                <a:gd name="T25" fmla="*/ 47 h 541"/>
                <a:gd name="T26" fmla="*/ 298 w 641"/>
                <a:gd name="T27" fmla="*/ 57 h 541"/>
                <a:gd name="T28" fmla="*/ 281 w 641"/>
                <a:gd name="T29" fmla="*/ 71 h 541"/>
                <a:gd name="T30" fmla="*/ 262 w 641"/>
                <a:gd name="T31" fmla="*/ 69 h 541"/>
                <a:gd name="T32" fmla="*/ 256 w 641"/>
                <a:gd name="T33" fmla="*/ 71 h 541"/>
                <a:gd name="T34" fmla="*/ 246 w 641"/>
                <a:gd name="T35" fmla="*/ 86 h 541"/>
                <a:gd name="T36" fmla="*/ 231 w 641"/>
                <a:gd name="T37" fmla="*/ 107 h 541"/>
                <a:gd name="T38" fmla="*/ 196 w 641"/>
                <a:gd name="T39" fmla="*/ 107 h 541"/>
                <a:gd name="T40" fmla="*/ 128 w 641"/>
                <a:gd name="T41" fmla="*/ 118 h 541"/>
                <a:gd name="T42" fmla="*/ 125 w 641"/>
                <a:gd name="T43" fmla="*/ 160 h 541"/>
                <a:gd name="T44" fmla="*/ 121 w 641"/>
                <a:gd name="T45" fmla="*/ 207 h 541"/>
                <a:gd name="T46" fmla="*/ 83 w 641"/>
                <a:gd name="T47" fmla="*/ 249 h 541"/>
                <a:gd name="T48" fmla="*/ 51 w 641"/>
                <a:gd name="T49" fmla="*/ 298 h 541"/>
                <a:gd name="T50" fmla="*/ 25 w 641"/>
                <a:gd name="T51" fmla="*/ 338 h 541"/>
                <a:gd name="T52" fmla="*/ 4 w 641"/>
                <a:gd name="T53" fmla="*/ 376 h 541"/>
                <a:gd name="T54" fmla="*/ 0 w 641"/>
                <a:gd name="T55" fmla="*/ 419 h 541"/>
                <a:gd name="T56" fmla="*/ 39 w 641"/>
                <a:gd name="T57" fmla="*/ 474 h 541"/>
                <a:gd name="T58" fmla="*/ 102 w 641"/>
                <a:gd name="T59" fmla="*/ 472 h 541"/>
                <a:gd name="T60" fmla="*/ 169 w 641"/>
                <a:gd name="T61" fmla="*/ 485 h 541"/>
                <a:gd name="T62" fmla="*/ 246 w 641"/>
                <a:gd name="T63" fmla="*/ 524 h 541"/>
                <a:gd name="T64" fmla="*/ 306 w 641"/>
                <a:gd name="T65" fmla="*/ 533 h 541"/>
                <a:gd name="T66" fmla="*/ 361 w 641"/>
                <a:gd name="T67" fmla="*/ 541 h 541"/>
                <a:gd name="T68" fmla="*/ 412 w 641"/>
                <a:gd name="T69" fmla="*/ 526 h 541"/>
                <a:gd name="T70" fmla="*/ 450 w 641"/>
                <a:gd name="T71" fmla="*/ 491 h 541"/>
                <a:gd name="T72" fmla="*/ 492 w 641"/>
                <a:gd name="T73" fmla="*/ 474 h 541"/>
                <a:gd name="T74" fmla="*/ 505 w 641"/>
                <a:gd name="T75" fmla="*/ 423 h 541"/>
                <a:gd name="T76" fmla="*/ 544 w 641"/>
                <a:gd name="T77" fmla="*/ 393 h 541"/>
                <a:gd name="T78" fmla="*/ 577 w 641"/>
                <a:gd name="T79" fmla="*/ 363 h 541"/>
                <a:gd name="T80" fmla="*/ 623 w 641"/>
                <a:gd name="T81" fmla="*/ 333 h 541"/>
                <a:gd name="T82" fmla="*/ 638 w 641"/>
                <a:gd name="T83" fmla="*/ 309 h 541"/>
                <a:gd name="T84" fmla="*/ 633 w 641"/>
                <a:gd name="T85" fmla="*/ 29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1" h="541">
                  <a:moveTo>
                    <a:pt x="633" y="292"/>
                  </a:moveTo>
                  <a:lnTo>
                    <a:pt x="624" y="281"/>
                  </a:lnTo>
                  <a:lnTo>
                    <a:pt x="615" y="270"/>
                  </a:lnTo>
                  <a:lnTo>
                    <a:pt x="604" y="259"/>
                  </a:lnTo>
                  <a:lnTo>
                    <a:pt x="588" y="249"/>
                  </a:lnTo>
                  <a:lnTo>
                    <a:pt x="570" y="242"/>
                  </a:lnTo>
                  <a:lnTo>
                    <a:pt x="556" y="233"/>
                  </a:lnTo>
                  <a:lnTo>
                    <a:pt x="548" y="216"/>
                  </a:lnTo>
                  <a:lnTo>
                    <a:pt x="549" y="195"/>
                  </a:lnTo>
                  <a:lnTo>
                    <a:pt x="551" y="170"/>
                  </a:lnTo>
                  <a:lnTo>
                    <a:pt x="551" y="147"/>
                  </a:lnTo>
                  <a:lnTo>
                    <a:pt x="544" y="129"/>
                  </a:lnTo>
                  <a:lnTo>
                    <a:pt x="532" y="124"/>
                  </a:lnTo>
                  <a:lnTo>
                    <a:pt x="519" y="123"/>
                  </a:lnTo>
                  <a:lnTo>
                    <a:pt x="506" y="123"/>
                  </a:lnTo>
                  <a:lnTo>
                    <a:pt x="493" y="118"/>
                  </a:lnTo>
                  <a:lnTo>
                    <a:pt x="485" y="109"/>
                  </a:lnTo>
                  <a:lnTo>
                    <a:pt x="479" y="101"/>
                  </a:lnTo>
                  <a:lnTo>
                    <a:pt x="471" y="97"/>
                  </a:lnTo>
                  <a:lnTo>
                    <a:pt x="459" y="97"/>
                  </a:lnTo>
                  <a:lnTo>
                    <a:pt x="451" y="90"/>
                  </a:lnTo>
                  <a:lnTo>
                    <a:pt x="449" y="80"/>
                  </a:lnTo>
                  <a:lnTo>
                    <a:pt x="446" y="69"/>
                  </a:lnTo>
                  <a:lnTo>
                    <a:pt x="437" y="62"/>
                  </a:lnTo>
                  <a:lnTo>
                    <a:pt x="433" y="63"/>
                  </a:lnTo>
                  <a:lnTo>
                    <a:pt x="429" y="65"/>
                  </a:lnTo>
                  <a:lnTo>
                    <a:pt x="425" y="68"/>
                  </a:lnTo>
                  <a:lnTo>
                    <a:pt x="422" y="72"/>
                  </a:lnTo>
                  <a:lnTo>
                    <a:pt x="409" y="75"/>
                  </a:lnTo>
                  <a:lnTo>
                    <a:pt x="398" y="66"/>
                  </a:lnTo>
                  <a:lnTo>
                    <a:pt x="389" y="50"/>
                  </a:lnTo>
                  <a:lnTo>
                    <a:pt x="383" y="37"/>
                  </a:lnTo>
                  <a:lnTo>
                    <a:pt x="377" y="21"/>
                  </a:lnTo>
                  <a:lnTo>
                    <a:pt x="369" y="6"/>
                  </a:lnTo>
                  <a:lnTo>
                    <a:pt x="358" y="0"/>
                  </a:lnTo>
                  <a:lnTo>
                    <a:pt x="346" y="13"/>
                  </a:lnTo>
                  <a:lnTo>
                    <a:pt x="341" y="25"/>
                  </a:lnTo>
                  <a:lnTo>
                    <a:pt x="333" y="38"/>
                  </a:lnTo>
                  <a:lnTo>
                    <a:pt x="324" y="47"/>
                  </a:lnTo>
                  <a:lnTo>
                    <a:pt x="312" y="46"/>
                  </a:lnTo>
                  <a:lnTo>
                    <a:pt x="304" y="50"/>
                  </a:lnTo>
                  <a:lnTo>
                    <a:pt x="298" y="57"/>
                  </a:lnTo>
                  <a:lnTo>
                    <a:pt x="293" y="64"/>
                  </a:lnTo>
                  <a:lnTo>
                    <a:pt x="286" y="69"/>
                  </a:lnTo>
                  <a:lnTo>
                    <a:pt x="281" y="71"/>
                  </a:lnTo>
                  <a:lnTo>
                    <a:pt x="274" y="70"/>
                  </a:lnTo>
                  <a:lnTo>
                    <a:pt x="268" y="70"/>
                  </a:lnTo>
                  <a:lnTo>
                    <a:pt x="262" y="69"/>
                  </a:lnTo>
                  <a:lnTo>
                    <a:pt x="260" y="70"/>
                  </a:lnTo>
                  <a:lnTo>
                    <a:pt x="258" y="70"/>
                  </a:lnTo>
                  <a:lnTo>
                    <a:pt x="256" y="71"/>
                  </a:lnTo>
                  <a:lnTo>
                    <a:pt x="254" y="72"/>
                  </a:lnTo>
                  <a:lnTo>
                    <a:pt x="249" y="78"/>
                  </a:lnTo>
                  <a:lnTo>
                    <a:pt x="246" y="86"/>
                  </a:lnTo>
                  <a:lnTo>
                    <a:pt x="244" y="95"/>
                  </a:lnTo>
                  <a:lnTo>
                    <a:pt x="239" y="102"/>
                  </a:lnTo>
                  <a:lnTo>
                    <a:pt x="231" y="107"/>
                  </a:lnTo>
                  <a:lnTo>
                    <a:pt x="219" y="109"/>
                  </a:lnTo>
                  <a:lnTo>
                    <a:pt x="207" y="109"/>
                  </a:lnTo>
                  <a:lnTo>
                    <a:pt x="196" y="107"/>
                  </a:lnTo>
                  <a:lnTo>
                    <a:pt x="173" y="106"/>
                  </a:lnTo>
                  <a:lnTo>
                    <a:pt x="149" y="108"/>
                  </a:lnTo>
                  <a:lnTo>
                    <a:pt x="128" y="118"/>
                  </a:lnTo>
                  <a:lnTo>
                    <a:pt x="114" y="139"/>
                  </a:lnTo>
                  <a:lnTo>
                    <a:pt x="116" y="151"/>
                  </a:lnTo>
                  <a:lnTo>
                    <a:pt x="125" y="160"/>
                  </a:lnTo>
                  <a:lnTo>
                    <a:pt x="132" y="172"/>
                  </a:lnTo>
                  <a:lnTo>
                    <a:pt x="129" y="189"/>
                  </a:lnTo>
                  <a:lnTo>
                    <a:pt x="121" y="207"/>
                  </a:lnTo>
                  <a:lnTo>
                    <a:pt x="109" y="222"/>
                  </a:lnTo>
                  <a:lnTo>
                    <a:pt x="96" y="236"/>
                  </a:lnTo>
                  <a:lnTo>
                    <a:pt x="83" y="249"/>
                  </a:lnTo>
                  <a:lnTo>
                    <a:pt x="71" y="264"/>
                  </a:lnTo>
                  <a:lnTo>
                    <a:pt x="61" y="280"/>
                  </a:lnTo>
                  <a:lnTo>
                    <a:pt x="51" y="298"/>
                  </a:lnTo>
                  <a:lnTo>
                    <a:pt x="42" y="314"/>
                  </a:lnTo>
                  <a:lnTo>
                    <a:pt x="34" y="326"/>
                  </a:lnTo>
                  <a:lnTo>
                    <a:pt x="25" y="338"/>
                  </a:lnTo>
                  <a:lnTo>
                    <a:pt x="16" y="350"/>
                  </a:lnTo>
                  <a:lnTo>
                    <a:pt x="9" y="362"/>
                  </a:lnTo>
                  <a:lnTo>
                    <a:pt x="4" y="376"/>
                  </a:lnTo>
                  <a:lnTo>
                    <a:pt x="1" y="390"/>
                  </a:lnTo>
                  <a:lnTo>
                    <a:pt x="0" y="404"/>
                  </a:lnTo>
                  <a:lnTo>
                    <a:pt x="0" y="419"/>
                  </a:lnTo>
                  <a:lnTo>
                    <a:pt x="6" y="445"/>
                  </a:lnTo>
                  <a:lnTo>
                    <a:pt x="20" y="461"/>
                  </a:lnTo>
                  <a:lnTo>
                    <a:pt x="39" y="474"/>
                  </a:lnTo>
                  <a:lnTo>
                    <a:pt x="61" y="487"/>
                  </a:lnTo>
                  <a:lnTo>
                    <a:pt x="80" y="480"/>
                  </a:lnTo>
                  <a:lnTo>
                    <a:pt x="102" y="472"/>
                  </a:lnTo>
                  <a:lnTo>
                    <a:pt x="124" y="468"/>
                  </a:lnTo>
                  <a:lnTo>
                    <a:pt x="143" y="471"/>
                  </a:lnTo>
                  <a:lnTo>
                    <a:pt x="169" y="485"/>
                  </a:lnTo>
                  <a:lnTo>
                    <a:pt x="193" y="502"/>
                  </a:lnTo>
                  <a:lnTo>
                    <a:pt x="217" y="516"/>
                  </a:lnTo>
                  <a:lnTo>
                    <a:pt x="246" y="524"/>
                  </a:lnTo>
                  <a:lnTo>
                    <a:pt x="266" y="527"/>
                  </a:lnTo>
                  <a:lnTo>
                    <a:pt x="286" y="530"/>
                  </a:lnTo>
                  <a:lnTo>
                    <a:pt x="306" y="533"/>
                  </a:lnTo>
                  <a:lnTo>
                    <a:pt x="325" y="536"/>
                  </a:lnTo>
                  <a:lnTo>
                    <a:pt x="344" y="539"/>
                  </a:lnTo>
                  <a:lnTo>
                    <a:pt x="361" y="541"/>
                  </a:lnTo>
                  <a:lnTo>
                    <a:pt x="379" y="540"/>
                  </a:lnTo>
                  <a:lnTo>
                    <a:pt x="396" y="536"/>
                  </a:lnTo>
                  <a:lnTo>
                    <a:pt x="412" y="526"/>
                  </a:lnTo>
                  <a:lnTo>
                    <a:pt x="424" y="514"/>
                  </a:lnTo>
                  <a:lnTo>
                    <a:pt x="437" y="502"/>
                  </a:lnTo>
                  <a:lnTo>
                    <a:pt x="450" y="491"/>
                  </a:lnTo>
                  <a:lnTo>
                    <a:pt x="466" y="484"/>
                  </a:lnTo>
                  <a:lnTo>
                    <a:pt x="480" y="481"/>
                  </a:lnTo>
                  <a:lnTo>
                    <a:pt x="492" y="474"/>
                  </a:lnTo>
                  <a:lnTo>
                    <a:pt x="501" y="459"/>
                  </a:lnTo>
                  <a:lnTo>
                    <a:pt x="503" y="441"/>
                  </a:lnTo>
                  <a:lnTo>
                    <a:pt x="505" y="423"/>
                  </a:lnTo>
                  <a:lnTo>
                    <a:pt x="512" y="408"/>
                  </a:lnTo>
                  <a:lnTo>
                    <a:pt x="527" y="399"/>
                  </a:lnTo>
                  <a:lnTo>
                    <a:pt x="544" y="393"/>
                  </a:lnTo>
                  <a:lnTo>
                    <a:pt x="554" y="382"/>
                  </a:lnTo>
                  <a:lnTo>
                    <a:pt x="563" y="371"/>
                  </a:lnTo>
                  <a:lnTo>
                    <a:pt x="577" y="363"/>
                  </a:lnTo>
                  <a:lnTo>
                    <a:pt x="598" y="357"/>
                  </a:lnTo>
                  <a:lnTo>
                    <a:pt x="612" y="347"/>
                  </a:lnTo>
                  <a:lnTo>
                    <a:pt x="623" y="333"/>
                  </a:lnTo>
                  <a:lnTo>
                    <a:pt x="635" y="314"/>
                  </a:lnTo>
                  <a:lnTo>
                    <a:pt x="636" y="311"/>
                  </a:lnTo>
                  <a:lnTo>
                    <a:pt x="638" y="309"/>
                  </a:lnTo>
                  <a:lnTo>
                    <a:pt x="639" y="307"/>
                  </a:lnTo>
                  <a:lnTo>
                    <a:pt x="641" y="305"/>
                  </a:lnTo>
                  <a:lnTo>
                    <a:pt x="633" y="292"/>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grpSp>
      <p:sp>
        <p:nvSpPr>
          <p:cNvPr id="72" name="Rectángulo 71"/>
          <p:cNvSpPr/>
          <p:nvPr/>
        </p:nvSpPr>
        <p:spPr>
          <a:xfrm>
            <a:off x="0" y="816669"/>
            <a:ext cx="414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25958327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8957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88757" y="1087102"/>
          <a:ext cx="8614610" cy="5046853"/>
        </p:xfrm>
        <a:graphic>
          <a:graphicData uri="http://schemas.openxmlformats.org/drawingml/2006/table">
            <a:tbl>
              <a:tblPr firstRow="1" firstCol="1" bandRow="1">
                <a:tableStyleId>{0505E3EF-67EA-436B-97B2-0124C06EBD24}</a:tableStyleId>
              </a:tblPr>
              <a:tblGrid>
                <a:gridCol w="2098308">
                  <a:extLst>
                    <a:ext uri="{9D8B030D-6E8A-4147-A177-3AD203B41FA5}">
                      <a16:colId xmlns:a16="http://schemas.microsoft.com/office/drawing/2014/main" val="20000"/>
                    </a:ext>
                  </a:extLst>
                </a:gridCol>
                <a:gridCol w="2175310">
                  <a:extLst>
                    <a:ext uri="{9D8B030D-6E8A-4147-A177-3AD203B41FA5}">
                      <a16:colId xmlns:a16="http://schemas.microsoft.com/office/drawing/2014/main" val="20001"/>
                    </a:ext>
                  </a:extLst>
                </a:gridCol>
                <a:gridCol w="2175309">
                  <a:extLst>
                    <a:ext uri="{9D8B030D-6E8A-4147-A177-3AD203B41FA5}">
                      <a16:colId xmlns:a16="http://schemas.microsoft.com/office/drawing/2014/main" val="20002"/>
                    </a:ext>
                  </a:extLst>
                </a:gridCol>
                <a:gridCol w="2165683">
                  <a:extLst>
                    <a:ext uri="{9D8B030D-6E8A-4147-A177-3AD203B41FA5}">
                      <a16:colId xmlns:a16="http://schemas.microsoft.com/office/drawing/2014/main" val="20003"/>
                    </a:ext>
                  </a:extLst>
                </a:gridCol>
              </a:tblGrid>
              <a:tr h="291289">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Reflexión sobre el sistema de la </a:t>
                      </a:r>
                      <a:r>
                        <a:rPr lang="es-MX" sz="2000" b="1"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lengua (1)</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62149">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a:t>
                      </a:r>
                    </a:p>
                  </a:txBody>
                  <a:tcPr marL="42578" marR="42578" marT="0" marB="0">
                    <a:solidFill>
                      <a:srgbClr val="6B1C73">
                        <a:alpha val="4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90309">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245849802"/>
                  </a:ext>
                </a:extLst>
              </a:tr>
              <a:tr h="991736">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 </a:t>
                      </a:r>
                      <a:r>
                        <a:rPr lang="es-MX" sz="1200" b="0" i="0" u="none" strike="noStrike" dirty="0">
                          <a:solidFill>
                            <a:srgbClr val="000000"/>
                          </a:solidFill>
                          <a:effectLst/>
                          <a:latin typeface="Calibri" panose="020F0502020204030204" pitchFamily="34" charset="0"/>
                        </a:rPr>
                        <a:t>e interpretar sustantivos y verbos para completar una oración.</a:t>
                      </a:r>
                    </a:p>
                    <a:p>
                      <a:pPr algn="l" fontAlgn="t"/>
                      <a:endParaRPr lang="es-MX" sz="1200" b="0" i="0" u="none" strike="noStrike" dirty="0">
                        <a:solidFill>
                          <a:srgbClr val="000000"/>
                        </a:solidFill>
                        <a:effectLst/>
                        <a:latin typeface="Calibri" panose="020F0502020204030204" pitchFamily="34" charset="0"/>
                      </a:endParaRPr>
                    </a:p>
                    <a:p>
                      <a:pPr algn="l" fontAlgn="t"/>
                      <a:endParaRPr lang="es-MX" sz="1200" b="0" i="0" u="none" strike="noStrike" dirty="0">
                        <a:solidFill>
                          <a:srgbClr val="000000"/>
                        </a:solidFill>
                        <a:effectLst/>
                        <a:latin typeface="Calibri" panose="020F0502020204030204" pitchFamily="34" charset="0"/>
                      </a:endParaRPr>
                    </a:p>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sustantivos, verbos, adverbios, adjetivos o frases preposicionales para completar una oración.</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el significado de diferentes tipos de palabras a partir de la información que se encuentra dentro de la oración, reconocer antónimos y sinónimos, e identificar el uso de verbos en tiempo pasado.</a:t>
                      </a:r>
                    </a:p>
                  </a:txBody>
                  <a:tcPr marL="9525" marR="9525" marT="9525" marB="0">
                    <a:solidFill>
                      <a:schemeClr val="bg1"/>
                    </a:solidFill>
                  </a:tcPr>
                </a:tc>
                <a:tc>
                  <a:txBody>
                    <a:bodyPr/>
                    <a:lstStyle/>
                    <a:p>
                      <a:pPr marL="90488" indent="-90488">
                        <a:buFont typeface="Arial" charset="0"/>
                        <a:buChar char="•"/>
                        <a:tabLst/>
                      </a:pPr>
                      <a:endParaRPr lang="es-ES_tradnl" sz="120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3"/>
                  </a:ext>
                </a:extLst>
              </a:tr>
              <a:tr h="827931">
                <a:tc>
                  <a:txBody>
                    <a:bodyPr/>
                    <a:lstStyle/>
                    <a:p>
                      <a:pPr algn="l" fontAlgn="t"/>
                      <a:r>
                        <a:rPr lang="es-MX" sz="1200" b="0" i="0" u="none" strike="noStrike" dirty="0">
                          <a:solidFill>
                            <a:srgbClr val="000000"/>
                          </a:solidFill>
                          <a:effectLst/>
                          <a:latin typeface="Calibri" panose="020F0502020204030204" pitchFamily="34" charset="0"/>
                        </a:rPr>
                        <a:t>Identificar expresiones en lenguaje figurado que aparecen en un texto literario.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una expresión del lenguaje figurado a partir del análisis de la información que se localiza en el fragmento de un texto.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expresiones de lenguaje figurado a partir del análisis de la información de un fragmento y del texto completo.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Interpretar el significado de expresiones de lenguaje figurado a partir del análisis de la información de un fragmento y del texto completo con efecto poético.</a:t>
                      </a:r>
                    </a:p>
                  </a:txBody>
                  <a:tcPr marL="9525" marR="9525" marT="9525" marB="0">
                    <a:solidFill>
                      <a:schemeClr val="bg1"/>
                    </a:solidFill>
                  </a:tcPr>
                </a:tc>
                <a:extLst>
                  <a:ext uri="{0D108BD9-81ED-4DB2-BD59-A6C34878D82A}">
                    <a16:rowId xmlns:a16="http://schemas.microsoft.com/office/drawing/2014/main" val="10004"/>
                  </a:ext>
                </a:extLst>
              </a:tr>
              <a:tr h="131934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 </a:t>
                      </a:r>
                      <a:r>
                        <a:rPr lang="es-MX" sz="1200" b="0" i="0" u="none" strike="noStrike" dirty="0">
                          <a:solidFill>
                            <a:srgbClr val="000000"/>
                          </a:solidFill>
                          <a:effectLst/>
                          <a:latin typeface="Calibri" panose="020F0502020204030204" pitchFamily="34" charset="0"/>
                        </a:rPr>
                        <a:t>oraciones simples.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a:t>
                      </a:r>
                      <a:r>
                        <a:rPr lang="es-MX" sz="1200" b="0" i="1" u="none" strike="noStrike" dirty="0">
                          <a:solidFill>
                            <a:srgbClr val="000000"/>
                          </a:solidFill>
                          <a:effectLst/>
                          <a:latin typeface="Calibri" panose="020F0502020204030204" pitchFamily="34" charset="0"/>
                        </a:rPr>
                        <a:t>(y, e)</a:t>
                      </a:r>
                      <a:r>
                        <a:rPr lang="es-MX" sz="1200" b="0" i="0" u="none" strike="noStrike" dirty="0">
                          <a:solidFill>
                            <a:srgbClr val="000000"/>
                          </a:solidFill>
                          <a:effectLst/>
                          <a:latin typeface="Calibri" panose="020F0502020204030204" pitchFamily="34" charset="0"/>
                        </a:rPr>
                        <a:t>, así como identificar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reconocer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comparación </a:t>
                      </a:r>
                      <a:r>
                        <a:rPr lang="es-MX" sz="1200" b="0" i="1" u="none" strike="noStrike" dirty="0">
                          <a:solidFill>
                            <a:srgbClr val="000000"/>
                          </a:solidFill>
                          <a:effectLst/>
                          <a:latin typeface="Calibri" panose="020F0502020204030204" pitchFamily="34" charset="0"/>
                        </a:rPr>
                        <a:t>(a diferencia de)</a:t>
                      </a:r>
                      <a:r>
                        <a:rPr lang="es-MX" sz="1200" b="0" i="0" u="none" strike="noStrike" dirty="0">
                          <a:solidFill>
                            <a:srgbClr val="000000"/>
                          </a:solidFill>
                          <a:effectLst/>
                          <a:latin typeface="Calibri" panose="020F0502020204030204" pitchFamily="34" charset="0"/>
                        </a:rPr>
                        <a:t> y temporalidad (</a:t>
                      </a:r>
                      <a:r>
                        <a:rPr lang="es-MX" sz="1200" b="0" i="1" u="none" strike="noStrike" dirty="0">
                          <a:solidFill>
                            <a:srgbClr val="000000"/>
                          </a:solidFill>
                          <a:effectLst/>
                          <a:latin typeface="Calibri" panose="020F0502020204030204" pitchFamily="34" charset="0"/>
                        </a:rPr>
                        <a:t>luego, enseguida</a:t>
                      </a:r>
                      <a:r>
                        <a:rPr lang="es-MX" sz="1200" b="0" i="0" u="none" strike="noStrike" dirty="0">
                          <a:solidFill>
                            <a:srgbClr val="000000"/>
                          </a:solidFill>
                          <a:effectLst/>
                          <a:latin typeface="Calibri" panose="020F0502020204030204" pitchFamily="34" charset="0"/>
                        </a:rPr>
                        <a:t>) en oraciones subordinadas.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reconocer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comparación y temporalidad en oraciones subordinadas, así como también identificar aquellos nexos empleados en secuencias lógicas (</a:t>
                      </a:r>
                      <a:r>
                        <a:rPr lang="es-MX" sz="1200" b="0" i="1" u="none" strike="noStrike" dirty="0">
                          <a:solidFill>
                            <a:srgbClr val="000000"/>
                          </a:solidFill>
                          <a:effectLst/>
                          <a:latin typeface="Calibri" panose="020F0502020204030204" pitchFamily="34" charset="0"/>
                        </a:rPr>
                        <a:t>primero, segundo, por último)</a:t>
                      </a:r>
                      <a:r>
                        <a:rPr lang="es-MX" sz="1200" b="0" i="0" u="none" strike="noStrike" dirty="0">
                          <a:solidFill>
                            <a:srgbClr val="000000"/>
                          </a:solidFill>
                          <a:effectLst/>
                          <a:latin typeface="Calibri" panose="020F0502020204030204" pitchFamily="34" charset="0"/>
                        </a:rPr>
                        <a:t> y marcadores de discurso directo.</a:t>
                      </a:r>
                    </a:p>
                  </a:txBody>
                  <a:tcPr marL="9525" marR="9525" marT="9525" marB="0">
                    <a:solidFill>
                      <a:schemeClr val="bg1"/>
                    </a:solidFill>
                  </a:tcPr>
                </a:tc>
                <a:extLst>
                  <a:ext uri="{0D108BD9-81ED-4DB2-BD59-A6C34878D82A}">
                    <a16:rowId xmlns:a16="http://schemas.microsoft.com/office/drawing/2014/main" val="933859878"/>
                  </a:ext>
                </a:extLst>
              </a:tr>
            </a:tbl>
          </a:graphicData>
        </a:graphic>
      </p:graphicFrame>
    </p:spTree>
    <p:extLst>
      <p:ext uri="{BB962C8B-B14F-4D97-AF65-F5344CB8AC3E}">
        <p14:creationId xmlns:p14="http://schemas.microsoft.com/office/powerpoint/2010/main" val="38905838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654050" y="395923"/>
            <a:ext cx="7886700" cy="51751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9" name="Marcador de contenido 6"/>
          <p:cNvGraphicFramePr>
            <a:graphicFrameLocks noGrp="1"/>
          </p:cNvGraphicFramePr>
          <p:nvPr>
            <p:ph idx="10"/>
            <p:extLst/>
          </p:nvPr>
        </p:nvGraphicFramePr>
        <p:xfrm>
          <a:off x="279133" y="1191594"/>
          <a:ext cx="8624235" cy="5220054"/>
        </p:xfrm>
        <a:graphic>
          <a:graphicData uri="http://schemas.openxmlformats.org/drawingml/2006/table">
            <a:tbl>
              <a:tblPr firstRow="1" firstCol="1" bandRow="1">
                <a:tableStyleId>{0505E3EF-67EA-436B-97B2-0124C06EBD24}</a:tableStyleId>
              </a:tblPr>
              <a:tblGrid>
                <a:gridCol w="2048921">
                  <a:extLst>
                    <a:ext uri="{9D8B030D-6E8A-4147-A177-3AD203B41FA5}">
                      <a16:colId xmlns:a16="http://schemas.microsoft.com/office/drawing/2014/main" val="20000"/>
                    </a:ext>
                  </a:extLst>
                </a:gridCol>
                <a:gridCol w="2059064">
                  <a:extLst>
                    <a:ext uri="{9D8B030D-6E8A-4147-A177-3AD203B41FA5}">
                      <a16:colId xmlns:a16="http://schemas.microsoft.com/office/drawing/2014/main" val="20001"/>
                    </a:ext>
                  </a:extLst>
                </a:gridCol>
                <a:gridCol w="2190926">
                  <a:extLst>
                    <a:ext uri="{9D8B030D-6E8A-4147-A177-3AD203B41FA5}">
                      <a16:colId xmlns:a16="http://schemas.microsoft.com/office/drawing/2014/main" val="20002"/>
                    </a:ext>
                  </a:extLst>
                </a:gridCol>
                <a:gridCol w="2325324">
                  <a:extLst>
                    <a:ext uri="{9D8B030D-6E8A-4147-A177-3AD203B41FA5}">
                      <a16:colId xmlns:a16="http://schemas.microsoft.com/office/drawing/2014/main" val="20003"/>
                    </a:ext>
                  </a:extLst>
                </a:gridCol>
              </a:tblGrid>
              <a:tr h="364642">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Reflexión sobre el sistema de la lengua </a:t>
                      </a:r>
                      <a:r>
                        <a:rPr lang="es-MX" sz="2000" b="1"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(2)</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37681">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a:t>
                      </a:r>
                    </a:p>
                  </a:txBody>
                  <a:tcPr marL="42578" marR="42578" marT="0" marB="0">
                    <a:solidFill>
                      <a:srgbClr val="6B1C73">
                        <a:alpha val="4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IV</a:t>
                      </a:r>
                    </a:p>
                  </a:txBody>
                  <a:tcPr marL="42578" marR="42578" marT="0" marB="0">
                    <a:solidFill>
                      <a:srgbClr val="6B1C73"/>
                    </a:solidFill>
                  </a:tcPr>
                </a:tc>
                <a:extLst>
                  <a:ext uri="{0D108BD9-81ED-4DB2-BD59-A6C34878D82A}">
                    <a16:rowId xmlns:a16="http://schemas.microsoft.com/office/drawing/2014/main" val="10001"/>
                  </a:ext>
                </a:extLst>
              </a:tr>
              <a:tr h="277450">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861813762"/>
                  </a:ext>
                </a:extLst>
              </a:tr>
              <a:tr h="1076347">
                <a:tc>
                  <a:txBody>
                    <a:bodyPr/>
                    <a:lstStyle/>
                    <a:p>
                      <a:pPr algn="l" fontAlgn="t"/>
                      <a:r>
                        <a:rPr lang="es-MX" sz="1200" b="0" i="0" u="none" strike="noStrike" dirty="0">
                          <a:solidFill>
                            <a:srgbClr val="000000"/>
                          </a:solidFill>
                          <a:effectLst/>
                          <a:latin typeface="Calibri" panose="020F0502020204030204" pitchFamily="34" charset="0"/>
                        </a:rPr>
                        <a:t>Identificar que algunos textos narrativos, como los cuentos, emplean un lenguaje literario.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Diferenciar textos literarios e informativos a partir del tipo del lenguaje empleado en cada uno de ellos.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Clasificar textos narrativos (literarios e informativos), expositivos y argumentativos a partir del tipo del lenguaje empleado en cada uno de ellos, así como diferenciar su registro lingüístico formal e informal.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Analizar el lenguaje y registro lingüístico empleado en textos narrativos (literarios e informativos), expositivos y argumentativos, así como identificar las características que tienen algunos recursos paratextuales en textos continuos y discontinuos. </a:t>
                      </a:r>
                    </a:p>
                  </a:txBody>
                  <a:tcPr marL="9525" marR="9525" marT="9525" marB="0">
                    <a:solidFill>
                      <a:schemeClr val="bg1"/>
                    </a:solidFill>
                  </a:tcPr>
                </a:tc>
                <a:extLst>
                  <a:ext uri="{0D108BD9-81ED-4DB2-BD59-A6C34878D82A}">
                    <a16:rowId xmlns:a16="http://schemas.microsoft.com/office/drawing/2014/main" val="1819016899"/>
                  </a:ext>
                </a:extLst>
              </a:tr>
              <a:tr h="107634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los apartados generales que organizan un libro (portada, índice, contraportada).</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las funciones que tienen algunos apartados de un libro (índice, introducción, resumen).</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D</a:t>
                      </a:r>
                      <a:r>
                        <a:rPr lang="es-MX" sz="1200" b="0" i="0" u="none" strike="noStrike" dirty="0" smtClean="0">
                          <a:solidFill>
                            <a:srgbClr val="000000"/>
                          </a:solidFill>
                          <a:effectLst/>
                          <a:latin typeface="Calibri" panose="020F0502020204030204" pitchFamily="34" charset="0"/>
                        </a:rPr>
                        <a:t>iferenciar </a:t>
                      </a:r>
                      <a:r>
                        <a:rPr lang="es-MX" sz="1200" b="0" i="0" u="none" strike="noStrike" dirty="0">
                          <a:solidFill>
                            <a:srgbClr val="000000"/>
                          </a:solidFill>
                          <a:effectLst/>
                          <a:latin typeface="Calibri" panose="020F0502020204030204" pitchFamily="34" charset="0"/>
                        </a:rPr>
                        <a:t>la estructura, el contenido y la función de algunos apartados de un libro.</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y diferenciar la estructura, el contenido y la función de los apartados de un libro e identificar los elementos fundamentales de una referencia bibliográfica.</a:t>
                      </a:r>
                    </a:p>
                  </a:txBody>
                  <a:tcPr marL="9525" marR="9525" marT="9525" marB="0">
                    <a:solidFill>
                      <a:schemeClr val="bg1"/>
                    </a:solidFill>
                  </a:tcPr>
                </a:tc>
                <a:extLst>
                  <a:ext uri="{0D108BD9-81ED-4DB2-BD59-A6C34878D82A}">
                    <a16:rowId xmlns:a16="http://schemas.microsoft.com/office/drawing/2014/main" val="10003"/>
                  </a:ext>
                </a:extLst>
              </a:tr>
              <a:tr h="1735553">
                <a:tc>
                  <a:txBody>
                    <a:bodyPr/>
                    <a:lstStyle/>
                    <a:p>
                      <a:pPr algn="l" fontAlgn="t"/>
                      <a:r>
                        <a:rPr lang="es-MX" sz="1200" b="0" i="0" u="none" strike="noStrike" dirty="0">
                          <a:solidFill>
                            <a:srgbClr val="000000"/>
                          </a:solidFill>
                          <a:effectLst/>
                          <a:latin typeface="Calibri" panose="020F0502020204030204" pitchFamily="34" charset="0"/>
                        </a:rPr>
                        <a:t>Seleccionar fuentes de consulta básicas (diccionario) asociadas a un propósito específico.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Seleccionar diferentes fuentes de información directas e indirectas relevantes para un mismo propósito.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Valorar distintas fuentes de información directas e indirectas y seleccionar aquellas que cumplan un propósito específico.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0257799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69507" y="1089185"/>
          <a:ext cx="8624237" cy="5517290"/>
        </p:xfrm>
        <a:graphic>
          <a:graphicData uri="http://schemas.openxmlformats.org/drawingml/2006/table">
            <a:tbl>
              <a:tblPr firstRow="1" firstCol="1" bandRow="1">
                <a:tableStyleId>{0505E3EF-67EA-436B-97B2-0124C06EBD24}</a:tableStyleId>
              </a:tblPr>
              <a:tblGrid>
                <a:gridCol w="1511167">
                  <a:extLst>
                    <a:ext uri="{9D8B030D-6E8A-4147-A177-3AD203B41FA5}">
                      <a16:colId xmlns:a16="http://schemas.microsoft.com/office/drawing/2014/main" val="20000"/>
                    </a:ext>
                  </a:extLst>
                </a:gridCol>
                <a:gridCol w="2454442">
                  <a:extLst>
                    <a:ext uri="{9D8B030D-6E8A-4147-A177-3AD203B41FA5}">
                      <a16:colId xmlns:a16="http://schemas.microsoft.com/office/drawing/2014/main" val="20001"/>
                    </a:ext>
                  </a:extLst>
                </a:gridCol>
                <a:gridCol w="3041583">
                  <a:extLst>
                    <a:ext uri="{9D8B030D-6E8A-4147-A177-3AD203B41FA5}">
                      <a16:colId xmlns:a16="http://schemas.microsoft.com/office/drawing/2014/main" val="20002"/>
                    </a:ext>
                  </a:extLst>
                </a:gridCol>
                <a:gridCol w="1617045">
                  <a:extLst>
                    <a:ext uri="{9D8B030D-6E8A-4147-A177-3AD203B41FA5}">
                      <a16:colId xmlns:a16="http://schemas.microsoft.com/office/drawing/2014/main" val="20003"/>
                    </a:ext>
                  </a:extLst>
                </a:gridCol>
              </a:tblGrid>
              <a:tr h="271322">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kern="1200"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Convencionalidades </a:t>
                      </a:r>
                      <a:r>
                        <a:rPr lang="es-MX" sz="2000" b="1" kern="1200"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lingüísticas</a:t>
                      </a:r>
                      <a:endParaRPr lang="es-MX" sz="2000" b="1" kern="1200"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18994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7682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27720369"/>
                  </a:ext>
                </a:extLst>
              </a:tr>
              <a:tr h="771178">
                <a:tc>
                  <a:txBody>
                    <a:bodyPr/>
                    <a:lstStyle/>
                    <a:p>
                      <a:pPr algn="l" fontAlgn="t"/>
                      <a:r>
                        <a:rPr lang="es-MX" sz="115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150" b="0" i="0" u="none" strike="noStrike" dirty="0" smtClean="0">
                          <a:solidFill>
                            <a:srgbClr val="000000"/>
                          </a:solidFill>
                          <a:effectLst/>
                          <a:latin typeface="Calibri" panose="020F0502020204030204" pitchFamily="34" charset="0"/>
                        </a:rPr>
                        <a:t>econocer </a:t>
                      </a:r>
                      <a:r>
                        <a:rPr lang="es-MX" sz="1150" b="0" i="0" u="none" strike="noStrike" dirty="0">
                          <a:solidFill>
                            <a:srgbClr val="000000"/>
                          </a:solidFill>
                          <a:effectLst/>
                          <a:latin typeface="Calibri" panose="020F0502020204030204" pitchFamily="34" charset="0"/>
                        </a:rPr>
                        <a:t>algunas palabras a partir de su segmentación.</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cambio de significado de algunas palabras cuando se separan o se juntan (</a:t>
                      </a:r>
                      <a:r>
                        <a:rPr lang="es-MX" sz="1150" b="0" i="1" u="none" strike="noStrike" dirty="0">
                          <a:solidFill>
                            <a:srgbClr val="000000"/>
                          </a:solidFill>
                          <a:effectLst/>
                          <a:latin typeface="Calibri" panose="020F0502020204030204" pitchFamily="34" charset="0"/>
                        </a:rPr>
                        <a:t>alas / a las</a:t>
                      </a:r>
                      <a:r>
                        <a:rPr lang="es-MX" sz="1150" b="0" i="0" u="none" strike="noStrike" dirty="0">
                          <a:solidFill>
                            <a:srgbClr val="000000"/>
                          </a:solidFill>
                          <a:effectLst/>
                          <a:latin typeface="Calibri" panose="020F0502020204030204" pitchFamily="34" charset="0"/>
                        </a:rPr>
                        <a:t>), así como reconocer errores en la división silábica.</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cambio de significado de algunas palabras cuando se separan o se juntan, así como reconocer la segmentación silábica convencional de algunas palabras complejas (ej. palabras que incluyan diptongos y triptongos).</a:t>
                      </a:r>
                    </a:p>
                  </a:txBody>
                  <a:tcPr marL="9525" marR="9525" marT="9525" marB="0">
                    <a:solidFill>
                      <a:schemeClr val="bg1"/>
                    </a:solidFill>
                  </a:tcPr>
                </a:tc>
                <a:tc>
                  <a:txBody>
                    <a:bodyPr/>
                    <a:lstStyle/>
                    <a:p>
                      <a:pPr marL="90488" indent="-90488">
                        <a:buFont typeface="Arial" charset="0"/>
                        <a:buChar char="•"/>
                        <a:tabLst/>
                      </a:pPr>
                      <a:endParaRPr lang="es-ES_tradnl" sz="115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3"/>
                  </a:ext>
                </a:extLst>
              </a:tr>
              <a:tr h="1870462">
                <a:tc>
                  <a:txBody>
                    <a:bodyPr/>
                    <a:lstStyle/>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a:solidFill>
                            <a:srgbClr val="000000"/>
                          </a:solidFill>
                          <a:effectLst/>
                          <a:latin typeface="Calibri" panose="020F0502020204030204" pitchFamily="34" charset="0"/>
                        </a:rPr>
                        <a:t>Identificar el uso convencional de mayúsculas, así como reconocer algunos errores ortográficos </a:t>
                      </a:r>
                      <a:r>
                        <a:rPr lang="es-MX" sz="1150" b="0" i="1" u="none" strike="noStrike" dirty="0">
                          <a:solidFill>
                            <a:srgbClr val="000000"/>
                          </a:solidFill>
                          <a:effectLst/>
                          <a:latin typeface="Calibri" panose="020F0502020204030204" pitchFamily="34" charset="0"/>
                        </a:rPr>
                        <a:t>(b/v y s/c/z</a:t>
                      </a:r>
                      <a:r>
                        <a:rPr lang="es-MX" sz="1150" b="0" i="1" u="none" strike="noStrike" dirty="0" smtClean="0">
                          <a:solidFill>
                            <a:srgbClr val="000000"/>
                          </a:solidFill>
                          <a:effectLst/>
                          <a:latin typeface="Calibri" panose="020F0502020204030204" pitchFamily="34" charset="0"/>
                        </a:rPr>
                        <a:t>).</a:t>
                      </a:r>
                    </a:p>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uso correcto de acentos diacríticos en palabras que introducen enunciados interrogativos. </a:t>
                      </a:r>
                      <a:br>
                        <a:rPr lang="es-MX" sz="1150" b="0" i="0" u="none" strike="noStrike" dirty="0">
                          <a:solidFill>
                            <a:srgbClr val="000000"/>
                          </a:solidFill>
                          <a:effectLst/>
                          <a:latin typeface="Calibri" panose="020F0502020204030204" pitchFamily="34" charset="0"/>
                        </a:rPr>
                      </a:br>
                      <a:endParaRPr lang="es-MX" sz="1150" b="0" i="0" u="none" strike="noStrike" dirty="0" smtClean="0">
                        <a:solidFill>
                          <a:srgbClr val="000000"/>
                        </a:solidFill>
                        <a:effectLst/>
                        <a:latin typeface="Calibri" panose="020F0502020204030204" pitchFamily="34" charset="0"/>
                      </a:endParaRPr>
                    </a:p>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significado de abreviaturas de uso frecuente (</a:t>
                      </a:r>
                      <a:r>
                        <a:rPr lang="es-MX" sz="1150" b="0" i="1" u="none" strike="noStrike" dirty="0">
                          <a:solidFill>
                            <a:srgbClr val="000000"/>
                          </a:solidFill>
                          <a:effectLst/>
                          <a:latin typeface="Calibri" panose="020F0502020204030204" pitchFamily="34" charset="0"/>
                        </a:rPr>
                        <a:t>cel., fecha de nac., </a:t>
                      </a:r>
                      <a:r>
                        <a:rPr lang="es-MX" sz="1150" b="0" i="1" u="none" strike="noStrike" dirty="0" err="1">
                          <a:solidFill>
                            <a:srgbClr val="000000"/>
                          </a:solidFill>
                          <a:effectLst/>
                          <a:latin typeface="Calibri" panose="020F0502020204030204" pitchFamily="34" charset="0"/>
                        </a:rPr>
                        <a:t>Ma.Teresa</a:t>
                      </a:r>
                      <a:r>
                        <a:rPr lang="es-MX" sz="1150" b="0" i="0" u="none" strike="noStrike" dirty="0" smtClean="0">
                          <a:solidFill>
                            <a:srgbClr val="000000"/>
                          </a:solidFill>
                          <a:effectLst/>
                          <a:latin typeface="Calibri" panose="020F0502020204030204" pitchFamily="34" charset="0"/>
                        </a:rPr>
                        <a:t>).</a:t>
                      </a: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a:solidFill>
                            <a:srgbClr val="000000"/>
                          </a:solidFill>
                          <a:effectLst/>
                          <a:latin typeface="Calibri" panose="020F0502020204030204" pitchFamily="34" charset="0"/>
                        </a:rPr>
                        <a:t>Identificar el uso convencional de mayúsculas, reconocer algunos errores ortográficos e identificar la ortografía convencional de palabras de la misma familia léxica.</a:t>
                      </a:r>
                    </a:p>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uso correcto de acentos diacríticos, así como la acentuación convencional en palabras esdrújulas y agudas terminadas en vocal.</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significado de abreviaturas de uso frecuente y reconocer la composición estructural de algunas siglas de uso oficial (</a:t>
                      </a:r>
                      <a:r>
                        <a:rPr lang="es-MX" sz="1150" b="0" i="1" u="none" strike="noStrike" dirty="0">
                          <a:solidFill>
                            <a:srgbClr val="000000"/>
                          </a:solidFill>
                          <a:effectLst/>
                          <a:latin typeface="Calibri" panose="020F0502020204030204" pitchFamily="34" charset="0"/>
                        </a:rPr>
                        <a:t>CURP</a:t>
                      </a:r>
                      <a:r>
                        <a:rPr lang="es-MX" sz="1150" b="0" i="0" u="none" strike="noStrike" dirty="0">
                          <a:solidFill>
                            <a:srgbClr val="000000"/>
                          </a:solidFill>
                          <a:effectLst/>
                          <a:latin typeface="Calibri" panose="020F0502020204030204" pitchFamily="34" charset="0"/>
                        </a:rPr>
                        <a:t>).</a:t>
                      </a:r>
                    </a:p>
                  </a:txBody>
                  <a:tcPr marL="9525" marR="9525" marT="9525" marB="0">
                    <a:solidFill>
                      <a:schemeClr val="bg1"/>
                    </a:solidFill>
                  </a:tcPr>
                </a:tc>
                <a:tc>
                  <a:txBody>
                    <a:bodyPr/>
                    <a:lstStyle/>
                    <a:p>
                      <a:pPr marL="90488" indent="-90488">
                        <a:buFont typeface="Arial" charset="0"/>
                        <a:buChar char="•"/>
                        <a:tabLst/>
                      </a:pPr>
                      <a:endParaRPr lang="es-ES_tradnl" sz="115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4"/>
                  </a:ext>
                </a:extLst>
              </a:tr>
              <a:tr h="1771996">
                <a:tc>
                  <a:txBody>
                    <a:bodyPr/>
                    <a:lstStyle/>
                    <a:p>
                      <a:pPr algn="l" fontAlgn="t"/>
                      <a:r>
                        <a:rPr lang="es-MX" sz="115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150" b="0" i="0" u="none" strike="noStrike" dirty="0" smtClean="0">
                          <a:solidFill>
                            <a:srgbClr val="000000"/>
                          </a:solidFill>
                          <a:effectLst/>
                          <a:latin typeface="Calibri" panose="020F0502020204030204" pitchFamily="34" charset="0"/>
                        </a:rPr>
                        <a:t>econocer </a:t>
                      </a:r>
                      <a:r>
                        <a:rPr lang="es-MX" sz="1150" b="0" i="0" u="none" strike="noStrike" dirty="0">
                          <a:solidFill>
                            <a:srgbClr val="000000"/>
                          </a:solidFill>
                          <a:effectLst/>
                          <a:latin typeface="Calibri" panose="020F0502020204030204" pitchFamily="34" charset="0"/>
                        </a:rPr>
                        <a:t>la representación gráfica de signos de interrogación y exclamación.</a:t>
                      </a:r>
                    </a:p>
                  </a:txBody>
                  <a:tcPr marL="9525" marR="9525" marT="9525" marB="0">
                    <a:solidFill>
                      <a:schemeClr val="bg1"/>
                    </a:solidFill>
                  </a:tcPr>
                </a:tc>
                <a:tc>
                  <a:txBody>
                    <a:bodyPr/>
                    <a:lstStyle/>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uso convencional de los signos de interrogación y exclamación en espacios predeterminados de apertura y cierre</a:t>
                      </a:r>
                      <a:r>
                        <a:rPr lang="es-MX" sz="1150" b="0" i="0" u="none" strike="noStrike" dirty="0" smtClean="0">
                          <a:solidFill>
                            <a:srgbClr val="000000"/>
                          </a:solidFill>
                          <a:effectLst/>
                          <a:latin typeface="Calibri" panose="020F0502020204030204" pitchFamily="34" charset="0"/>
                        </a:rPr>
                        <a:t>.</a:t>
                      </a: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uso convencional de los signos de interrogación y exclamación, así como identificar el uso convencional de comas y puntos en un párrafo.</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uso convencional de los signos de interrogación y exclamación, identificar el uso convencional de comas y puntos en un párrafo, así como reconocer el uso de guion para introducir diálogos.</a:t>
                      </a:r>
                    </a:p>
                  </a:txBody>
                  <a:tcPr marL="9525" marR="9525" marT="9525" marB="0">
                    <a:solidFill>
                      <a:schemeClr val="bg1"/>
                    </a:solidFill>
                  </a:tcPr>
                </a:tc>
                <a:extLst>
                  <a:ext uri="{0D108BD9-81ED-4DB2-BD59-A6C34878D82A}">
                    <a16:rowId xmlns:a16="http://schemas.microsoft.com/office/drawing/2014/main" val="2833875164"/>
                  </a:ext>
                </a:extLst>
              </a:tr>
            </a:tbl>
          </a:graphicData>
        </a:graphic>
      </p:graphicFrame>
    </p:spTree>
    <p:extLst>
      <p:ext uri="{BB962C8B-B14F-4D97-AF65-F5344CB8AC3E}">
        <p14:creationId xmlns:p14="http://schemas.microsoft.com/office/powerpoint/2010/main" val="6799267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4"/>
            <a:ext cx="8032750" cy="384378"/>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Matemáticas</a:t>
            </a:r>
            <a:endParaRPr lang="es-ES_tradnl" sz="2300" dirty="0">
              <a:latin typeface="Tahoma" charset="0"/>
              <a:ea typeface="Tahoma" charset="0"/>
              <a:cs typeface="Tahoma" charset="0"/>
            </a:endParaRP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9" name="Marcador de contenido 6"/>
          <p:cNvGraphicFramePr>
            <a:graphicFrameLocks noGrp="1"/>
          </p:cNvGraphicFramePr>
          <p:nvPr>
            <p:ph idx="10"/>
            <p:extLst/>
          </p:nvPr>
        </p:nvGraphicFramePr>
        <p:xfrm>
          <a:off x="279133" y="1074558"/>
          <a:ext cx="8614610" cy="4574361"/>
        </p:xfrm>
        <a:graphic>
          <a:graphicData uri="http://schemas.openxmlformats.org/drawingml/2006/table">
            <a:tbl>
              <a:tblPr firstRow="1" firstCol="1" bandRow="1">
                <a:tableStyleId>{0505E3EF-67EA-436B-97B2-0124C06EBD24}</a:tableStyleId>
              </a:tblPr>
              <a:tblGrid>
                <a:gridCol w="2077029">
                  <a:extLst>
                    <a:ext uri="{9D8B030D-6E8A-4147-A177-3AD203B41FA5}">
                      <a16:colId xmlns:a16="http://schemas.microsoft.com/office/drawing/2014/main" val="20000"/>
                    </a:ext>
                  </a:extLst>
                </a:gridCol>
                <a:gridCol w="2066898">
                  <a:extLst>
                    <a:ext uri="{9D8B030D-6E8A-4147-A177-3AD203B41FA5}">
                      <a16:colId xmlns:a16="http://schemas.microsoft.com/office/drawing/2014/main" val="20001"/>
                    </a:ext>
                  </a:extLst>
                </a:gridCol>
                <a:gridCol w="2147953">
                  <a:extLst>
                    <a:ext uri="{9D8B030D-6E8A-4147-A177-3AD203B41FA5}">
                      <a16:colId xmlns:a16="http://schemas.microsoft.com/office/drawing/2014/main" val="20002"/>
                    </a:ext>
                  </a:extLst>
                </a:gridCol>
                <a:gridCol w="2322730">
                  <a:extLst>
                    <a:ext uri="{9D8B030D-6E8A-4147-A177-3AD203B41FA5}">
                      <a16:colId xmlns:a16="http://schemas.microsoft.com/office/drawing/2014/main" val="20003"/>
                    </a:ext>
                  </a:extLst>
                </a:gridCol>
              </a:tblGrid>
              <a:tr h="287155">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Sentido numérico y pensamiento algebraico</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0099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4019942">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escribir y comparar números naturales sin ceros intermedios.</a:t>
                      </a:r>
                    </a:p>
                    <a:p>
                      <a:pPr>
                        <a:lnSpc>
                          <a:spcPct val="107000"/>
                        </a:lnSpc>
                        <a:spcAft>
                          <a:spcPts val="0"/>
                        </a:spcAft>
                      </a:pPr>
                      <a:r>
                        <a:rPr lang="es-MX" sz="1300" b="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escribir, leer y comparar números naturales, y los aplican para  resolver problemas de suma, y calcular multiplicaciones y divisiones con números decimales por naturales; identificar una fracción en un modelo continuo; reconocer la regla verbal y la pertenencia de un término a una sucesión aritmética creciente.</a:t>
                      </a: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leer y escribir números decimales, y resolver problemas aditivos con números naturales o decimales, y de multiplicación o división de naturales o decimales con naturales; identificar una fracción en un modelo discreto, comparar fracciones y multiplicarlas por un número natural; usar las fracciones para expresar una división, identificar el dividendo o divisor, así como sucesiones aritméticas crecientes, a partir de la regla.</a:t>
                      </a: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comparar números decimales; resolver problemas aditivos con números naturales, decimales y fraccionarios que involucran dos o más transformaciones y los que implican dividir o multiplicar números fraccionarios por naturales; ubicar una fracción en la recta numérica; usar las fracciones para expresar el resultado de un reparto; identificar la sucesión geométrica dada su regla y el término siguiente en sucesiones especiales.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545466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Matemáticas</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98385" y="998163"/>
          <a:ext cx="8595358" cy="4758020"/>
        </p:xfrm>
        <a:graphic>
          <a:graphicData uri="http://schemas.openxmlformats.org/drawingml/2006/table">
            <a:tbl>
              <a:tblPr firstRow="1" firstCol="1" bandRow="1">
                <a:tableStyleId>{0505E3EF-67EA-436B-97B2-0124C06EBD24}</a:tableStyleId>
              </a:tblPr>
              <a:tblGrid>
                <a:gridCol w="2072386">
                  <a:extLst>
                    <a:ext uri="{9D8B030D-6E8A-4147-A177-3AD203B41FA5}">
                      <a16:colId xmlns:a16="http://schemas.microsoft.com/office/drawing/2014/main" val="20000"/>
                    </a:ext>
                  </a:extLst>
                </a:gridCol>
                <a:gridCol w="2225292">
                  <a:extLst>
                    <a:ext uri="{9D8B030D-6E8A-4147-A177-3AD203B41FA5}">
                      <a16:colId xmlns:a16="http://schemas.microsoft.com/office/drawing/2014/main" val="20001"/>
                    </a:ext>
                  </a:extLst>
                </a:gridCol>
                <a:gridCol w="2148722">
                  <a:extLst>
                    <a:ext uri="{9D8B030D-6E8A-4147-A177-3AD203B41FA5}">
                      <a16:colId xmlns:a16="http://schemas.microsoft.com/office/drawing/2014/main" val="20002"/>
                    </a:ext>
                  </a:extLst>
                </a:gridCol>
                <a:gridCol w="2148958">
                  <a:extLst>
                    <a:ext uri="{9D8B030D-6E8A-4147-A177-3AD203B41FA5}">
                      <a16:colId xmlns:a16="http://schemas.microsoft.com/office/drawing/2014/main" val="20003"/>
                    </a:ext>
                  </a:extLst>
                </a:gridCol>
              </a:tblGrid>
              <a:tr h="443947">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Forma,</a:t>
                      </a:r>
                      <a:r>
                        <a:rPr lang="es-MX" sz="2000" baseline="0" dirty="0">
                          <a:solidFill>
                            <a:srgbClr val="6B1C73"/>
                          </a:solidFill>
                          <a:effectLst/>
                        </a:rPr>
                        <a:t> espacio y medida</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25075">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4085790">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identificar las características y propiedades básicas de triángulos, prismas y pirámides.</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identificar elementos geométricos como alturas, líneas paralelas y ángulos rectos en figuras simples; resolver problemas utilizando las características y propiedades de cuadriláteros, prismas y pirámides; identificar unidades de medida en áreas, y resolver problemas de cálculo de perímetros; ubicar lugares usando sistemas de referencia convencionales en planos o mapas; resolver problemas de conversión en el Sistema Internacional de Unidades (SI).</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resolver problemas utilizando las características y propiedades de ángulos agudos, líneas rectas, figuras y cuerpos geométricos; distinguir situaciones donde se utiliza el concepto de perímetro o área; calcular la distancia real de un punto a otro en mapas; ubicar puntos y coordenadas en el plano cartesiano; resolver problemas directos de conversión de unidades de medida (SI e inglés).</a:t>
                      </a:r>
                    </a:p>
                    <a:p>
                      <a:pPr algn="just">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resolver problemas de cálculo de áreas y de conversión de unidades de medida con una operación adicional; y describir rutas usando sistemas de referencia convencionales en planos o mapas.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387886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Matemáticas</a:t>
            </a:r>
            <a:endParaRPr lang="es-ES_tradnl" sz="2300" dirty="0">
              <a:latin typeface="Tahoma" charset="0"/>
              <a:ea typeface="Tahoma" charset="0"/>
              <a:cs typeface="Tahoma" charset="0"/>
            </a:endParaRPr>
          </a:p>
        </p:txBody>
      </p:sp>
      <p:sp>
        <p:nvSpPr>
          <p:cNvPr id="8"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6" name="Marcador de contenido 6"/>
          <p:cNvGraphicFramePr>
            <a:graphicFrameLocks noGrp="1"/>
          </p:cNvGraphicFramePr>
          <p:nvPr>
            <p:ph idx="10"/>
            <p:extLst/>
          </p:nvPr>
        </p:nvGraphicFramePr>
        <p:xfrm>
          <a:off x="298383" y="1263462"/>
          <a:ext cx="8576110" cy="3434076"/>
        </p:xfrm>
        <a:graphic>
          <a:graphicData uri="http://schemas.openxmlformats.org/drawingml/2006/table">
            <a:tbl>
              <a:tblPr firstRow="1" firstCol="1" bandRow="1">
                <a:tableStyleId>{0505E3EF-67EA-436B-97B2-0124C06EBD24}</a:tableStyleId>
              </a:tblPr>
              <a:tblGrid>
                <a:gridCol w="2067747">
                  <a:extLst>
                    <a:ext uri="{9D8B030D-6E8A-4147-A177-3AD203B41FA5}">
                      <a16:colId xmlns:a16="http://schemas.microsoft.com/office/drawing/2014/main" val="20000"/>
                    </a:ext>
                  </a:extLst>
                </a:gridCol>
                <a:gridCol w="2057660">
                  <a:extLst>
                    <a:ext uri="{9D8B030D-6E8A-4147-A177-3AD203B41FA5}">
                      <a16:colId xmlns:a16="http://schemas.microsoft.com/office/drawing/2014/main" val="20001"/>
                    </a:ext>
                  </a:extLst>
                </a:gridCol>
                <a:gridCol w="2138354">
                  <a:extLst>
                    <a:ext uri="{9D8B030D-6E8A-4147-A177-3AD203B41FA5}">
                      <a16:colId xmlns:a16="http://schemas.microsoft.com/office/drawing/2014/main" val="20002"/>
                    </a:ext>
                  </a:extLst>
                </a:gridCol>
                <a:gridCol w="2312349">
                  <a:extLst>
                    <a:ext uri="{9D8B030D-6E8A-4147-A177-3AD203B41FA5}">
                      <a16:colId xmlns:a16="http://schemas.microsoft.com/office/drawing/2014/main" val="20003"/>
                    </a:ext>
                  </a:extLst>
                </a:gridCol>
              </a:tblGrid>
              <a:tr h="450274">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Manejo de la</a:t>
                      </a:r>
                      <a:r>
                        <a:rPr lang="es-MX" sz="2000" baseline="0" dirty="0">
                          <a:solidFill>
                            <a:srgbClr val="6B1C73"/>
                          </a:solidFill>
                          <a:effectLst/>
                        </a:rPr>
                        <a:t> información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2513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2600170">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leer información en gráficas de barras.</a:t>
                      </a:r>
                    </a:p>
                    <a:p>
                      <a:pPr>
                        <a:lnSpc>
                          <a:spcPct val="107000"/>
                        </a:lnSpc>
                        <a:spcAft>
                          <a:spcPts val="0"/>
                        </a:spcAft>
                      </a:pPr>
                      <a:endParaRPr lang="es-MX" sz="1300" b="0" dirty="0">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solucionar problemas que implican analizar o representar información en tablas o gráficas de barras, y de porcentaje y proporcionalidad del tipo “valor faltante” en diversos contextos, dado el valor unitario.</a:t>
                      </a: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resolver problemas que implican la lectura de información en portadores, reconocer distintas formas de representar un porcentaje;  resolver problemas que impliquen identificar la moda de un conjunto de datos y de proporcionalidad del tipo “valor faltante” en diversos contextos sin dar el valor unitario.</a:t>
                      </a: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identificar la gráfica de barras que corresponde a un conjunto de datos; y resolver problemas usando la media, mediana y de comparación de razones.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9749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a:xfrm>
            <a:off x="669132" y="402263"/>
            <a:ext cx="7886700" cy="547062"/>
          </a:xfrm>
        </p:spPr>
        <p:txBody>
          <a:bodyPr/>
          <a:lstStyle/>
          <a:p>
            <a:r>
              <a:rPr lang="x-none" sz="2300" dirty="0">
                <a:latin typeface="Tahoma" charset="0"/>
                <a:ea typeface="Tahoma" charset="0"/>
                <a:cs typeface="Tahoma" charset="0"/>
              </a:rPr>
              <a:t>Consideraciones para la interpretación de los resultados</a:t>
            </a:r>
            <a:r>
              <a:rPr lang="x-none" dirty="0"/>
              <a:t/>
            </a:r>
            <a:br>
              <a:rPr lang="x-none" dirty="0"/>
            </a:br>
            <a:endParaRPr lang="es-MX" dirty="0"/>
          </a:p>
        </p:txBody>
      </p:sp>
      <p:sp>
        <p:nvSpPr>
          <p:cNvPr id="13" name="Marcador de texto 12"/>
          <p:cNvSpPr>
            <a:spLocks noGrp="1"/>
          </p:cNvSpPr>
          <p:nvPr>
            <p:ph type="body" idx="1"/>
          </p:nvPr>
        </p:nvSpPr>
        <p:spPr>
          <a:xfrm>
            <a:off x="661591" y="882374"/>
            <a:ext cx="7886699" cy="653056"/>
          </a:xfrm>
        </p:spPr>
        <p:txBody>
          <a:bodyPr>
            <a:normAutofit/>
          </a:bodyPr>
          <a:lstStyle/>
          <a:p>
            <a:r>
              <a:rPr lang="x-none" sz="1700" dirty="0">
                <a:latin typeface="Tahoma" charset="0"/>
                <a:ea typeface="Tahoma" charset="0"/>
                <a:cs typeface="Tahoma" charset="0"/>
              </a:rPr>
              <a:t>Para que los resultados de cada dominio sean representativos y precisos, cada subpoblación tiene que cumplir con los siguientes criterios:</a:t>
            </a:r>
          </a:p>
          <a:p>
            <a:endParaRPr lang="es-MX" dirty="0"/>
          </a:p>
        </p:txBody>
      </p:sp>
      <p:sp>
        <p:nvSpPr>
          <p:cNvPr id="14" name="Marcador de contenido 13"/>
          <p:cNvSpPr>
            <a:spLocks noGrp="1"/>
          </p:cNvSpPr>
          <p:nvPr>
            <p:ph sz="half" idx="2"/>
          </p:nvPr>
        </p:nvSpPr>
        <p:spPr>
          <a:xfrm>
            <a:off x="629842" y="1535430"/>
            <a:ext cx="7886698" cy="4127183"/>
          </a:xfrm>
        </p:spPr>
        <p:txBody>
          <a:bodyPr>
            <a:normAutofit fontScale="92500" lnSpcReduction="10000"/>
          </a:bodyPr>
          <a:lstStyle/>
          <a:p>
            <a:pPr marL="160735" indent="-160735" algn="just"/>
            <a:r>
              <a:rPr lang="x-none" sz="1200" b="1" dirty="0"/>
              <a:t>Tasa de participación. </a:t>
            </a:r>
            <a:r>
              <a:rPr lang="es-ES" sz="1200" dirty="0" smtClean="0"/>
              <a:t>Cuando la tasa de participación es menor al 80% pero mayor al 50% se indica a los usuarios consideren con precaución los resultados. Cuando las tasas de participación son del 50% o menores no se generan resultados porque puede presentar sesgos grandes. En las tablas de resultados se han incluido algunas estimaciones de 2015 que en su momento no alcanzaron la tasa de participación del 85%, criterio utilizado en ese momento, a fin de homologar el criterio. </a:t>
            </a:r>
          </a:p>
          <a:p>
            <a:pPr marL="160735" indent="-160735" algn="just"/>
            <a:r>
              <a:rPr lang="x-none" sz="1200" dirty="0" smtClean="0"/>
              <a:t>En Planea 2018, se homologa el criterio de tasa de participación utilizado en Planea 2017, para educación secundaria. Este se toma con la intención de dar resultados en la mayor cantidad posible de dominios de estudio, por lo que se propone adoptar el criterio del Tercer Estudio Regional Comparativo y Explicativo (TERCE), que es más relajado. En el reporte técnico del estudio se establece que las muestras recolectadas deben de cumplir con los tres criterios:</a:t>
            </a:r>
          </a:p>
          <a:p>
            <a:pPr marL="482204" lvl="1" indent="-225029" algn="just">
              <a:buFont typeface="+mj-lt"/>
              <a:buAutoNum type="romanLcPeriod"/>
            </a:pPr>
            <a:r>
              <a:rPr lang="x-none" sz="1200" dirty="0" smtClean="0"/>
              <a:t>El </a:t>
            </a:r>
            <a:r>
              <a:rPr lang="x-none" sz="1200" dirty="0"/>
              <a:t>tamaño de muestra efectiva de </a:t>
            </a:r>
            <a:r>
              <a:rPr lang="x-none" sz="1200" dirty="0" smtClean="0"/>
              <a:t>escuelas, las cuales se definen como las unidades primarias de muestreo (UPM), </a:t>
            </a:r>
            <a:r>
              <a:rPr lang="x-none" sz="1200" dirty="0"/>
              <a:t>es por lo menos 80% de las escuelas esperadas en cada grado y área.</a:t>
            </a:r>
          </a:p>
          <a:p>
            <a:pPr marL="482204" lvl="1" indent="-225029" algn="just">
              <a:buFont typeface="+mj-lt"/>
              <a:buAutoNum type="romanLcPeriod"/>
            </a:pPr>
            <a:r>
              <a:rPr lang="x-none" sz="1200" dirty="0"/>
              <a:t>El tamaño de muestra efectiva incluye al menos 70% de escuelas titulares.</a:t>
            </a:r>
          </a:p>
          <a:p>
            <a:pPr marL="482204" lvl="1" indent="-225029" algn="just">
              <a:buFont typeface="+mj-lt"/>
              <a:buAutoNum type="romanLcPeriod"/>
            </a:pPr>
            <a:r>
              <a:rPr lang="x-none" sz="1200" dirty="0"/>
              <a:t>El tamaño de muestra efectiva alcanza por lo menos a 80% de los alumnos que concurren efectivamente a clases</a:t>
            </a:r>
            <a:r>
              <a:rPr lang="x-none" sz="1200" dirty="0" smtClean="0"/>
              <a:t>.</a:t>
            </a:r>
            <a:endParaRPr lang="x-none" sz="1200" dirty="0"/>
          </a:p>
          <a:p>
            <a:pPr marL="160735" indent="-160735"/>
            <a:r>
              <a:rPr lang="es-MX" sz="1200" b="1" dirty="0"/>
              <a:t>Precisión. </a:t>
            </a:r>
            <a:r>
              <a:rPr lang="es-MX" sz="1200" dirty="0"/>
              <a:t>La precisión en términos del valor de la razón del Error estándar del estimador de la media (EE) entre la Desviación estándar poblacional (SD): EE/SD debe ser menor o igual a 15</a:t>
            </a:r>
            <a:r>
              <a:rPr lang="es-MX" sz="1200" dirty="0" smtClean="0"/>
              <a:t>%.</a:t>
            </a:r>
            <a:endParaRPr lang="es-MX" sz="1200" dirty="0"/>
          </a:p>
          <a:p>
            <a:pPr algn="just"/>
            <a:r>
              <a:rPr lang="es-MX" sz="1200" dirty="0"/>
              <a:t>Para describir la </a:t>
            </a:r>
            <a:r>
              <a:rPr lang="es-MX" sz="1200" dirty="0" smtClean="0"/>
              <a:t>precisión </a:t>
            </a:r>
            <a:r>
              <a:rPr lang="es-MX" sz="1200" dirty="0"/>
              <a:t>de la estimación de los porcentajes de estudiantes en cada nivel de logro, se utiliza el </a:t>
            </a:r>
            <a:r>
              <a:rPr lang="es-MX" sz="1200" b="1" dirty="0"/>
              <a:t>coeficiente de variación (CV)</a:t>
            </a:r>
            <a:r>
              <a:rPr lang="es-MX" sz="1200" dirty="0"/>
              <a:t>, que se obtiene dividiendo el error estándar de la estimación entre el valor del parámetro estimado y se multiplica por 100 para presentarse como porcentaje, bajos valores del CV se asocian a niveles altos de precisión</a:t>
            </a:r>
            <a:r>
              <a:rPr lang="es-MX" sz="1200" dirty="0" smtClean="0"/>
              <a:t>. Desde </a:t>
            </a:r>
            <a:r>
              <a:rPr lang="es-MX" sz="1200" dirty="0"/>
              <a:t>los resultados de Planea 2017, educación media superior, para el CV se utilizan como puntos de corte el 20.0% y 33.3%; para valores del CV entre 0% y 20.0% las estimaciones pueden considerarse como interpretables sin ninguna restricción; coeficientes mayores que 20.0% y menores o iguales a 33.3% se consideran estimaciones que pueden interpretarse sin restricciones, pero con precaución debido a la alta variabilidad de la muestra asociada con las estimaciones; estimaciones con CV mayores que 33.3% no deberían de interpretarse</a:t>
            </a:r>
            <a:r>
              <a:rPr lang="es-MX" sz="1200" dirty="0" smtClean="0"/>
              <a:t>.</a:t>
            </a:r>
            <a:endParaRPr lang="x-none" sz="1200" dirty="0"/>
          </a:p>
        </p:txBody>
      </p:sp>
      <p:sp>
        <p:nvSpPr>
          <p:cNvPr id="5" name="Rectángulo 4"/>
          <p:cNvSpPr/>
          <p:nvPr/>
        </p:nvSpPr>
        <p:spPr>
          <a:xfrm>
            <a:off x="0" y="816920"/>
            <a:ext cx="80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168783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1075" y="332702"/>
            <a:ext cx="7886700" cy="942465"/>
          </a:xfrm>
        </p:spPr>
        <p:txBody>
          <a:bodyPr/>
          <a:lstStyle/>
          <a:p>
            <a:r>
              <a:rPr lang="es-ES_tradnl" sz="2800" dirty="0">
                <a:latin typeface="Tahoma" charset="0"/>
                <a:ea typeface="Tahoma" charset="0"/>
                <a:cs typeface="Tahoma" charset="0"/>
              </a:rPr>
              <a:t>Contenidos generales de la prueba Planea </a:t>
            </a:r>
            <a:br>
              <a:rPr lang="es-ES_tradnl" sz="2800" dirty="0">
                <a:latin typeface="Tahoma" charset="0"/>
                <a:ea typeface="Tahoma" charset="0"/>
                <a:cs typeface="Tahoma" charset="0"/>
              </a:rPr>
            </a:br>
            <a:r>
              <a:rPr lang="es-ES_tradnl" sz="2800" dirty="0">
                <a:latin typeface="Tahoma" charset="0"/>
                <a:ea typeface="Tahoma" charset="0"/>
                <a:cs typeface="Tahoma" charset="0"/>
              </a:rPr>
              <a:t>de Lenguaje y Comunicación 2018</a:t>
            </a:r>
          </a:p>
        </p:txBody>
      </p:sp>
      <p:graphicFrame>
        <p:nvGraphicFramePr>
          <p:cNvPr id="6" name="Marcador de contenido 6"/>
          <p:cNvGraphicFramePr>
            <a:graphicFrameLocks noGrp="1"/>
          </p:cNvGraphicFramePr>
          <p:nvPr>
            <p:ph idx="1"/>
            <p:extLst/>
          </p:nvPr>
        </p:nvGraphicFramePr>
        <p:xfrm>
          <a:off x="758350" y="1937803"/>
          <a:ext cx="7607435" cy="3063340"/>
        </p:xfrm>
        <a:graphic>
          <a:graphicData uri="http://schemas.openxmlformats.org/drawingml/2006/table">
            <a:tbl>
              <a:tblPr firstRow="1" bandRow="1">
                <a:tableStyleId>{0505E3EF-67EA-436B-97B2-0124C06EBD24}</a:tableStyleId>
              </a:tblPr>
              <a:tblGrid>
                <a:gridCol w="5304790">
                  <a:extLst>
                    <a:ext uri="{9D8B030D-6E8A-4147-A177-3AD203B41FA5}">
                      <a16:colId xmlns:a16="http://schemas.microsoft.com/office/drawing/2014/main" val="20000"/>
                    </a:ext>
                  </a:extLst>
                </a:gridCol>
                <a:gridCol w="2302645">
                  <a:extLst>
                    <a:ext uri="{9D8B030D-6E8A-4147-A177-3AD203B41FA5}">
                      <a16:colId xmlns:a16="http://schemas.microsoft.com/office/drawing/2014/main" val="20001"/>
                    </a:ext>
                  </a:extLst>
                </a:gridCol>
              </a:tblGrid>
              <a:tr h="437620">
                <a:tc>
                  <a:txBody>
                    <a:bodyPr/>
                    <a:lstStyle/>
                    <a:p>
                      <a:pPr algn="ctr"/>
                      <a:r>
                        <a:rPr lang="es-ES_tradnl" b="0" dirty="0">
                          <a:solidFill>
                            <a:schemeClr val="bg1"/>
                          </a:solidFill>
                          <a:latin typeface="Calibri" panose="020F0502020204030204" pitchFamily="34" charset="0"/>
                        </a:rPr>
                        <a:t>Unidad de evaluación</a:t>
                      </a:r>
                    </a:p>
                  </a:txBody>
                  <a:tcPr>
                    <a:solidFill>
                      <a:srgbClr val="CC0671"/>
                    </a:solidFill>
                  </a:tcPr>
                </a:tc>
                <a:tc>
                  <a:txBody>
                    <a:bodyPr/>
                    <a:lstStyle/>
                    <a:p>
                      <a:pPr algn="ctr"/>
                      <a:r>
                        <a:rPr lang="es-ES_tradnl" b="0" dirty="0">
                          <a:solidFill>
                            <a:schemeClr val="bg1"/>
                          </a:solidFill>
                          <a:latin typeface="Calibri" panose="020F0502020204030204" pitchFamily="34" charset="0"/>
                        </a:rPr>
                        <a:t>Número de reactivos</a:t>
                      </a:r>
                    </a:p>
                  </a:txBody>
                  <a:tcPr>
                    <a:solidFill>
                      <a:srgbClr val="CC0671"/>
                    </a:solidFill>
                  </a:tcPr>
                </a:tc>
                <a:extLst>
                  <a:ext uri="{0D108BD9-81ED-4DB2-BD59-A6C34878D82A}">
                    <a16:rowId xmlns:a16="http://schemas.microsoft.com/office/drawing/2014/main" val="10000"/>
                  </a:ext>
                </a:extLst>
              </a:tr>
              <a:tr h="437620">
                <a:tc>
                  <a:txBody>
                    <a:bodyPr/>
                    <a:lstStyle/>
                    <a:p>
                      <a:r>
                        <a:rPr lang="es-ES" sz="1800" kern="1200" dirty="0">
                          <a:solidFill>
                            <a:schemeClr val="dk1"/>
                          </a:solidFill>
                          <a:latin typeface="Calibri" panose="020F0502020204030204" pitchFamily="34" charset="0"/>
                          <a:ea typeface="+mn-ea"/>
                          <a:cs typeface="+mn-cs"/>
                        </a:rPr>
                        <a:t>Extracción de información y comprensión</a:t>
                      </a:r>
                      <a:endParaRPr lang="es-ES_tradnl" sz="1800" kern="1200" dirty="0">
                        <a:solidFill>
                          <a:schemeClr val="dk1"/>
                        </a:solidFill>
                        <a:latin typeface="Calibri" panose="020F0502020204030204" pitchFamily="34" charset="0"/>
                        <a:ea typeface="+mn-ea"/>
                        <a:cs typeface="+mn-cs"/>
                      </a:endParaRPr>
                    </a:p>
                  </a:txBody>
                  <a:tcPr anchor="ctr">
                    <a:solidFill>
                      <a:schemeClr val="bg1"/>
                    </a:solidFill>
                  </a:tcPr>
                </a:tc>
                <a:tc>
                  <a:txBody>
                    <a:bodyPr/>
                    <a:lstStyle/>
                    <a:p>
                      <a:pPr algn="ctr"/>
                      <a:r>
                        <a:rPr lang="es-ES_tradnl" dirty="0">
                          <a:latin typeface="Calibri" panose="020F0502020204030204" pitchFamily="34" charset="0"/>
                        </a:rPr>
                        <a:t>31</a:t>
                      </a:r>
                    </a:p>
                  </a:txBody>
                  <a:tcPr anchor="ctr">
                    <a:solidFill>
                      <a:schemeClr val="bg1"/>
                    </a:solidFill>
                  </a:tcPr>
                </a:tc>
                <a:extLst>
                  <a:ext uri="{0D108BD9-81ED-4DB2-BD59-A6C34878D82A}">
                    <a16:rowId xmlns:a16="http://schemas.microsoft.com/office/drawing/2014/main" val="10002"/>
                  </a:ext>
                </a:extLst>
              </a:tr>
              <a:tr h="437620">
                <a:tc>
                  <a:txBody>
                    <a:bodyPr/>
                    <a:lstStyle/>
                    <a:p>
                      <a:r>
                        <a:rPr lang="es-ES_tradnl" sz="1800" kern="1200" dirty="0">
                          <a:solidFill>
                            <a:schemeClr val="dk1"/>
                          </a:solidFill>
                          <a:latin typeface="Calibri" panose="020F0502020204030204" pitchFamily="34" charset="0"/>
                          <a:ea typeface="+mn-ea"/>
                          <a:cs typeface="+mn-cs"/>
                        </a:rPr>
                        <a:t>Desarrollo de una interpretación</a:t>
                      </a:r>
                    </a:p>
                  </a:txBody>
                  <a:tcPr anchor="ctr">
                    <a:solidFill>
                      <a:schemeClr val="bg1"/>
                    </a:solidFill>
                  </a:tcPr>
                </a:tc>
                <a:tc>
                  <a:txBody>
                    <a:bodyPr/>
                    <a:lstStyle/>
                    <a:p>
                      <a:pPr algn="ctr"/>
                      <a:r>
                        <a:rPr lang="es-ES_tradnl" dirty="0">
                          <a:latin typeface="Calibri" panose="020F0502020204030204" pitchFamily="34" charset="0"/>
                        </a:rPr>
                        <a:t>26</a:t>
                      </a:r>
                    </a:p>
                  </a:txBody>
                  <a:tcPr anchor="ctr">
                    <a:solidFill>
                      <a:schemeClr val="bg1"/>
                    </a:solidFill>
                  </a:tcPr>
                </a:tc>
                <a:extLst>
                  <a:ext uri="{0D108BD9-81ED-4DB2-BD59-A6C34878D82A}">
                    <a16:rowId xmlns:a16="http://schemas.microsoft.com/office/drawing/2014/main" val="10003"/>
                  </a:ext>
                </a:extLst>
              </a:tr>
              <a:tr h="4376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kern="1200" dirty="0">
                          <a:solidFill>
                            <a:schemeClr val="dk1"/>
                          </a:solidFill>
                          <a:latin typeface="Calibri" panose="020F0502020204030204" pitchFamily="34" charset="0"/>
                          <a:ea typeface="+mn-ea"/>
                          <a:cs typeface="+mn-cs"/>
                        </a:rPr>
                        <a:t>Análisis de la estructura textual</a:t>
                      </a:r>
                      <a:endParaRPr lang="es-ES_tradnl" sz="1800" kern="1200" dirty="0">
                        <a:solidFill>
                          <a:schemeClr val="dk1"/>
                        </a:solidFill>
                        <a:latin typeface="Calibri" panose="020F0502020204030204" pitchFamily="34" charset="0"/>
                        <a:ea typeface="+mn-ea"/>
                        <a:cs typeface="+mn-cs"/>
                      </a:endParaRPr>
                    </a:p>
                  </a:txBody>
                  <a:tcPr anchor="ctr">
                    <a:solidFill>
                      <a:schemeClr val="bg1"/>
                    </a:solidFill>
                  </a:tcPr>
                </a:tc>
                <a:tc>
                  <a:txBody>
                    <a:bodyPr/>
                    <a:lstStyle/>
                    <a:p>
                      <a:pPr algn="ctr"/>
                      <a:r>
                        <a:rPr lang="es-ES_tradnl" dirty="0">
                          <a:latin typeface="Calibri" panose="020F0502020204030204" pitchFamily="34" charset="0"/>
                        </a:rPr>
                        <a:t>39</a:t>
                      </a:r>
                    </a:p>
                  </a:txBody>
                  <a:tcPr anchor="ctr">
                    <a:solidFill>
                      <a:schemeClr val="bg1"/>
                    </a:solidFill>
                  </a:tcPr>
                </a:tc>
                <a:extLst>
                  <a:ext uri="{0D108BD9-81ED-4DB2-BD59-A6C34878D82A}">
                    <a16:rowId xmlns:a16="http://schemas.microsoft.com/office/drawing/2014/main" val="10004"/>
                  </a:ext>
                </a:extLst>
              </a:tr>
              <a:tr h="437620">
                <a:tc>
                  <a:txBody>
                    <a:bodyPr/>
                    <a:lstStyle/>
                    <a:p>
                      <a:r>
                        <a:rPr lang="es-ES" dirty="0">
                          <a:latin typeface="Calibri" panose="020F0502020204030204" pitchFamily="34" charset="0"/>
                        </a:rPr>
                        <a:t>Reflexión sobre el sistema de la lengua</a:t>
                      </a:r>
                      <a:endParaRPr lang="es-ES_tradnl" dirty="0"/>
                    </a:p>
                  </a:txBody>
                  <a:tcPr anchor="ctr">
                    <a:solidFill>
                      <a:schemeClr val="bg1"/>
                    </a:solidFill>
                  </a:tcPr>
                </a:tc>
                <a:tc>
                  <a:txBody>
                    <a:bodyPr/>
                    <a:lstStyle/>
                    <a:p>
                      <a:pPr algn="ctr"/>
                      <a:r>
                        <a:rPr lang="es-ES_tradnl" dirty="0">
                          <a:latin typeface="Calibri" panose="020F0502020204030204" pitchFamily="34" charset="0"/>
                        </a:rPr>
                        <a:t>27</a:t>
                      </a:r>
                    </a:p>
                  </a:txBody>
                  <a:tcPr anchor="ctr">
                    <a:solidFill>
                      <a:schemeClr val="bg1"/>
                    </a:solidFill>
                  </a:tcPr>
                </a:tc>
                <a:extLst>
                  <a:ext uri="{0D108BD9-81ED-4DB2-BD59-A6C34878D82A}">
                    <a16:rowId xmlns:a16="http://schemas.microsoft.com/office/drawing/2014/main" val="10007"/>
                  </a:ext>
                </a:extLst>
              </a:tr>
              <a:tr h="437620">
                <a:tc>
                  <a:txBody>
                    <a:bodyPr/>
                    <a:lstStyle/>
                    <a:p>
                      <a:r>
                        <a:rPr lang="es-ES_tradnl" dirty="0">
                          <a:latin typeface="Calibri" panose="020F0502020204030204" pitchFamily="34" charset="0"/>
                        </a:rPr>
                        <a:t>Convenciones lingüísticas</a:t>
                      </a:r>
                      <a:endParaRPr lang="es-ES_tradnl" dirty="0"/>
                    </a:p>
                  </a:txBody>
                  <a:tcPr anchor="ctr">
                    <a:solidFill>
                      <a:schemeClr val="bg1"/>
                    </a:solidFill>
                  </a:tcPr>
                </a:tc>
                <a:tc>
                  <a:txBody>
                    <a:bodyPr/>
                    <a:lstStyle/>
                    <a:p>
                      <a:pPr algn="ctr"/>
                      <a:r>
                        <a:rPr lang="es-ES_tradnl" dirty="0">
                          <a:latin typeface="Calibri" panose="020F0502020204030204" pitchFamily="34" charset="0"/>
                        </a:rPr>
                        <a:t>18</a:t>
                      </a:r>
                      <a:endParaRPr lang="es-ES_tradnl" dirty="0"/>
                    </a:p>
                  </a:txBody>
                  <a:tcPr anchor="ctr">
                    <a:solidFill>
                      <a:schemeClr val="bg1"/>
                    </a:solidFill>
                  </a:tcPr>
                </a:tc>
                <a:extLst>
                  <a:ext uri="{0D108BD9-81ED-4DB2-BD59-A6C34878D82A}">
                    <a16:rowId xmlns:a16="http://schemas.microsoft.com/office/drawing/2014/main" val="189049939"/>
                  </a:ext>
                </a:extLst>
              </a:tr>
              <a:tr h="437620">
                <a:tc>
                  <a:txBody>
                    <a:bodyPr/>
                    <a:lstStyle/>
                    <a:p>
                      <a:pPr algn="r"/>
                      <a:r>
                        <a:rPr lang="es-ES_tradnl" dirty="0">
                          <a:latin typeface="Calibri" panose="020F0502020204030204" pitchFamily="34" charset="0"/>
                        </a:rPr>
                        <a:t>Total de reactivos</a:t>
                      </a:r>
                    </a:p>
                  </a:txBody>
                  <a:tcPr anchor="ctr">
                    <a:solidFill>
                      <a:schemeClr val="bg1"/>
                    </a:solidFill>
                  </a:tcPr>
                </a:tc>
                <a:tc>
                  <a:txBody>
                    <a:bodyPr/>
                    <a:lstStyle/>
                    <a:p>
                      <a:pPr algn="ctr"/>
                      <a:r>
                        <a:rPr lang="es-ES_tradnl" dirty="0">
                          <a:latin typeface="Calibri" panose="020F0502020204030204" pitchFamily="34" charset="0"/>
                        </a:rPr>
                        <a:t>141</a:t>
                      </a:r>
                    </a:p>
                  </a:txBody>
                  <a:tcPr anchor="ctr">
                    <a:solidFill>
                      <a:schemeClr val="bg1"/>
                    </a:solidFill>
                  </a:tcPr>
                </a:tc>
                <a:extLst>
                  <a:ext uri="{0D108BD9-81ED-4DB2-BD59-A6C34878D82A}">
                    <a16:rowId xmlns:a16="http://schemas.microsoft.com/office/drawing/2014/main" val="10008"/>
                  </a:ext>
                </a:extLst>
              </a:tr>
            </a:tbl>
          </a:graphicData>
        </a:graphic>
      </p:graphicFrame>
      <p:sp>
        <p:nvSpPr>
          <p:cNvPr id="4" name="Rectángulo 3"/>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CuadroTexto 4"/>
          <p:cNvSpPr txBox="1"/>
          <p:nvPr/>
        </p:nvSpPr>
        <p:spPr>
          <a:xfrm>
            <a:off x="0" y="5943340"/>
            <a:ext cx="7886700" cy="584775"/>
          </a:xfrm>
          <a:prstGeom prst="rect">
            <a:avLst/>
          </a:prstGeom>
          <a:noFill/>
        </p:spPr>
        <p:txBody>
          <a:bodyPr wrap="square" rtlCol="0">
            <a:spAutoFit/>
          </a:bodyPr>
          <a:lstStyle/>
          <a:p>
            <a:r>
              <a:rPr lang="es-MX" sz="1600" dirty="0"/>
              <a:t>Las primeras tres unidades corresponden a la dimensión Comprensión lectora y las dos últimas a Reflexión sobre la lengua. </a:t>
            </a:r>
          </a:p>
        </p:txBody>
      </p:sp>
    </p:spTree>
    <p:extLst>
      <p:ext uri="{BB962C8B-B14F-4D97-AF65-F5344CB8AC3E}">
        <p14:creationId xmlns:p14="http://schemas.microsoft.com/office/powerpoint/2010/main" val="3552596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7560" y="332702"/>
            <a:ext cx="7886700" cy="942465"/>
          </a:xfrm>
        </p:spPr>
        <p:txBody>
          <a:bodyPr/>
          <a:lstStyle/>
          <a:p>
            <a:r>
              <a:rPr lang="es-ES_tradnl" sz="2800" dirty="0">
                <a:latin typeface="Tahoma" charset="0"/>
                <a:ea typeface="Tahoma" charset="0"/>
                <a:cs typeface="Tahoma" charset="0"/>
              </a:rPr>
              <a:t>Contenidos generales de la prueba Planea </a:t>
            </a:r>
            <a:br>
              <a:rPr lang="es-ES_tradnl" sz="2800" dirty="0">
                <a:latin typeface="Tahoma" charset="0"/>
                <a:ea typeface="Tahoma" charset="0"/>
                <a:cs typeface="Tahoma" charset="0"/>
              </a:rPr>
            </a:br>
            <a:r>
              <a:rPr lang="es-ES_tradnl" sz="2800" dirty="0">
                <a:latin typeface="Tahoma" charset="0"/>
                <a:ea typeface="Tahoma" charset="0"/>
                <a:cs typeface="Tahoma" charset="0"/>
              </a:rPr>
              <a:t>de Matemáticas 2018</a:t>
            </a:r>
          </a:p>
        </p:txBody>
      </p:sp>
      <p:graphicFrame>
        <p:nvGraphicFramePr>
          <p:cNvPr id="4" name="Marcador de contenido 3"/>
          <p:cNvGraphicFramePr>
            <a:graphicFrameLocks noGrp="1"/>
          </p:cNvGraphicFramePr>
          <p:nvPr>
            <p:ph idx="1"/>
            <p:extLst/>
          </p:nvPr>
        </p:nvGraphicFramePr>
        <p:xfrm>
          <a:off x="758350" y="2311995"/>
          <a:ext cx="7523129" cy="1854200"/>
        </p:xfrm>
        <a:graphic>
          <a:graphicData uri="http://schemas.openxmlformats.org/drawingml/2006/table">
            <a:tbl>
              <a:tblPr firstRow="1" bandRow="1">
                <a:tableStyleId>{0505E3EF-67EA-436B-97B2-0124C06EBD24}</a:tableStyleId>
              </a:tblPr>
              <a:tblGrid>
                <a:gridCol w="4857750">
                  <a:extLst>
                    <a:ext uri="{9D8B030D-6E8A-4147-A177-3AD203B41FA5}">
                      <a16:colId xmlns:a16="http://schemas.microsoft.com/office/drawing/2014/main" val="20000"/>
                    </a:ext>
                  </a:extLst>
                </a:gridCol>
                <a:gridCol w="2665379">
                  <a:extLst>
                    <a:ext uri="{9D8B030D-6E8A-4147-A177-3AD203B41FA5}">
                      <a16:colId xmlns:a16="http://schemas.microsoft.com/office/drawing/2014/main" val="20001"/>
                    </a:ext>
                  </a:extLst>
                </a:gridCol>
              </a:tblGrid>
              <a:tr h="370840">
                <a:tc>
                  <a:txBody>
                    <a:bodyPr/>
                    <a:lstStyle/>
                    <a:p>
                      <a:pPr algn="ctr"/>
                      <a:r>
                        <a:rPr lang="es-ES_tradnl" b="0" dirty="0">
                          <a:solidFill>
                            <a:schemeClr val="bg1"/>
                          </a:solidFill>
                        </a:rPr>
                        <a:t>Unidad</a:t>
                      </a:r>
                      <a:r>
                        <a:rPr lang="es-ES_tradnl" b="0" baseline="0" dirty="0">
                          <a:solidFill>
                            <a:schemeClr val="bg1"/>
                          </a:solidFill>
                        </a:rPr>
                        <a:t> de e</a:t>
                      </a:r>
                      <a:r>
                        <a:rPr lang="es-ES_tradnl" b="0" dirty="0">
                          <a:solidFill>
                            <a:schemeClr val="bg1"/>
                          </a:solidFill>
                        </a:rPr>
                        <a:t>valuación </a:t>
                      </a:r>
                    </a:p>
                  </a:txBody>
                  <a:tcPr>
                    <a:solidFill>
                      <a:srgbClr val="CC0671"/>
                    </a:solidFill>
                  </a:tcPr>
                </a:tc>
                <a:tc>
                  <a:txBody>
                    <a:bodyPr/>
                    <a:lstStyle/>
                    <a:p>
                      <a:pPr algn="ctr"/>
                      <a:r>
                        <a:rPr lang="es-ES_tradnl" b="0" dirty="0">
                          <a:solidFill>
                            <a:schemeClr val="bg1"/>
                          </a:solidFill>
                        </a:rPr>
                        <a:t>Número de reactivos</a:t>
                      </a:r>
                    </a:p>
                  </a:txBody>
                  <a:tcPr>
                    <a:solidFill>
                      <a:srgbClr val="CC0671"/>
                    </a:solidFill>
                  </a:tcPr>
                </a:tc>
                <a:extLst>
                  <a:ext uri="{0D108BD9-81ED-4DB2-BD59-A6C34878D82A}">
                    <a16:rowId xmlns:a16="http://schemas.microsoft.com/office/drawing/2014/main" val="10000"/>
                  </a:ext>
                </a:extLst>
              </a:tr>
              <a:tr h="370840">
                <a:tc>
                  <a:txBody>
                    <a:bodyPr/>
                    <a:lstStyle/>
                    <a:p>
                      <a:r>
                        <a:rPr lang="es-ES_tradnl" dirty="0"/>
                        <a:t>Sentido</a:t>
                      </a:r>
                      <a:r>
                        <a:rPr lang="es-ES_tradnl" baseline="0" dirty="0"/>
                        <a:t> numérico y pensamiento algebraico</a:t>
                      </a:r>
                      <a:endParaRPr lang="es-ES_tradnl" dirty="0"/>
                    </a:p>
                  </a:txBody>
                  <a:tcPr anchor="ctr">
                    <a:solidFill>
                      <a:schemeClr val="bg1"/>
                    </a:solidFill>
                  </a:tcPr>
                </a:tc>
                <a:tc>
                  <a:txBody>
                    <a:bodyPr/>
                    <a:lstStyle/>
                    <a:p>
                      <a:pPr algn="ctr"/>
                      <a:r>
                        <a:rPr lang="es-ES_tradnl" dirty="0"/>
                        <a:t>71</a:t>
                      </a:r>
                    </a:p>
                  </a:txBody>
                  <a:tcPr anchor="ctr">
                    <a:solidFill>
                      <a:schemeClr val="bg1"/>
                    </a:solidFill>
                  </a:tcPr>
                </a:tc>
                <a:extLst>
                  <a:ext uri="{0D108BD9-81ED-4DB2-BD59-A6C34878D82A}">
                    <a16:rowId xmlns:a16="http://schemas.microsoft.com/office/drawing/2014/main" val="10001"/>
                  </a:ext>
                </a:extLst>
              </a:tr>
              <a:tr h="370840">
                <a:tc>
                  <a:txBody>
                    <a:bodyPr/>
                    <a:lstStyle/>
                    <a:p>
                      <a:r>
                        <a:rPr lang="es-ES_tradnl" dirty="0"/>
                        <a:t>Forma, espacio y medida</a:t>
                      </a:r>
                    </a:p>
                  </a:txBody>
                  <a:tcPr anchor="ctr">
                    <a:solidFill>
                      <a:schemeClr val="bg1"/>
                    </a:solidFill>
                  </a:tcPr>
                </a:tc>
                <a:tc>
                  <a:txBody>
                    <a:bodyPr/>
                    <a:lstStyle/>
                    <a:p>
                      <a:pPr algn="ctr"/>
                      <a:r>
                        <a:rPr lang="es-ES_tradnl" dirty="0"/>
                        <a:t>51</a:t>
                      </a:r>
                    </a:p>
                  </a:txBody>
                  <a:tcPr anchor="ctr">
                    <a:solidFill>
                      <a:schemeClr val="bg1"/>
                    </a:solidFill>
                  </a:tcPr>
                </a:tc>
                <a:extLst>
                  <a:ext uri="{0D108BD9-81ED-4DB2-BD59-A6C34878D82A}">
                    <a16:rowId xmlns:a16="http://schemas.microsoft.com/office/drawing/2014/main" val="10002"/>
                  </a:ext>
                </a:extLst>
              </a:tr>
              <a:tr h="370840">
                <a:tc>
                  <a:txBody>
                    <a:bodyPr/>
                    <a:lstStyle/>
                    <a:p>
                      <a:r>
                        <a:rPr lang="es-ES_tradnl" dirty="0"/>
                        <a:t>Manejo</a:t>
                      </a:r>
                      <a:r>
                        <a:rPr lang="es-ES_tradnl" baseline="0" dirty="0"/>
                        <a:t> de la información</a:t>
                      </a:r>
                      <a:endParaRPr lang="es-ES_tradnl" dirty="0"/>
                    </a:p>
                  </a:txBody>
                  <a:tcPr anchor="ctr">
                    <a:solidFill>
                      <a:schemeClr val="bg1"/>
                    </a:solidFill>
                  </a:tcPr>
                </a:tc>
                <a:tc>
                  <a:txBody>
                    <a:bodyPr/>
                    <a:lstStyle/>
                    <a:p>
                      <a:pPr algn="ctr"/>
                      <a:r>
                        <a:rPr lang="es-ES_tradnl" dirty="0"/>
                        <a:t>25</a:t>
                      </a:r>
                    </a:p>
                  </a:txBody>
                  <a:tcPr anchor="ctr">
                    <a:solidFill>
                      <a:schemeClr val="bg1"/>
                    </a:solidFill>
                  </a:tcPr>
                </a:tc>
                <a:extLst>
                  <a:ext uri="{0D108BD9-81ED-4DB2-BD59-A6C34878D82A}">
                    <a16:rowId xmlns:a16="http://schemas.microsoft.com/office/drawing/2014/main" val="10003"/>
                  </a:ext>
                </a:extLst>
              </a:tr>
              <a:tr h="370840">
                <a:tc>
                  <a:txBody>
                    <a:bodyPr/>
                    <a:lstStyle/>
                    <a:p>
                      <a:pPr algn="r"/>
                      <a:r>
                        <a:rPr lang="es-ES_tradnl" dirty="0"/>
                        <a:t>Total de reactivos</a:t>
                      </a:r>
                    </a:p>
                  </a:txBody>
                  <a:tcPr anchor="ctr">
                    <a:solidFill>
                      <a:schemeClr val="bg1"/>
                    </a:solidFill>
                  </a:tcPr>
                </a:tc>
                <a:tc>
                  <a:txBody>
                    <a:bodyPr/>
                    <a:lstStyle/>
                    <a:p>
                      <a:pPr algn="ctr"/>
                      <a:r>
                        <a:rPr lang="es-ES_tradnl" dirty="0"/>
                        <a:t>147</a:t>
                      </a:r>
                    </a:p>
                  </a:txBody>
                  <a:tcPr anchor="ctr">
                    <a:solidFill>
                      <a:schemeClr val="bg1"/>
                    </a:solidFill>
                  </a:tcPr>
                </a:tc>
                <a:extLst>
                  <a:ext uri="{0D108BD9-81ED-4DB2-BD59-A6C34878D82A}">
                    <a16:rowId xmlns:a16="http://schemas.microsoft.com/office/drawing/2014/main" val="10004"/>
                  </a:ext>
                </a:extLst>
              </a:tr>
            </a:tbl>
          </a:graphicData>
        </a:graphic>
      </p:graphicFrame>
      <p:sp>
        <p:nvSpPr>
          <p:cNvPr id="5" name="Rectángulo 4"/>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17065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29477</TotalTime>
  <Words>8732</Words>
  <Application>Microsoft Office PowerPoint</Application>
  <PresentationFormat>Carta (216 x 279 mm)</PresentationFormat>
  <Paragraphs>1220</Paragraphs>
  <Slides>76</Slides>
  <Notes>55</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76</vt:i4>
      </vt:variant>
    </vt:vector>
  </HeadingPairs>
  <TitlesOfParts>
    <vt:vector size="84" baseType="lpstr">
      <vt:lpstr>Arial</vt:lpstr>
      <vt:lpstr>Calibri</vt:lpstr>
      <vt:lpstr>Calibri Light</vt:lpstr>
      <vt:lpstr>Tahoma</vt:lpstr>
      <vt:lpstr>Times New Roman</vt:lpstr>
      <vt:lpstr>Tema de Office</vt:lpstr>
      <vt:lpstr>Diseño personalizado</vt:lpstr>
      <vt:lpstr>1_Tema de Office</vt:lpstr>
      <vt:lpstr>Presentación de PowerPoint</vt:lpstr>
      <vt:lpstr>Contenido</vt:lpstr>
      <vt:lpstr>Características generales  de Planea 6º de primaria 2018</vt:lpstr>
      <vt:lpstr>¿Qué evalúa Planea?</vt:lpstr>
      <vt:lpstr>Información general sobre la prueba  Planea de 6º de primaria, aplicación 2018</vt:lpstr>
      <vt:lpstr>Aplicación</vt:lpstr>
      <vt:lpstr>Tasa de participación</vt:lpstr>
      <vt:lpstr>Contenidos generales de la prueba Planea  de Lenguaje y Comunicación 2018</vt:lpstr>
      <vt:lpstr>Contenidos generales de la prueba Planea  de Matemáticas 2018</vt:lpstr>
      <vt:lpstr>¿Cómo se expresan los resultados de Planea?</vt:lpstr>
      <vt:lpstr>Resultados nacionales </vt:lpstr>
      <vt:lpstr>Presentación de PowerPoint</vt:lpstr>
      <vt:lpstr>Presentación de PowerPoint</vt:lpstr>
      <vt:lpstr>Resultados por entidad federativa </vt:lpstr>
      <vt:lpstr>Puntaje promedio por entidad federativa</vt:lpstr>
      <vt:lpstr>Puntaje promedio por entidad federativa</vt:lpstr>
      <vt:lpstr>Puntaje promedio de los estudiantes según Recursos familiares asociados al bienestar (RFAB)</vt:lpstr>
      <vt:lpstr>Relación entre Puntaje promedio en Planea e Índice de desarrollo humano (IDH), por entidad</vt:lpstr>
      <vt:lpstr>Relación entre Puntaje promedio en Planea e Índice de desarrollo humano (IDH), por entidad</vt:lpstr>
      <vt:lpstr>El aprendizaje y su relación con variables personales, de contexto escolar y de la familia</vt:lpstr>
      <vt:lpstr>Puntaje promedio de los estudiantes en escuelas multigrado y no multigrado</vt:lpstr>
      <vt:lpstr>Puntaje promedio de los estudiantes según niveles de clima de participación y respeto en el aula por tipo de escuela</vt:lpstr>
      <vt:lpstr>Puntaje promedio de los estudiantes según su expectativa académica</vt:lpstr>
      <vt:lpstr>Puntaje promedio de los estudiantes según sus niveles de compromiso con las tareas escolares, por tipo de escuela</vt:lpstr>
      <vt:lpstr>Puntaje promedio de los estudiantes según condiciones  de trabajo infantil y tiempo destinado al mismo</vt:lpstr>
      <vt:lpstr>Comparación de resultados 2015-2018</vt:lpstr>
      <vt:lpstr>Planea 2015 y 2018</vt:lpstr>
      <vt:lpstr>Comparación por niveles de logro 2015 - 2018</vt:lpstr>
      <vt:lpstr>Comparación por niveles de logro 2015 - 2018</vt:lpstr>
      <vt:lpstr>Puntaje promedio por hombre y mujer, resultados 2015-2018</vt:lpstr>
      <vt:lpstr>Puntaje promedio por edad típica y extraedad, resultados 2015-2018</vt:lpstr>
      <vt:lpstr>Puntaje promedio por localidad rural o urbana según ubicación de la escuela, resultados 2015-2018</vt:lpstr>
      <vt:lpstr>Planea 2015 y 2018</vt:lpstr>
      <vt:lpstr>Comparación por niveles de logro 2015 - 2018</vt:lpstr>
      <vt:lpstr>Planea 2015 y 2018</vt:lpstr>
      <vt:lpstr>Comparación por niveles de logro 2015 - 2018</vt:lpstr>
      <vt:lpstr>Reflexiones finales</vt:lpstr>
      <vt:lpstr>Presentación de PowerPoint</vt:lpstr>
      <vt:lpstr>Presentación de PowerPoint</vt:lpstr>
      <vt:lpstr>Presentación de PowerPoint</vt:lpstr>
      <vt:lpstr>Resultados de Sinaloa</vt:lpstr>
      <vt:lpstr>Porcentaje de estudiantes en cada nivel de logro educativo 2018</vt:lpstr>
      <vt:lpstr>Presentación de PowerPoint</vt:lpstr>
      <vt:lpstr>Porcentaje de estudiantes en cada nivel de logro educativo según tipo de escuela</vt:lpstr>
      <vt:lpstr>Porcentaje de estudiantes en cada nivel de logro educativo según tipo de escuela</vt:lpstr>
      <vt:lpstr>Presentación de PowerPoint</vt:lpstr>
      <vt:lpstr>Presentación de PowerPoint</vt:lpstr>
      <vt:lpstr>Porcentaje de estudiantes en cada nivel de logro educativo según grado de marginación de la localidad en que se encuentra la escuela</vt:lpstr>
      <vt:lpstr>Porcentaje de estudiantes en cada nivel de logro educativo según grado de marginación de la localidad en que se encuentra la escuela</vt:lpstr>
      <vt:lpstr>Presentación de PowerPoint</vt:lpstr>
      <vt:lpstr>Presentación de PowerPoint</vt:lpstr>
      <vt:lpstr>Porcentaje de estudiantes en cada nivel de logro educativo según la ubicación de la escuela en zona urbana y rural</vt:lpstr>
      <vt:lpstr>Porcentaje de estudiantes en cada nivel de logro educativo según la ubicación de la escuela en zona urbana y rural</vt:lpstr>
      <vt:lpstr>Presentación de PowerPoint</vt:lpstr>
      <vt:lpstr>Presentación de PowerPoint</vt:lpstr>
      <vt:lpstr>Porcentaje de estudiantes en cada nivel de logro en la región educativa del Noroeste</vt:lpstr>
      <vt:lpstr>El aprendizaje y su relación con variables personales, de contexto escolar y de la familia</vt:lpstr>
      <vt:lpstr>Puntaje promedio de los estudiantes según niveles de clima de participación y respeto en el aula</vt:lpstr>
      <vt:lpstr>Puntaje promedio de los estudiantes según su expectativa académica</vt:lpstr>
      <vt:lpstr>Puntaje promedio de los estudiantes según sus niveles de compromiso con las tareas escolares</vt:lpstr>
      <vt:lpstr>Porcentaje de estudiantes en cada nivel de logro educativo según sexo</vt:lpstr>
      <vt:lpstr>Porcentaje de estudiantes en cada nivel de logro educativo según sexo</vt:lpstr>
      <vt:lpstr>Presentación de PowerPoint</vt:lpstr>
      <vt:lpstr>Presentación de PowerPoint</vt:lpstr>
      <vt:lpstr>Presentación de PowerPoint</vt:lpstr>
      <vt:lpstr>Anexo 1</vt:lpstr>
      <vt:lpstr>Niveles de logro de Lenguaje y Comunicación</vt:lpstr>
      <vt:lpstr>Niveles de logro de Lenguaje y Comunicación</vt:lpstr>
      <vt:lpstr>Niveles de logro de Lenguaje y Comunicación</vt:lpstr>
      <vt:lpstr>Niveles de logro de Lenguaje y Comunicación</vt:lpstr>
      <vt:lpstr>Presentación de PowerPoint</vt:lpstr>
      <vt:lpstr>Niveles de logro de Lenguaje y Comunicación</vt:lpstr>
      <vt:lpstr>Niveles de logro de Matemáticas</vt:lpstr>
      <vt:lpstr>Niveles de logro de Matemáticas</vt:lpstr>
      <vt:lpstr>Niveles de logro de Matemáticas</vt:lpstr>
      <vt:lpstr>Consideraciones para la interpretación de los resultados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Andres Eduardo Sanchez Moguel</dc:creator>
  <cp:lastModifiedBy>Jose Manuel Jimenez Benitez</cp:lastModifiedBy>
  <cp:revision>1261</cp:revision>
  <cp:lastPrinted>2018-11-23T18:12:50Z</cp:lastPrinted>
  <dcterms:created xsi:type="dcterms:W3CDTF">2017-08-15T14:36:10Z</dcterms:created>
  <dcterms:modified xsi:type="dcterms:W3CDTF">2018-11-30T20:44:11Z</dcterms:modified>
</cp:coreProperties>
</file>