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Sonor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4A915ACB-70FF-4CC8-AE54-B29878B976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F98250DB-1349-4F15-A6D0-6F5343E3865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9F9E8C82-5CA5-4DF9-ACDA-2BBC006C7F5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23DA4406-0E78-4EBD-A66C-B898F687E87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6863A4CC-DCF0-4EF7-9DC8-E270A32C08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49AAB604-281C-479F-9177-4861073691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699BCB34-08A0-4608-A169-8E48B509EE1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9BADB31D-84F3-40DD-B98A-821D9EEBF3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ECF88682-CDE5-44DF-B8FE-DB48C26CD6E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E6A5A507-6E75-49C4-88FF-705983A1D52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CEE51FF0-A67F-47F5-9D6C-EC852014D3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8472F10B-2DB5-4ABA-B9EF-FBD22D86A5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327EE5A3-D743-4C68-8B39-1DCB4874C7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63A1DC6E-C379-457F-B8B3-E00DFBF4F2E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6F7D3BA7-C728-45EC-A3FF-074C1DBCAB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D0F8F931-E708-4127-ADF5-63BA402A25C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0DEA48DF-BFCB-45EB-959E-02EB249FB6C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ADDBF21A-1ECE-4773-89CD-392BD842963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011FC655-27EA-4C65-887E-0C7766699B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54179F23-C7A2-4100-A5F1-1CB6AFE4B52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111BDC68-2243-407A-9313-AA689A93293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DDC543F6-3544-456A-9B21-30996A2A7F8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159BEEE7-B85E-4875-B353-31D286D1C5E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B56F9E03-FEC4-4188-86A8-D872F2B886E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294773D2-06B9-4B7C-A453-EBDD8560736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D994AD15-5442-4ACC-B5B7-90A3637988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967FF75A-F038-4E79-BFB2-FB511CE77AB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6025F14E-ADB8-4521-B584-D04CBD778C4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6615AB2C-A5E3-4D89-83EB-CC309BC6286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6935B9DE-A971-4CCD-963C-547734814A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6E4AD1E9-C397-463E-B8F4-C35355E0897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519CD94E-4377-45F6-91FD-D5479C61E3C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A48ADB7E-0FC8-4F16-B346-AEDD7E4D22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DAA9B85B-EEE6-4595-B488-BB850422BE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2A8F0BA9-185E-4C34-B2BE-7669CCCEB6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AF179CF8-722E-47B2-B0DC-D8E133962EC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9793BDD2-4721-47DF-82C2-C16EA8510FB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44C4F2E4-7BAE-4547-9704-F80F3F23B3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9B3EAF02-12BE-4AD2-A7F4-3626280D944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C44F7C59-9C61-4656-98BF-A5AD8356E2E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4C50695B-92A5-4AFB-BE4C-01B75297359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E5D587FC-2215-4952-B9F1-930B669C1A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2034D696-BDA1-4823-9418-B36CA3E5F2B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F1199A27-0ED6-4D2D-AFCD-941C2DE14CB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587DEA1C-8BF6-45C2-AF66-BB8AE1FB5F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646AFB54-4D7E-4F2C-96F1-84B71070AF4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09D05171-B969-4183-B39B-BEF33F0AD37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04D9530-47CB-4A4E-A8F0-EF76DF2F9F8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FD8-42CC-98FA-071525B11166}"/>
                </c:ext>
              </c:extLst>
            </c:dLbl>
            <c:dLbl>
              <c:idx val="1"/>
              <c:tx>
                <c:rich>
                  <a:bodyPr/>
                  <a:lstStyle/>
                  <a:p>
                    <a:fld id="{37883EC6-645C-4CA9-BCB2-44DEF70968A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FD8-42CC-98FA-071525B1116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Sonora</c:v>
                </c:pt>
                <c:pt idx="1">
                  <c:v>Nacional</c:v>
                </c:pt>
              </c:strCache>
            </c:strRef>
          </c:cat>
          <c:val>
            <c:numRef>
              <c:f>'_NACIONAL-ESTADO_'!$C$2:$C$3</c:f>
              <c:numCache>
                <c:formatCode>General</c:formatCode>
                <c:ptCount val="2"/>
                <c:pt idx="0">
                  <c:v>-43.8</c:v>
                </c:pt>
                <c:pt idx="1">
                  <c:v>-49.1</c:v>
                </c:pt>
              </c:numCache>
            </c:numRef>
          </c:val>
          <c:extLst>
            <c:ext xmlns:c15="http://schemas.microsoft.com/office/drawing/2012/chart" uri="{02D57815-91ED-43cb-92C2-25804820EDAC}">
              <c15:datalabelsRange>
                <c15:f>'_NACIONAL-ESTADO_'!$G$2:$G$3</c15:f>
                <c15:dlblRangeCache>
                  <c:ptCount val="2"/>
                  <c:pt idx="0">
                    <c:v>43.8</c:v>
                  </c:pt>
                  <c:pt idx="1">
                    <c:v>49.1</c:v>
                  </c:pt>
                </c15:dlblRangeCache>
              </c15:datalabelsRange>
            </c:ext>
            <c:ext xmlns:c16="http://schemas.microsoft.com/office/drawing/2014/chart" uri="{C3380CC4-5D6E-409C-BE32-E72D297353CC}">
              <c16:uniqueId val="{00000002-7FD8-42CC-98FA-071525B11166}"/>
            </c:ext>
          </c:extLst>
        </c:ser>
        <c:ser>
          <c:idx val="1"/>
          <c:order val="1"/>
          <c:tx>
            <c:v>NII</c:v>
          </c:tx>
          <c:spPr>
            <a:solidFill>
              <a:srgbClr val="B07CAA"/>
            </a:solidFill>
          </c:spPr>
          <c:invertIfNegative val="0"/>
          <c:dLbls>
            <c:dLbl>
              <c:idx val="0"/>
              <c:tx>
                <c:rich>
                  <a:bodyPr/>
                  <a:lstStyle/>
                  <a:p>
                    <a:fld id="{28336A4A-1D44-47F2-BE79-C07086A11B7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FD8-42CC-98FA-071525B11166}"/>
                </c:ext>
              </c:extLst>
            </c:dLbl>
            <c:dLbl>
              <c:idx val="1"/>
              <c:tx>
                <c:rich>
                  <a:bodyPr/>
                  <a:lstStyle/>
                  <a:p>
                    <a:fld id="{D18A7029-9462-44BB-9802-5B8F0F7C12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FD8-42CC-98FA-071525B1116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Sonora</c:v>
                </c:pt>
                <c:pt idx="1">
                  <c:v>Nacional</c:v>
                </c:pt>
              </c:strCache>
            </c:strRef>
          </c:cat>
          <c:val>
            <c:numRef>
              <c:f>'_NACIONAL-ESTADO_'!$D$2:$D$3</c:f>
              <c:numCache>
                <c:formatCode>General</c:formatCode>
                <c:ptCount val="2"/>
                <c:pt idx="0">
                  <c:v>35.200000000000003</c:v>
                </c:pt>
                <c:pt idx="1">
                  <c:v>32.9</c:v>
                </c:pt>
              </c:numCache>
            </c:numRef>
          </c:val>
          <c:extLst>
            <c:ext xmlns:c15="http://schemas.microsoft.com/office/drawing/2012/chart" uri="{02D57815-91ED-43cb-92C2-25804820EDAC}">
              <c15:datalabelsRange>
                <c15:f>'_NACIONAL-ESTADO_'!$H$2:$H$3</c15:f>
                <c15:dlblRangeCache>
                  <c:ptCount val="2"/>
                  <c:pt idx="0">
                    <c:v>35.2</c:v>
                  </c:pt>
                  <c:pt idx="1">
                    <c:v>32.9</c:v>
                  </c:pt>
                </c15:dlblRangeCache>
              </c15:datalabelsRange>
            </c:ext>
            <c:ext xmlns:c16="http://schemas.microsoft.com/office/drawing/2014/chart" uri="{C3380CC4-5D6E-409C-BE32-E72D297353CC}">
              <c16:uniqueId val="{00000005-7FD8-42CC-98FA-071525B11166}"/>
            </c:ext>
          </c:extLst>
        </c:ser>
        <c:ser>
          <c:idx val="2"/>
          <c:order val="2"/>
          <c:tx>
            <c:v>NIII</c:v>
          </c:tx>
          <c:spPr>
            <a:solidFill>
              <a:srgbClr val="9A528E"/>
            </a:solidFill>
          </c:spPr>
          <c:invertIfNegative val="0"/>
          <c:dLbls>
            <c:dLbl>
              <c:idx val="0"/>
              <c:tx>
                <c:rich>
                  <a:bodyPr/>
                  <a:lstStyle/>
                  <a:p>
                    <a:fld id="{410C690C-1BA1-47C6-9A6D-B36F44D06A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FD8-42CC-98FA-071525B11166}"/>
                </c:ext>
              </c:extLst>
            </c:dLbl>
            <c:dLbl>
              <c:idx val="1"/>
              <c:tx>
                <c:rich>
                  <a:bodyPr/>
                  <a:lstStyle/>
                  <a:p>
                    <a:fld id="{BC259377-302F-4032-81CD-A6BF816734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FD8-42CC-98FA-071525B1116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Sonora</c:v>
                </c:pt>
                <c:pt idx="1">
                  <c:v>Nacional</c:v>
                </c:pt>
              </c:strCache>
            </c:strRef>
          </c:cat>
          <c:val>
            <c:numRef>
              <c:f>'_NACIONAL-ESTADO_'!$E$2:$E$3</c:f>
              <c:numCache>
                <c:formatCode>General</c:formatCode>
                <c:ptCount val="2"/>
                <c:pt idx="0">
                  <c:v>17.3</c:v>
                </c:pt>
                <c:pt idx="1">
                  <c:v>15.1</c:v>
                </c:pt>
              </c:numCache>
            </c:numRef>
          </c:val>
          <c:extLst>
            <c:ext xmlns:c15="http://schemas.microsoft.com/office/drawing/2012/chart" uri="{02D57815-91ED-43cb-92C2-25804820EDAC}">
              <c15:datalabelsRange>
                <c15:f>'_NACIONAL-ESTADO_'!$I$2:$I$3</c15:f>
                <c15:dlblRangeCache>
                  <c:ptCount val="2"/>
                  <c:pt idx="0">
                    <c:v>17.3</c:v>
                  </c:pt>
                  <c:pt idx="1">
                    <c:v>15.1</c:v>
                  </c:pt>
                </c15:dlblRangeCache>
              </c15:datalabelsRange>
            </c:ext>
            <c:ext xmlns:c16="http://schemas.microsoft.com/office/drawing/2014/chart" uri="{C3380CC4-5D6E-409C-BE32-E72D297353CC}">
              <c16:uniqueId val="{00000008-7FD8-42CC-98FA-071525B11166}"/>
            </c:ext>
          </c:extLst>
        </c:ser>
        <c:ser>
          <c:idx val="3"/>
          <c:order val="3"/>
          <c:tx>
            <c:v>NIV</c:v>
          </c:tx>
          <c:spPr>
            <a:solidFill>
              <a:srgbClr val="862A77"/>
            </a:solidFill>
          </c:spPr>
          <c:invertIfNegative val="0"/>
          <c:dLbls>
            <c:dLbl>
              <c:idx val="0"/>
              <c:layout>
                <c:manualLayout>
                  <c:x val="2.7272727272727271E-2"/>
                  <c:y val="0"/>
                </c:manualLayout>
              </c:layout>
              <c:tx>
                <c:rich>
                  <a:bodyPr/>
                  <a:lstStyle/>
                  <a:p>
                    <a:pPr>
                      <a:defRPr sz="1400" b="1" baseline="0">
                        <a:solidFill>
                          <a:srgbClr val="862A77"/>
                        </a:solidFill>
                        <a:latin typeface="Calibri"/>
                      </a:defRPr>
                    </a:pPr>
                    <a:fld id="{542425D7-8354-4251-B591-7300C18504A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FD8-42CC-98FA-071525B11166}"/>
                </c:ext>
              </c:extLst>
            </c:dLbl>
            <c:dLbl>
              <c:idx val="1"/>
              <c:layout>
                <c:manualLayout>
                  <c:x val="2.5757575757575757E-2"/>
                  <c:y val="0"/>
                </c:manualLayout>
              </c:layout>
              <c:tx>
                <c:rich>
                  <a:bodyPr/>
                  <a:lstStyle/>
                  <a:p>
                    <a:pPr>
                      <a:defRPr sz="1400" b="1" baseline="0">
                        <a:solidFill>
                          <a:srgbClr val="862A77"/>
                        </a:solidFill>
                        <a:latin typeface="Calibri"/>
                      </a:defRPr>
                    </a:pPr>
                    <a:fld id="{9C70FA81-7D89-4432-8EE3-3D157FEDFC4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FD8-42CC-98FA-071525B1116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Sonora</c:v>
                </c:pt>
                <c:pt idx="1">
                  <c:v>Nacional</c:v>
                </c:pt>
              </c:strCache>
            </c:strRef>
          </c:cat>
          <c:val>
            <c:numRef>
              <c:f>'_NACIONAL-ESTADO_'!$F$2:$F$3</c:f>
              <c:numCache>
                <c:formatCode>General</c:formatCode>
                <c:ptCount val="2"/>
                <c:pt idx="0">
                  <c:v>3.7</c:v>
                </c:pt>
                <c:pt idx="1">
                  <c:v>2.8</c:v>
                </c:pt>
              </c:numCache>
            </c:numRef>
          </c:val>
          <c:extLst>
            <c:ext xmlns:c15="http://schemas.microsoft.com/office/drawing/2012/chart" uri="{02D57815-91ED-43cb-92C2-25804820EDAC}">
              <c15:datalabelsRange>
                <c15:f>'_NACIONAL-ESTADO_'!$J$2:$J$3</c15:f>
                <c15:dlblRangeCache>
                  <c:ptCount val="2"/>
                  <c:pt idx="0">
                    <c:v>3.7</c:v>
                  </c:pt>
                  <c:pt idx="1">
                    <c:v>2.8</c:v>
                  </c:pt>
                </c15:dlblRangeCache>
              </c15:datalabelsRange>
            </c:ext>
            <c:ext xmlns:c16="http://schemas.microsoft.com/office/drawing/2014/chart" uri="{C3380CC4-5D6E-409C-BE32-E72D297353CC}">
              <c16:uniqueId val="{0000000B-7FD8-42CC-98FA-071525B11166}"/>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CBFDBF6-90AA-4163-B13C-7441115756A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CF6-4A6B-A6DF-A9DD1F1C9684}"/>
                </c:ext>
              </c:extLst>
            </c:dLbl>
            <c:dLbl>
              <c:idx val="1"/>
              <c:tx>
                <c:rich>
                  <a:bodyPr/>
                  <a:lstStyle/>
                  <a:p>
                    <a:fld id="{79D5F9DA-FBDC-4638-9B21-3EFDF6F4B33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CF6-4A6B-A6DF-A9DD1F1C968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Sonora</c:v>
                </c:pt>
                <c:pt idx="1">
                  <c:v>Nacional</c:v>
                </c:pt>
              </c:strCache>
            </c:strRef>
          </c:cat>
          <c:val>
            <c:numRef>
              <c:f>'_NACIONAL-ESTADO_'!$C$27:$C$28</c:f>
              <c:numCache>
                <c:formatCode>General</c:formatCode>
                <c:ptCount val="2"/>
                <c:pt idx="0">
                  <c:v>-55.2</c:v>
                </c:pt>
                <c:pt idx="1">
                  <c:v>-59.1</c:v>
                </c:pt>
              </c:numCache>
            </c:numRef>
          </c:val>
          <c:extLst>
            <c:ext xmlns:c15="http://schemas.microsoft.com/office/drawing/2012/chart" uri="{02D57815-91ED-43cb-92C2-25804820EDAC}">
              <c15:datalabelsRange>
                <c15:f>'_NACIONAL-ESTADO_'!$G$27:$G$28</c15:f>
                <c15:dlblRangeCache>
                  <c:ptCount val="2"/>
                  <c:pt idx="0">
                    <c:v>55.2</c:v>
                  </c:pt>
                  <c:pt idx="1">
                    <c:v>59.1</c:v>
                  </c:pt>
                </c15:dlblRangeCache>
              </c15:datalabelsRange>
            </c:ext>
            <c:ext xmlns:c16="http://schemas.microsoft.com/office/drawing/2014/chart" uri="{C3380CC4-5D6E-409C-BE32-E72D297353CC}">
              <c16:uniqueId val="{00000002-FCF6-4A6B-A6DF-A9DD1F1C9684}"/>
            </c:ext>
          </c:extLst>
        </c:ser>
        <c:ser>
          <c:idx val="1"/>
          <c:order val="1"/>
          <c:tx>
            <c:v>NII</c:v>
          </c:tx>
          <c:spPr>
            <a:solidFill>
              <a:srgbClr val="B07CAA"/>
            </a:solidFill>
          </c:spPr>
          <c:invertIfNegative val="0"/>
          <c:dLbls>
            <c:dLbl>
              <c:idx val="0"/>
              <c:tx>
                <c:rich>
                  <a:bodyPr/>
                  <a:lstStyle/>
                  <a:p>
                    <a:fld id="{C923FBB1-CED9-4725-BE59-30DB16A001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CF6-4A6B-A6DF-A9DD1F1C9684}"/>
                </c:ext>
              </c:extLst>
            </c:dLbl>
            <c:dLbl>
              <c:idx val="1"/>
              <c:tx>
                <c:rich>
                  <a:bodyPr/>
                  <a:lstStyle/>
                  <a:p>
                    <a:fld id="{D4A6A216-3129-43D5-AB0C-A3DD1FC834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CF6-4A6B-A6DF-A9DD1F1C968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Sonora</c:v>
                </c:pt>
                <c:pt idx="1">
                  <c:v>Nacional</c:v>
                </c:pt>
              </c:strCache>
            </c:strRef>
          </c:cat>
          <c:val>
            <c:numRef>
              <c:f>'_NACIONAL-ESTADO_'!$D$27:$D$28</c:f>
              <c:numCache>
                <c:formatCode>General</c:formatCode>
                <c:ptCount val="2"/>
                <c:pt idx="0">
                  <c:v>19.2</c:v>
                </c:pt>
                <c:pt idx="1">
                  <c:v>17.899999999999999</c:v>
                </c:pt>
              </c:numCache>
            </c:numRef>
          </c:val>
          <c:extLst>
            <c:ext xmlns:c15="http://schemas.microsoft.com/office/drawing/2012/chart" uri="{02D57815-91ED-43cb-92C2-25804820EDAC}">
              <c15:datalabelsRange>
                <c15:f>'_NACIONAL-ESTADO_'!$H$27:$H$28</c15:f>
                <c15:dlblRangeCache>
                  <c:ptCount val="2"/>
                  <c:pt idx="0">
                    <c:v>19.2</c:v>
                  </c:pt>
                  <c:pt idx="1">
                    <c:v>17.9</c:v>
                  </c:pt>
                </c15:dlblRangeCache>
              </c15:datalabelsRange>
            </c:ext>
            <c:ext xmlns:c16="http://schemas.microsoft.com/office/drawing/2014/chart" uri="{C3380CC4-5D6E-409C-BE32-E72D297353CC}">
              <c16:uniqueId val="{00000005-FCF6-4A6B-A6DF-A9DD1F1C9684}"/>
            </c:ext>
          </c:extLst>
        </c:ser>
        <c:ser>
          <c:idx val="2"/>
          <c:order val="2"/>
          <c:tx>
            <c:v>NIII</c:v>
          </c:tx>
          <c:spPr>
            <a:solidFill>
              <a:srgbClr val="9A528E"/>
            </a:solidFill>
          </c:spPr>
          <c:invertIfNegative val="0"/>
          <c:dLbls>
            <c:dLbl>
              <c:idx val="0"/>
              <c:tx>
                <c:rich>
                  <a:bodyPr/>
                  <a:lstStyle/>
                  <a:p>
                    <a:fld id="{D16F2A59-FF8F-421C-93E1-2D809608B08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CF6-4A6B-A6DF-A9DD1F1C9684}"/>
                </c:ext>
              </c:extLst>
            </c:dLbl>
            <c:dLbl>
              <c:idx val="1"/>
              <c:tx>
                <c:rich>
                  <a:bodyPr/>
                  <a:lstStyle/>
                  <a:p>
                    <a:fld id="{477CC86E-437E-47A1-AC7F-286261E51CB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CF6-4A6B-A6DF-A9DD1F1C968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Sonora</c:v>
                </c:pt>
                <c:pt idx="1">
                  <c:v>Nacional</c:v>
                </c:pt>
              </c:strCache>
            </c:strRef>
          </c:cat>
          <c:val>
            <c:numRef>
              <c:f>'_NACIONAL-ESTADO_'!$E$27:$E$28</c:f>
              <c:numCache>
                <c:formatCode>General</c:formatCode>
                <c:ptCount val="2"/>
                <c:pt idx="0">
                  <c:v>16</c:v>
                </c:pt>
                <c:pt idx="1">
                  <c:v>14.8</c:v>
                </c:pt>
              </c:numCache>
            </c:numRef>
          </c:val>
          <c:extLst>
            <c:ext xmlns:c15="http://schemas.microsoft.com/office/drawing/2012/chart" uri="{02D57815-91ED-43cb-92C2-25804820EDAC}">
              <c15:datalabelsRange>
                <c15:f>'_NACIONAL-ESTADO_'!$I$27:$I$28</c15:f>
                <c15:dlblRangeCache>
                  <c:ptCount val="2"/>
                  <c:pt idx="0">
                    <c:v>16.0</c:v>
                  </c:pt>
                  <c:pt idx="1">
                    <c:v>14.8</c:v>
                  </c:pt>
                </c15:dlblRangeCache>
              </c15:datalabelsRange>
            </c:ext>
            <c:ext xmlns:c16="http://schemas.microsoft.com/office/drawing/2014/chart" uri="{C3380CC4-5D6E-409C-BE32-E72D297353CC}">
              <c16:uniqueId val="{00000008-FCF6-4A6B-A6DF-A9DD1F1C9684}"/>
            </c:ext>
          </c:extLst>
        </c:ser>
        <c:ser>
          <c:idx val="3"/>
          <c:order val="3"/>
          <c:tx>
            <c:v>NIV</c:v>
          </c:tx>
          <c:spPr>
            <a:solidFill>
              <a:srgbClr val="862A77"/>
            </a:solidFill>
          </c:spPr>
          <c:invertIfNegative val="0"/>
          <c:dLbls>
            <c:dLbl>
              <c:idx val="0"/>
              <c:tx>
                <c:rich>
                  <a:bodyPr/>
                  <a:lstStyle/>
                  <a:p>
                    <a:fld id="{DCF15A68-470C-4A72-A9EC-6EDBADDDEDF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CF6-4A6B-A6DF-A9DD1F1C9684}"/>
                </c:ext>
              </c:extLst>
            </c:dLbl>
            <c:dLbl>
              <c:idx val="1"/>
              <c:tx>
                <c:rich>
                  <a:bodyPr/>
                  <a:lstStyle/>
                  <a:p>
                    <a:fld id="{4B3ABD98-734B-474E-94A8-6E2A6009C9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CF6-4A6B-A6DF-A9DD1F1C968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Sonora</c:v>
                </c:pt>
                <c:pt idx="1">
                  <c:v>Nacional</c:v>
                </c:pt>
              </c:strCache>
            </c:strRef>
          </c:cat>
          <c:val>
            <c:numRef>
              <c:f>'_NACIONAL-ESTADO_'!$F$27:$F$28</c:f>
              <c:numCache>
                <c:formatCode>General</c:formatCode>
                <c:ptCount val="2"/>
                <c:pt idx="0">
                  <c:v>9.6</c:v>
                </c:pt>
                <c:pt idx="1">
                  <c:v>8.1999999999999993</c:v>
                </c:pt>
              </c:numCache>
            </c:numRef>
          </c:val>
          <c:extLst>
            <c:ext xmlns:c15="http://schemas.microsoft.com/office/drawing/2012/chart" uri="{02D57815-91ED-43cb-92C2-25804820EDAC}">
              <c15:datalabelsRange>
                <c15:f>'_NACIONAL-ESTADO_'!$J$27:$J$28</c15:f>
                <c15:dlblRangeCache>
                  <c:ptCount val="2"/>
                  <c:pt idx="0">
                    <c:v>9.6</c:v>
                  </c:pt>
                  <c:pt idx="1">
                    <c:v>8.2</c:v>
                  </c:pt>
                </c15:dlblRangeCache>
              </c15:datalabelsRange>
            </c:ext>
            <c:ext xmlns:c16="http://schemas.microsoft.com/office/drawing/2014/chart" uri="{C3380CC4-5D6E-409C-BE32-E72D297353CC}">
              <c16:uniqueId val="{0000000B-FCF6-4A6B-A6DF-A9DD1F1C9684}"/>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205-A1F5-9C9EF18B0712}"/>
              </c:ext>
            </c:extLst>
          </c:dPt>
          <c:cat>
            <c:numRef>
              <c:f>_ANIO_INT_!$B$2:$B$3</c:f>
              <c:numCache>
                <c:formatCode>General</c:formatCode>
                <c:ptCount val="2"/>
                <c:pt idx="0">
                  <c:v>2015</c:v>
                </c:pt>
                <c:pt idx="1">
                  <c:v>2018</c:v>
                </c:pt>
              </c:numCache>
            </c:numRef>
          </c:cat>
          <c:val>
            <c:numRef>
              <c:f>_ANIO_INT_!$C$2:$C$3</c:f>
              <c:numCache>
                <c:formatCode>General</c:formatCode>
                <c:ptCount val="2"/>
                <c:pt idx="0">
                  <c:v>490.44299999999998</c:v>
                </c:pt>
                <c:pt idx="1">
                  <c:v>506.43799999999999</c:v>
                </c:pt>
              </c:numCache>
            </c:numRef>
          </c:val>
          <c:smooth val="0"/>
          <c:extLst>
            <c:ext xmlns:c16="http://schemas.microsoft.com/office/drawing/2014/chart" uri="{C3380CC4-5D6E-409C-BE32-E72D297353CC}">
              <c16:uniqueId val="{00000001-45C5-4205-A1F5-9C9EF18B07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205-A1F5-9C9EF18B0712}"/>
              </c:ext>
            </c:extLst>
          </c:dPt>
          <c:cat>
            <c:numRef>
              <c:f>_ANIO_INT_!$B$2:$B$3</c:f>
              <c:numCache>
                <c:formatCode>General</c:formatCode>
                <c:ptCount val="2"/>
                <c:pt idx="0">
                  <c:v>2015</c:v>
                </c:pt>
                <c:pt idx="1">
                  <c:v>2018</c:v>
                </c:pt>
              </c:numCache>
            </c:numRef>
          </c:cat>
          <c:val>
            <c:numRef>
              <c:f>_ANIO_INT_!$D$2:$D$3</c:f>
              <c:numCache>
                <c:formatCode>General</c:formatCode>
                <c:ptCount val="2"/>
                <c:pt idx="0">
                  <c:v>507.55700000000002</c:v>
                </c:pt>
                <c:pt idx="1">
                  <c:v>521.56200000000001</c:v>
                </c:pt>
              </c:numCache>
            </c:numRef>
          </c:val>
          <c:smooth val="0"/>
          <c:extLst>
            <c:ext xmlns:c16="http://schemas.microsoft.com/office/drawing/2014/chart" uri="{C3380CC4-5D6E-409C-BE32-E72D297353CC}">
              <c16:uniqueId val="{00000003-45C5-4205-A1F5-9C9EF18B0712}"/>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205-A1F5-9C9EF18B071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5C5-4205-A1F5-9C9EF18B071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499</c:v>
                </c:pt>
                <c:pt idx="1">
                  <c:v>514</c:v>
                </c:pt>
              </c:numCache>
            </c:numRef>
          </c:val>
          <c:smooth val="0"/>
          <c:extLst>
            <c:ext xmlns:c16="http://schemas.microsoft.com/office/drawing/2014/chart" uri="{C3380CC4-5D6E-409C-BE32-E72D297353CC}">
              <c16:uniqueId val="{00000005-45C5-4205-A1F5-9C9EF18B0712}"/>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ED4-4387-9771-04BAB41874C6}"/>
              </c:ext>
            </c:extLst>
          </c:dPt>
          <c:cat>
            <c:numRef>
              <c:f>_ANIO_INT_!$B$27:$B$28</c:f>
              <c:numCache>
                <c:formatCode>General</c:formatCode>
                <c:ptCount val="2"/>
                <c:pt idx="0">
                  <c:v>2015</c:v>
                </c:pt>
                <c:pt idx="1">
                  <c:v>2018</c:v>
                </c:pt>
              </c:numCache>
            </c:numRef>
          </c:cat>
          <c:val>
            <c:numRef>
              <c:f>_ANIO_INT_!$C$27:$C$28</c:f>
              <c:numCache>
                <c:formatCode>General</c:formatCode>
                <c:ptCount val="2"/>
                <c:pt idx="0">
                  <c:v>478.04</c:v>
                </c:pt>
                <c:pt idx="1">
                  <c:v>503.44299999999998</c:v>
                </c:pt>
              </c:numCache>
            </c:numRef>
          </c:val>
          <c:smooth val="0"/>
          <c:extLst>
            <c:ext xmlns:c16="http://schemas.microsoft.com/office/drawing/2014/chart" uri="{C3380CC4-5D6E-409C-BE32-E72D297353CC}">
              <c16:uniqueId val="{00000001-4ED4-4387-9771-04BAB41874C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ED4-4387-9771-04BAB41874C6}"/>
              </c:ext>
            </c:extLst>
          </c:dPt>
          <c:cat>
            <c:numRef>
              <c:f>_ANIO_INT_!$B$27:$B$28</c:f>
              <c:numCache>
                <c:formatCode>General</c:formatCode>
                <c:ptCount val="2"/>
                <c:pt idx="0">
                  <c:v>2015</c:v>
                </c:pt>
                <c:pt idx="1">
                  <c:v>2018</c:v>
                </c:pt>
              </c:numCache>
            </c:numRef>
          </c:cat>
          <c:val>
            <c:numRef>
              <c:f>_ANIO_INT_!$D$27:$D$28</c:f>
              <c:numCache>
                <c:formatCode>General</c:formatCode>
                <c:ptCount val="2"/>
                <c:pt idx="0">
                  <c:v>493.96</c:v>
                </c:pt>
                <c:pt idx="1">
                  <c:v>520.55700000000002</c:v>
                </c:pt>
              </c:numCache>
            </c:numRef>
          </c:val>
          <c:smooth val="0"/>
          <c:extLst>
            <c:ext xmlns:c16="http://schemas.microsoft.com/office/drawing/2014/chart" uri="{C3380CC4-5D6E-409C-BE32-E72D297353CC}">
              <c16:uniqueId val="{00000003-4ED4-4387-9771-04BAB41874C6}"/>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ED4-4387-9771-04BAB41874C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ED4-4387-9771-04BAB41874C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486</c:v>
                </c:pt>
                <c:pt idx="1">
                  <c:v>512</c:v>
                </c:pt>
              </c:numCache>
            </c:numRef>
          </c:val>
          <c:smooth val="0"/>
          <c:extLst>
            <c:ext xmlns:c16="http://schemas.microsoft.com/office/drawing/2014/chart" uri="{C3380CC4-5D6E-409C-BE32-E72D297353CC}">
              <c16:uniqueId val="{00000005-4ED4-4387-9771-04BAB41874C6}"/>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B41A9AA-B805-4352-8301-B673F203C6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A01-4578-A475-4D4D601F9611}"/>
                </c:ext>
              </c:extLst>
            </c:dLbl>
            <c:dLbl>
              <c:idx val="1"/>
              <c:tx>
                <c:rich>
                  <a:bodyPr/>
                  <a:lstStyle/>
                  <a:p>
                    <a:fld id="{DE1964FD-6BED-4C15-817A-48FE4E9F4E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A01-4578-A475-4D4D601F961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01-4578-A475-4D4D601F9611}"/>
                </c:ext>
              </c:extLst>
            </c:dLbl>
            <c:dLbl>
              <c:idx val="3"/>
              <c:tx>
                <c:rich>
                  <a:bodyPr/>
                  <a:lstStyle/>
                  <a:p>
                    <a:fld id="{20DAFB50-779C-4BAB-A5BD-896911A62D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A01-4578-A475-4D4D601F961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Sonora</c:v>
                </c:pt>
              </c:strCache>
            </c:strRef>
          </c:cat>
          <c:val>
            <c:numRef>
              <c:f>_TIP_ESC_!$C$2:$C$5</c:f>
              <c:numCache>
                <c:formatCode>General</c:formatCode>
                <c:ptCount val="4"/>
                <c:pt idx="0">
                  <c:v>-46.9</c:v>
                </c:pt>
                <c:pt idx="1">
                  <c:v>-12.4</c:v>
                </c:pt>
                <c:pt idx="3">
                  <c:v>-43.8</c:v>
                </c:pt>
              </c:numCache>
            </c:numRef>
          </c:val>
          <c:extLst>
            <c:ext xmlns:c15="http://schemas.microsoft.com/office/drawing/2012/chart" uri="{02D57815-91ED-43cb-92C2-25804820EDAC}">
              <c15:datalabelsRange>
                <c15:f>_TIP_ESC_!$G$2:$G$5</c15:f>
                <c15:dlblRangeCache>
                  <c:ptCount val="4"/>
                  <c:pt idx="0">
                    <c:v>46.9</c:v>
                  </c:pt>
                  <c:pt idx="1">
                    <c:v>12.4˟</c:v>
                  </c:pt>
                  <c:pt idx="3">
                    <c:v>43.8</c:v>
                  </c:pt>
                </c15:dlblRangeCache>
              </c15:datalabelsRange>
            </c:ext>
            <c:ext xmlns:c16="http://schemas.microsoft.com/office/drawing/2014/chart" uri="{C3380CC4-5D6E-409C-BE32-E72D297353CC}">
              <c16:uniqueId val="{00000004-8A01-4578-A475-4D4D601F9611}"/>
            </c:ext>
          </c:extLst>
        </c:ser>
        <c:ser>
          <c:idx val="1"/>
          <c:order val="1"/>
          <c:tx>
            <c:v>NII</c:v>
          </c:tx>
          <c:spPr>
            <a:solidFill>
              <a:srgbClr val="B07CAA"/>
            </a:solidFill>
          </c:spPr>
          <c:invertIfNegative val="0"/>
          <c:dLbls>
            <c:dLbl>
              <c:idx val="0"/>
              <c:tx>
                <c:rich>
                  <a:bodyPr/>
                  <a:lstStyle/>
                  <a:p>
                    <a:fld id="{9FD116A0-513A-45F1-8F8A-93A6811813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A01-4578-A475-4D4D601F9611}"/>
                </c:ext>
              </c:extLst>
            </c:dLbl>
            <c:dLbl>
              <c:idx val="1"/>
              <c:tx>
                <c:rich>
                  <a:bodyPr/>
                  <a:lstStyle/>
                  <a:p>
                    <a:fld id="{85796AA4-9FD9-412A-87EB-F6C5C6E04C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A01-4578-A475-4D4D601F961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01-4578-A475-4D4D601F9611}"/>
                </c:ext>
              </c:extLst>
            </c:dLbl>
            <c:dLbl>
              <c:idx val="3"/>
              <c:tx>
                <c:rich>
                  <a:bodyPr/>
                  <a:lstStyle/>
                  <a:p>
                    <a:fld id="{E7D38186-2A82-4E9C-AD80-AAA76D5C8B3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A01-4578-A475-4D4D601F961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Sonora</c:v>
                </c:pt>
              </c:strCache>
            </c:strRef>
          </c:cat>
          <c:val>
            <c:numRef>
              <c:f>_TIP_ESC_!$D$2:$D$5</c:f>
              <c:numCache>
                <c:formatCode>General</c:formatCode>
                <c:ptCount val="4"/>
                <c:pt idx="0">
                  <c:v>35.9</c:v>
                </c:pt>
                <c:pt idx="1">
                  <c:v>32.200000000000003</c:v>
                </c:pt>
                <c:pt idx="3">
                  <c:v>35.200000000000003</c:v>
                </c:pt>
              </c:numCache>
            </c:numRef>
          </c:val>
          <c:extLst>
            <c:ext xmlns:c15="http://schemas.microsoft.com/office/drawing/2012/chart" uri="{02D57815-91ED-43cb-92C2-25804820EDAC}">
              <c15:datalabelsRange>
                <c15:f>_TIP_ESC_!$H$2:$H$5</c15:f>
                <c15:dlblRangeCache>
                  <c:ptCount val="4"/>
                  <c:pt idx="0">
                    <c:v>35.9</c:v>
                  </c:pt>
                  <c:pt idx="1">
                    <c:v>32.2</c:v>
                  </c:pt>
                  <c:pt idx="3">
                    <c:v>35.2</c:v>
                  </c:pt>
                </c15:dlblRangeCache>
              </c15:datalabelsRange>
            </c:ext>
            <c:ext xmlns:c16="http://schemas.microsoft.com/office/drawing/2014/chart" uri="{C3380CC4-5D6E-409C-BE32-E72D297353CC}">
              <c16:uniqueId val="{00000009-8A01-4578-A475-4D4D601F9611}"/>
            </c:ext>
          </c:extLst>
        </c:ser>
        <c:ser>
          <c:idx val="2"/>
          <c:order val="2"/>
          <c:tx>
            <c:v>NIII</c:v>
          </c:tx>
          <c:spPr>
            <a:solidFill>
              <a:srgbClr val="9A528E"/>
            </a:solidFill>
          </c:spPr>
          <c:invertIfNegative val="0"/>
          <c:dLbls>
            <c:dLbl>
              <c:idx val="0"/>
              <c:tx>
                <c:rich>
                  <a:bodyPr/>
                  <a:lstStyle/>
                  <a:p>
                    <a:fld id="{F1C395F3-A89F-4222-A36E-DC8962179F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A01-4578-A475-4D4D601F9611}"/>
                </c:ext>
              </c:extLst>
            </c:dLbl>
            <c:dLbl>
              <c:idx val="1"/>
              <c:tx>
                <c:rich>
                  <a:bodyPr/>
                  <a:lstStyle/>
                  <a:p>
                    <a:fld id="{9FE948D9-E094-4653-BE82-D973FE985E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A01-4578-A475-4D4D601F961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A01-4578-A475-4D4D601F9611}"/>
                </c:ext>
              </c:extLst>
            </c:dLbl>
            <c:dLbl>
              <c:idx val="3"/>
              <c:tx>
                <c:rich>
                  <a:bodyPr/>
                  <a:lstStyle/>
                  <a:p>
                    <a:fld id="{11BE4558-ADDA-40E8-822D-0E4099D11E1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A01-4578-A475-4D4D601F961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Sonora</c:v>
                </c:pt>
              </c:strCache>
            </c:strRef>
          </c:cat>
          <c:val>
            <c:numRef>
              <c:f>_TIP_ESC_!$E$2:$E$5</c:f>
              <c:numCache>
                <c:formatCode>General</c:formatCode>
                <c:ptCount val="4"/>
                <c:pt idx="0">
                  <c:v>15</c:v>
                </c:pt>
                <c:pt idx="1">
                  <c:v>38.799999999999997</c:v>
                </c:pt>
                <c:pt idx="3">
                  <c:v>17.3</c:v>
                </c:pt>
              </c:numCache>
            </c:numRef>
          </c:val>
          <c:extLst>
            <c:ext xmlns:c15="http://schemas.microsoft.com/office/drawing/2012/chart" uri="{02D57815-91ED-43cb-92C2-25804820EDAC}">
              <c15:datalabelsRange>
                <c15:f>_TIP_ESC_!$I$2:$I$5</c15:f>
                <c15:dlblRangeCache>
                  <c:ptCount val="4"/>
                  <c:pt idx="0">
                    <c:v>15.0</c:v>
                  </c:pt>
                  <c:pt idx="1">
                    <c:v>38.8</c:v>
                  </c:pt>
                  <c:pt idx="3">
                    <c:v>17.3</c:v>
                  </c:pt>
                </c15:dlblRangeCache>
              </c15:datalabelsRange>
            </c:ext>
            <c:ext xmlns:c16="http://schemas.microsoft.com/office/drawing/2014/chart" uri="{C3380CC4-5D6E-409C-BE32-E72D297353CC}">
              <c16:uniqueId val="{0000000E-8A01-4578-A475-4D4D601F9611}"/>
            </c:ext>
          </c:extLst>
        </c:ser>
        <c:ser>
          <c:idx val="3"/>
          <c:order val="3"/>
          <c:tx>
            <c:v>NIV</c:v>
          </c:tx>
          <c:spPr>
            <a:solidFill>
              <a:srgbClr val="862A77"/>
            </a:solidFill>
          </c:spPr>
          <c:invertIfNegative val="0"/>
          <c:dLbls>
            <c:dLbl>
              <c:idx val="0"/>
              <c:layout>
                <c:manualLayout>
                  <c:x val="2.2727272727272728E-2"/>
                  <c:y val="0"/>
                </c:manualLayout>
              </c:layout>
              <c:tx>
                <c:rich>
                  <a:bodyPr/>
                  <a:lstStyle/>
                  <a:p>
                    <a:pPr>
                      <a:defRPr sz="1400" b="1" baseline="0">
                        <a:solidFill>
                          <a:srgbClr val="862A77"/>
                        </a:solidFill>
                        <a:latin typeface="Calibri"/>
                      </a:defRPr>
                    </a:pPr>
                    <a:fld id="{4640C915-49C6-478F-9FF0-E84B9C042D32}"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A01-4578-A475-4D4D601F9611}"/>
                </c:ext>
              </c:extLst>
            </c:dLbl>
            <c:dLbl>
              <c:idx val="1"/>
              <c:tx>
                <c:rich>
                  <a:bodyPr/>
                  <a:lstStyle/>
                  <a:p>
                    <a:fld id="{4EE054C7-2EFC-498E-9FC8-3102687DF7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A01-4578-A475-4D4D601F9611}"/>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A01-4578-A475-4D4D601F9611}"/>
                </c:ext>
              </c:extLst>
            </c:dLbl>
            <c:dLbl>
              <c:idx val="3"/>
              <c:layout>
                <c:manualLayout>
                  <c:x val="2.5757575757575757E-2"/>
                  <c:y val="0"/>
                </c:manualLayout>
              </c:layout>
              <c:tx>
                <c:rich>
                  <a:bodyPr/>
                  <a:lstStyle/>
                  <a:p>
                    <a:pPr>
                      <a:defRPr sz="1400" b="1" baseline="0">
                        <a:solidFill>
                          <a:srgbClr val="862A77"/>
                        </a:solidFill>
                        <a:latin typeface="Calibri"/>
                      </a:defRPr>
                    </a:pPr>
                    <a:fld id="{2413474B-D4B5-4D2A-A149-8A54A6C2829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A01-4578-A475-4D4D601F961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Sonora</c:v>
                </c:pt>
              </c:strCache>
            </c:strRef>
          </c:cat>
          <c:val>
            <c:numRef>
              <c:f>_TIP_ESC_!$F$2:$F$5</c:f>
              <c:numCache>
                <c:formatCode>General</c:formatCode>
                <c:ptCount val="4"/>
                <c:pt idx="0">
                  <c:v>2.2000000000000002</c:v>
                </c:pt>
                <c:pt idx="1">
                  <c:v>16.5</c:v>
                </c:pt>
                <c:pt idx="3">
                  <c:v>3.7</c:v>
                </c:pt>
              </c:numCache>
            </c:numRef>
          </c:val>
          <c:extLst>
            <c:ext xmlns:c15="http://schemas.microsoft.com/office/drawing/2012/chart" uri="{02D57815-91ED-43cb-92C2-25804820EDAC}">
              <c15:datalabelsRange>
                <c15:f>_TIP_ESC_!$J$2:$J$5</c15:f>
                <c15:dlblRangeCache>
                  <c:ptCount val="4"/>
                  <c:pt idx="0">
                    <c:v>2.2</c:v>
                  </c:pt>
                  <c:pt idx="1">
                    <c:v>16.5</c:v>
                  </c:pt>
                  <c:pt idx="3">
                    <c:v>3.7</c:v>
                  </c:pt>
                </c15:dlblRangeCache>
              </c15:datalabelsRange>
            </c:ext>
            <c:ext xmlns:c16="http://schemas.microsoft.com/office/drawing/2014/chart" uri="{C3380CC4-5D6E-409C-BE32-E72D297353CC}">
              <c16:uniqueId val="{00000013-8A01-4578-A475-4D4D601F961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02C556F-AE1C-4031-98D5-0E205DE48D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458-4431-8B26-CDF1FC018B3B}"/>
                </c:ext>
              </c:extLst>
            </c:dLbl>
            <c:dLbl>
              <c:idx val="1"/>
              <c:tx>
                <c:rich>
                  <a:bodyPr/>
                  <a:lstStyle/>
                  <a:p>
                    <a:fld id="{D32B03F8-BF05-43D7-8B95-601E09CAF5E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458-4431-8B26-CDF1FC018B3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58-4431-8B26-CDF1FC018B3B}"/>
                </c:ext>
              </c:extLst>
            </c:dLbl>
            <c:dLbl>
              <c:idx val="3"/>
              <c:tx>
                <c:rich>
                  <a:bodyPr/>
                  <a:lstStyle/>
                  <a:p>
                    <a:fld id="{4CD5C7B6-DD42-4D73-B651-E109379C8D5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458-4431-8B26-CDF1FC018B3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Sonora</c:v>
                </c:pt>
              </c:strCache>
            </c:strRef>
          </c:cat>
          <c:val>
            <c:numRef>
              <c:f>_TIP_ESC_!$C$28:$C$31</c:f>
              <c:numCache>
                <c:formatCode>General</c:formatCode>
                <c:ptCount val="4"/>
                <c:pt idx="0">
                  <c:v>-57.8</c:v>
                </c:pt>
                <c:pt idx="1">
                  <c:v>-28.1</c:v>
                </c:pt>
                <c:pt idx="3">
                  <c:v>-55.2</c:v>
                </c:pt>
              </c:numCache>
            </c:numRef>
          </c:val>
          <c:extLst>
            <c:ext xmlns:c15="http://schemas.microsoft.com/office/drawing/2012/chart" uri="{02D57815-91ED-43cb-92C2-25804820EDAC}">
              <c15:datalabelsRange>
                <c15:f>_TIP_ESC_!$G$28:$G$31</c15:f>
                <c15:dlblRangeCache>
                  <c:ptCount val="4"/>
                  <c:pt idx="0">
                    <c:v>57.8</c:v>
                  </c:pt>
                  <c:pt idx="1">
                    <c:v>28.1</c:v>
                  </c:pt>
                  <c:pt idx="3">
                    <c:v>55.2</c:v>
                  </c:pt>
                </c15:dlblRangeCache>
              </c15:datalabelsRange>
            </c:ext>
            <c:ext xmlns:c16="http://schemas.microsoft.com/office/drawing/2014/chart" uri="{C3380CC4-5D6E-409C-BE32-E72D297353CC}">
              <c16:uniqueId val="{00000004-C458-4431-8B26-CDF1FC018B3B}"/>
            </c:ext>
          </c:extLst>
        </c:ser>
        <c:ser>
          <c:idx val="1"/>
          <c:order val="1"/>
          <c:tx>
            <c:v>NII</c:v>
          </c:tx>
          <c:spPr>
            <a:solidFill>
              <a:srgbClr val="B07CAA"/>
            </a:solidFill>
          </c:spPr>
          <c:invertIfNegative val="0"/>
          <c:dLbls>
            <c:dLbl>
              <c:idx val="0"/>
              <c:tx>
                <c:rich>
                  <a:bodyPr/>
                  <a:lstStyle/>
                  <a:p>
                    <a:fld id="{A78CCED0-382D-4025-A914-6BAF0D19D67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458-4431-8B26-CDF1FC018B3B}"/>
                </c:ext>
              </c:extLst>
            </c:dLbl>
            <c:dLbl>
              <c:idx val="1"/>
              <c:tx>
                <c:rich>
                  <a:bodyPr/>
                  <a:lstStyle/>
                  <a:p>
                    <a:fld id="{2D94F6DF-B6DE-4BDC-9DE3-47301414E6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458-4431-8B26-CDF1FC018B3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58-4431-8B26-CDF1FC018B3B}"/>
                </c:ext>
              </c:extLst>
            </c:dLbl>
            <c:dLbl>
              <c:idx val="3"/>
              <c:tx>
                <c:rich>
                  <a:bodyPr/>
                  <a:lstStyle/>
                  <a:p>
                    <a:fld id="{C6C14AF8-C2A8-4218-AECE-E308733008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458-4431-8B26-CDF1FC018B3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Sonora</c:v>
                </c:pt>
              </c:strCache>
            </c:strRef>
          </c:cat>
          <c:val>
            <c:numRef>
              <c:f>_TIP_ESC_!$D$28:$D$31</c:f>
              <c:numCache>
                <c:formatCode>General</c:formatCode>
                <c:ptCount val="4"/>
                <c:pt idx="0">
                  <c:v>19</c:v>
                </c:pt>
                <c:pt idx="1">
                  <c:v>22.7</c:v>
                </c:pt>
                <c:pt idx="3">
                  <c:v>19.2</c:v>
                </c:pt>
              </c:numCache>
            </c:numRef>
          </c:val>
          <c:extLst>
            <c:ext xmlns:c15="http://schemas.microsoft.com/office/drawing/2012/chart" uri="{02D57815-91ED-43cb-92C2-25804820EDAC}">
              <c15:datalabelsRange>
                <c15:f>_TIP_ESC_!$H$28:$H$31</c15:f>
                <c15:dlblRangeCache>
                  <c:ptCount val="4"/>
                  <c:pt idx="0">
                    <c:v>19.0</c:v>
                  </c:pt>
                  <c:pt idx="1">
                    <c:v>22.7</c:v>
                  </c:pt>
                  <c:pt idx="3">
                    <c:v>19.2</c:v>
                  </c:pt>
                </c15:dlblRangeCache>
              </c15:datalabelsRange>
            </c:ext>
            <c:ext xmlns:c16="http://schemas.microsoft.com/office/drawing/2014/chart" uri="{C3380CC4-5D6E-409C-BE32-E72D297353CC}">
              <c16:uniqueId val="{00000009-C458-4431-8B26-CDF1FC018B3B}"/>
            </c:ext>
          </c:extLst>
        </c:ser>
        <c:ser>
          <c:idx val="2"/>
          <c:order val="2"/>
          <c:tx>
            <c:v>NIII</c:v>
          </c:tx>
          <c:spPr>
            <a:solidFill>
              <a:srgbClr val="9A528E"/>
            </a:solidFill>
          </c:spPr>
          <c:invertIfNegative val="0"/>
          <c:dLbls>
            <c:dLbl>
              <c:idx val="0"/>
              <c:tx>
                <c:rich>
                  <a:bodyPr/>
                  <a:lstStyle/>
                  <a:p>
                    <a:fld id="{AAEA3405-88A2-4DF1-994A-FD74614CF41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458-4431-8B26-CDF1FC018B3B}"/>
                </c:ext>
              </c:extLst>
            </c:dLbl>
            <c:dLbl>
              <c:idx val="1"/>
              <c:tx>
                <c:rich>
                  <a:bodyPr/>
                  <a:lstStyle/>
                  <a:p>
                    <a:fld id="{B4ABC3B2-362B-4B1F-B261-24FB9A7685E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58-4431-8B26-CDF1FC018B3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458-4431-8B26-CDF1FC018B3B}"/>
                </c:ext>
              </c:extLst>
            </c:dLbl>
            <c:dLbl>
              <c:idx val="3"/>
              <c:tx>
                <c:rich>
                  <a:bodyPr/>
                  <a:lstStyle/>
                  <a:p>
                    <a:fld id="{82564A0A-FB7F-4DFB-89AD-C30760D0375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458-4431-8B26-CDF1FC018B3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Sonora</c:v>
                </c:pt>
              </c:strCache>
            </c:strRef>
          </c:cat>
          <c:val>
            <c:numRef>
              <c:f>_TIP_ESC_!$E$28:$E$31</c:f>
              <c:numCache>
                <c:formatCode>General</c:formatCode>
                <c:ptCount val="4"/>
                <c:pt idx="0">
                  <c:v>15.3</c:v>
                </c:pt>
                <c:pt idx="1">
                  <c:v>24.3</c:v>
                </c:pt>
                <c:pt idx="3">
                  <c:v>16</c:v>
                </c:pt>
              </c:numCache>
            </c:numRef>
          </c:val>
          <c:extLst>
            <c:ext xmlns:c15="http://schemas.microsoft.com/office/drawing/2012/chart" uri="{02D57815-91ED-43cb-92C2-25804820EDAC}">
              <c15:datalabelsRange>
                <c15:f>_TIP_ESC_!$I$28:$I$31</c15:f>
                <c15:dlblRangeCache>
                  <c:ptCount val="4"/>
                  <c:pt idx="0">
                    <c:v>15.3</c:v>
                  </c:pt>
                  <c:pt idx="1">
                    <c:v>24.3</c:v>
                  </c:pt>
                  <c:pt idx="3">
                    <c:v>16.0</c:v>
                  </c:pt>
                </c15:dlblRangeCache>
              </c15:datalabelsRange>
            </c:ext>
            <c:ext xmlns:c16="http://schemas.microsoft.com/office/drawing/2014/chart" uri="{C3380CC4-5D6E-409C-BE32-E72D297353CC}">
              <c16:uniqueId val="{0000000E-C458-4431-8B26-CDF1FC018B3B}"/>
            </c:ext>
          </c:extLst>
        </c:ser>
        <c:ser>
          <c:idx val="3"/>
          <c:order val="3"/>
          <c:tx>
            <c:v>NIV</c:v>
          </c:tx>
          <c:spPr>
            <a:solidFill>
              <a:srgbClr val="862A77"/>
            </a:solidFill>
          </c:spPr>
          <c:invertIfNegative val="0"/>
          <c:dLbls>
            <c:dLbl>
              <c:idx val="0"/>
              <c:tx>
                <c:rich>
                  <a:bodyPr/>
                  <a:lstStyle/>
                  <a:p>
                    <a:fld id="{92F0C257-097F-4C31-8340-72D564B2AF7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458-4431-8B26-CDF1FC018B3B}"/>
                </c:ext>
              </c:extLst>
            </c:dLbl>
            <c:dLbl>
              <c:idx val="1"/>
              <c:tx>
                <c:rich>
                  <a:bodyPr/>
                  <a:lstStyle/>
                  <a:p>
                    <a:fld id="{819A6279-EDFA-4C86-9FB8-DF34BDDC339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458-4431-8B26-CDF1FC018B3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458-4431-8B26-CDF1FC018B3B}"/>
                </c:ext>
              </c:extLst>
            </c:dLbl>
            <c:dLbl>
              <c:idx val="3"/>
              <c:tx>
                <c:rich>
                  <a:bodyPr/>
                  <a:lstStyle/>
                  <a:p>
                    <a:fld id="{6D885D9B-66A1-4042-9C0A-D594A454FF8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458-4431-8B26-CDF1FC018B3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Sonora</c:v>
                </c:pt>
              </c:strCache>
            </c:strRef>
          </c:cat>
          <c:val>
            <c:numRef>
              <c:f>_TIP_ESC_!$F$28:$F$31</c:f>
              <c:numCache>
                <c:formatCode>General</c:formatCode>
                <c:ptCount val="4"/>
                <c:pt idx="0">
                  <c:v>7.8</c:v>
                </c:pt>
                <c:pt idx="1">
                  <c:v>24.9</c:v>
                </c:pt>
                <c:pt idx="3">
                  <c:v>9.6</c:v>
                </c:pt>
              </c:numCache>
            </c:numRef>
          </c:val>
          <c:extLst>
            <c:ext xmlns:c15="http://schemas.microsoft.com/office/drawing/2012/chart" uri="{02D57815-91ED-43cb-92C2-25804820EDAC}">
              <c15:datalabelsRange>
                <c15:f>_TIP_ESC_!$J$28:$J$31</c15:f>
                <c15:dlblRangeCache>
                  <c:ptCount val="4"/>
                  <c:pt idx="0">
                    <c:v>7.8</c:v>
                  </c:pt>
                  <c:pt idx="1">
                    <c:v>24.9</c:v>
                  </c:pt>
                  <c:pt idx="3">
                    <c:v>9.6</c:v>
                  </c:pt>
                </c15:dlblRangeCache>
              </c15:datalabelsRange>
            </c:ext>
            <c:ext xmlns:c16="http://schemas.microsoft.com/office/drawing/2014/chart" uri="{C3380CC4-5D6E-409C-BE32-E72D297353CC}">
              <c16:uniqueId val="{00000013-C458-4431-8B26-CDF1FC018B3B}"/>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C1E-4E56-9E32-CB8BD0395BDE}"/>
              </c:ext>
            </c:extLst>
          </c:dPt>
          <c:dPt>
            <c:idx val="3"/>
            <c:marker>
              <c:spPr>
                <a:solidFill>
                  <a:srgbClr val="002060"/>
                </a:solidFill>
                <a:ln>
                  <a:noFill/>
                </a:ln>
              </c:spPr>
            </c:marker>
            <c:bubble3D val="0"/>
            <c:extLst>
              <c:ext xmlns:c16="http://schemas.microsoft.com/office/drawing/2014/chart" uri="{C3380CC4-5D6E-409C-BE32-E72D297353CC}">
                <c16:uniqueId val="{00000001-DC1E-4E56-9E32-CB8BD0395BDE}"/>
              </c:ext>
            </c:extLst>
          </c:dPt>
          <c:dPt>
            <c:idx val="5"/>
            <c:marker>
              <c:spPr>
                <a:solidFill>
                  <a:srgbClr val="002060"/>
                </a:solidFill>
                <a:ln>
                  <a:noFill/>
                </a:ln>
              </c:spPr>
            </c:marker>
            <c:bubble3D val="0"/>
            <c:extLst>
              <c:ext xmlns:c16="http://schemas.microsoft.com/office/drawing/2014/chart" uri="{C3380CC4-5D6E-409C-BE32-E72D297353CC}">
                <c16:uniqueId val="{00000002-DC1E-4E56-9E32-CB8BD0395BDE}"/>
              </c:ext>
            </c:extLst>
          </c:dPt>
          <c:cat>
            <c:multiLvlStrRef>
              <c:f>_TIP_ESC_INT_!$B$2:$C$7</c:f>
              <c:multiLvlStrCache>
                <c:ptCount val="6"/>
                <c:lvl>
                  <c:pt idx="0">
                    <c:v>2015</c:v>
                  </c:pt>
                  <c:pt idx="1">
                    <c:v>2018</c:v>
                  </c:pt>
                  <c:pt idx="2">
                    <c:v>2015</c:v>
                  </c:pt>
                  <c:pt idx="3">
                    <c:v>2018</c:v>
                  </c:pt>
                  <c:pt idx="4">
                    <c:v>2015</c:v>
                  </c:pt>
                  <c:pt idx="5">
                    <c:v>2018</c:v>
                  </c:pt>
                </c:lvl>
                <c:lvl>
                  <c:pt idx="0">
                    <c:v>Sonora</c:v>
                  </c:pt>
                  <c:pt idx="2">
                    <c:v>General Pública</c:v>
                  </c:pt>
                  <c:pt idx="4">
                    <c:v>Privada</c:v>
                  </c:pt>
                </c:lvl>
              </c:multiLvlStrCache>
            </c:multiLvlStrRef>
          </c:cat>
          <c:val>
            <c:numRef>
              <c:f>_TIP_ESC_INT_!$D$2:$D$7</c:f>
              <c:numCache>
                <c:formatCode>General</c:formatCode>
                <c:ptCount val="6"/>
                <c:pt idx="0">
                  <c:v>490.44299999999998</c:v>
                </c:pt>
                <c:pt idx="1">
                  <c:v>506.43799999999999</c:v>
                </c:pt>
                <c:pt idx="2">
                  <c:v>477.64699999999999</c:v>
                </c:pt>
                <c:pt idx="3">
                  <c:v>495.84100000000001</c:v>
                </c:pt>
                <c:pt idx="4">
                  <c:v>583.51300000000003</c:v>
                </c:pt>
                <c:pt idx="5">
                  <c:v>585.12</c:v>
                </c:pt>
              </c:numCache>
            </c:numRef>
          </c:val>
          <c:smooth val="0"/>
          <c:extLst>
            <c:ext xmlns:c16="http://schemas.microsoft.com/office/drawing/2014/chart" uri="{C3380CC4-5D6E-409C-BE32-E72D297353CC}">
              <c16:uniqueId val="{00000003-DC1E-4E56-9E32-CB8BD0395BD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C1E-4E56-9E32-CB8BD0395BDE}"/>
              </c:ext>
            </c:extLst>
          </c:dPt>
          <c:dPt>
            <c:idx val="3"/>
            <c:marker>
              <c:spPr>
                <a:solidFill>
                  <a:srgbClr val="002060"/>
                </a:solidFill>
                <a:ln>
                  <a:noFill/>
                </a:ln>
              </c:spPr>
            </c:marker>
            <c:bubble3D val="0"/>
            <c:extLst>
              <c:ext xmlns:c16="http://schemas.microsoft.com/office/drawing/2014/chart" uri="{C3380CC4-5D6E-409C-BE32-E72D297353CC}">
                <c16:uniqueId val="{00000005-DC1E-4E56-9E32-CB8BD0395BDE}"/>
              </c:ext>
            </c:extLst>
          </c:dPt>
          <c:dPt>
            <c:idx val="5"/>
            <c:marker>
              <c:spPr>
                <a:solidFill>
                  <a:srgbClr val="002060"/>
                </a:solidFill>
                <a:ln>
                  <a:noFill/>
                </a:ln>
              </c:spPr>
            </c:marker>
            <c:bubble3D val="0"/>
            <c:extLst>
              <c:ext xmlns:c16="http://schemas.microsoft.com/office/drawing/2014/chart" uri="{C3380CC4-5D6E-409C-BE32-E72D297353CC}">
                <c16:uniqueId val="{00000006-DC1E-4E56-9E32-CB8BD0395BDE}"/>
              </c:ext>
            </c:extLst>
          </c:dPt>
          <c:cat>
            <c:multiLvlStrRef>
              <c:f>_TIP_ESC_INT_!$B$2:$C$7</c:f>
              <c:multiLvlStrCache>
                <c:ptCount val="6"/>
                <c:lvl>
                  <c:pt idx="0">
                    <c:v>2015</c:v>
                  </c:pt>
                  <c:pt idx="1">
                    <c:v>2018</c:v>
                  </c:pt>
                  <c:pt idx="2">
                    <c:v>2015</c:v>
                  </c:pt>
                  <c:pt idx="3">
                    <c:v>2018</c:v>
                  </c:pt>
                  <c:pt idx="4">
                    <c:v>2015</c:v>
                  </c:pt>
                  <c:pt idx="5">
                    <c:v>2018</c:v>
                  </c:pt>
                </c:lvl>
                <c:lvl>
                  <c:pt idx="0">
                    <c:v>Sonora</c:v>
                  </c:pt>
                  <c:pt idx="2">
                    <c:v>General Pública</c:v>
                  </c:pt>
                  <c:pt idx="4">
                    <c:v>Privada</c:v>
                  </c:pt>
                </c:lvl>
              </c:multiLvlStrCache>
            </c:multiLvlStrRef>
          </c:cat>
          <c:val>
            <c:numRef>
              <c:f>_TIP_ESC_INT_!$E$2:$E$7</c:f>
              <c:numCache>
                <c:formatCode>General</c:formatCode>
                <c:ptCount val="6"/>
                <c:pt idx="0">
                  <c:v>507.55700000000002</c:v>
                </c:pt>
                <c:pt idx="1">
                  <c:v>521.56200000000001</c:v>
                </c:pt>
                <c:pt idx="2">
                  <c:v>496.35300000000001</c:v>
                </c:pt>
                <c:pt idx="3">
                  <c:v>512.15899999999999</c:v>
                </c:pt>
                <c:pt idx="4">
                  <c:v>628.48699999999997</c:v>
                </c:pt>
                <c:pt idx="5">
                  <c:v>632.88</c:v>
                </c:pt>
              </c:numCache>
            </c:numRef>
          </c:val>
          <c:smooth val="0"/>
          <c:extLst>
            <c:ext xmlns:c16="http://schemas.microsoft.com/office/drawing/2014/chart" uri="{C3380CC4-5D6E-409C-BE32-E72D297353CC}">
              <c16:uniqueId val="{00000007-DC1E-4E56-9E32-CB8BD0395BDE}"/>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DC1E-4E56-9E32-CB8BD0395BDE}"/>
              </c:ext>
            </c:extLst>
          </c:dPt>
          <c:dPt>
            <c:idx val="3"/>
            <c:marker>
              <c:spPr>
                <a:solidFill>
                  <a:srgbClr val="002060"/>
                </a:solidFill>
                <a:ln>
                  <a:noFill/>
                </a:ln>
              </c:spPr>
            </c:marker>
            <c:bubble3D val="0"/>
            <c:extLst>
              <c:ext xmlns:c16="http://schemas.microsoft.com/office/drawing/2014/chart" uri="{C3380CC4-5D6E-409C-BE32-E72D297353CC}">
                <c16:uniqueId val="{00000009-DC1E-4E56-9E32-CB8BD0395BDE}"/>
              </c:ext>
            </c:extLst>
          </c:dPt>
          <c:dPt>
            <c:idx val="5"/>
            <c:marker>
              <c:spPr>
                <a:solidFill>
                  <a:srgbClr val="002060"/>
                </a:solidFill>
                <a:ln>
                  <a:noFill/>
                </a:ln>
              </c:spPr>
            </c:marker>
            <c:bubble3D val="0"/>
            <c:extLst>
              <c:ext xmlns:c16="http://schemas.microsoft.com/office/drawing/2014/chart" uri="{C3380CC4-5D6E-409C-BE32-E72D297353CC}">
                <c16:uniqueId val="{0000000A-DC1E-4E56-9E32-CB8BD0395BD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C1E-4E56-9E32-CB8BD0395BD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C1E-4E56-9E32-CB8BD0395BD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C1E-4E56-9E32-CB8BD0395BD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Sonora</c:v>
                  </c:pt>
                  <c:pt idx="2">
                    <c:v>General Pública</c:v>
                  </c:pt>
                  <c:pt idx="4">
                    <c:v>Privada</c:v>
                  </c:pt>
                </c:lvl>
              </c:multiLvlStrCache>
            </c:multiLvlStrRef>
          </c:cat>
          <c:val>
            <c:numRef>
              <c:f>_TIP_ESC_INT_!$F$2:$F$7</c:f>
              <c:numCache>
                <c:formatCode>General</c:formatCode>
                <c:ptCount val="6"/>
                <c:pt idx="0">
                  <c:v>499</c:v>
                </c:pt>
                <c:pt idx="1">
                  <c:v>514</c:v>
                </c:pt>
                <c:pt idx="2">
                  <c:v>487</c:v>
                </c:pt>
                <c:pt idx="3">
                  <c:v>504</c:v>
                </c:pt>
                <c:pt idx="4">
                  <c:v>606</c:v>
                </c:pt>
                <c:pt idx="5">
                  <c:v>609</c:v>
                </c:pt>
              </c:numCache>
            </c:numRef>
          </c:val>
          <c:smooth val="0"/>
          <c:extLst>
            <c:ext xmlns:c16="http://schemas.microsoft.com/office/drawing/2014/chart" uri="{C3380CC4-5D6E-409C-BE32-E72D297353CC}">
              <c16:uniqueId val="{0000000B-DC1E-4E56-9E32-CB8BD0395BDE}"/>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19D-4837-AA93-2288A6D9CBD1}"/>
              </c:ext>
            </c:extLst>
          </c:dPt>
          <c:dPt>
            <c:idx val="3"/>
            <c:marker>
              <c:spPr>
                <a:solidFill>
                  <a:srgbClr val="002060"/>
                </a:solidFill>
                <a:ln>
                  <a:noFill/>
                </a:ln>
              </c:spPr>
            </c:marker>
            <c:bubble3D val="0"/>
            <c:extLst>
              <c:ext xmlns:c16="http://schemas.microsoft.com/office/drawing/2014/chart" uri="{C3380CC4-5D6E-409C-BE32-E72D297353CC}">
                <c16:uniqueId val="{00000001-419D-4837-AA93-2288A6D9CBD1}"/>
              </c:ext>
            </c:extLst>
          </c:dPt>
          <c:dPt>
            <c:idx val="5"/>
            <c:marker>
              <c:spPr>
                <a:solidFill>
                  <a:srgbClr val="002060"/>
                </a:solidFill>
                <a:ln>
                  <a:noFill/>
                </a:ln>
              </c:spPr>
            </c:marker>
            <c:bubble3D val="0"/>
            <c:extLst>
              <c:ext xmlns:c16="http://schemas.microsoft.com/office/drawing/2014/chart" uri="{C3380CC4-5D6E-409C-BE32-E72D297353CC}">
                <c16:uniqueId val="{00000002-419D-4837-AA93-2288A6D9CBD1}"/>
              </c:ext>
            </c:extLst>
          </c:dPt>
          <c:cat>
            <c:multiLvlStrRef>
              <c:f>_TIP_ESC_INT_!$B$27:$C$32</c:f>
              <c:multiLvlStrCache>
                <c:ptCount val="6"/>
                <c:lvl>
                  <c:pt idx="0">
                    <c:v>2015</c:v>
                  </c:pt>
                  <c:pt idx="1">
                    <c:v>2018</c:v>
                  </c:pt>
                  <c:pt idx="2">
                    <c:v>2015</c:v>
                  </c:pt>
                  <c:pt idx="3">
                    <c:v>2018</c:v>
                  </c:pt>
                  <c:pt idx="4">
                    <c:v>2015</c:v>
                  </c:pt>
                  <c:pt idx="5">
                    <c:v>2018</c:v>
                  </c:pt>
                </c:lvl>
                <c:lvl>
                  <c:pt idx="0">
                    <c:v>Sonora</c:v>
                  </c:pt>
                  <c:pt idx="2">
                    <c:v>General Pública</c:v>
                  </c:pt>
                  <c:pt idx="4">
                    <c:v>Privada</c:v>
                  </c:pt>
                </c:lvl>
              </c:multiLvlStrCache>
            </c:multiLvlStrRef>
          </c:cat>
          <c:val>
            <c:numRef>
              <c:f>_TIP_ESC_INT_!$D$27:$D$32</c:f>
              <c:numCache>
                <c:formatCode>General</c:formatCode>
                <c:ptCount val="6"/>
                <c:pt idx="0">
                  <c:v>478.04</c:v>
                </c:pt>
                <c:pt idx="1">
                  <c:v>503.44299999999998</c:v>
                </c:pt>
                <c:pt idx="2">
                  <c:v>466.44299999999998</c:v>
                </c:pt>
                <c:pt idx="3">
                  <c:v>495.846</c:v>
                </c:pt>
                <c:pt idx="4">
                  <c:v>556.553</c:v>
                </c:pt>
                <c:pt idx="5">
                  <c:v>555.94600000000003</c:v>
                </c:pt>
              </c:numCache>
            </c:numRef>
          </c:val>
          <c:smooth val="0"/>
          <c:extLst>
            <c:ext xmlns:c16="http://schemas.microsoft.com/office/drawing/2014/chart" uri="{C3380CC4-5D6E-409C-BE32-E72D297353CC}">
              <c16:uniqueId val="{00000003-419D-4837-AA93-2288A6D9CBD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19D-4837-AA93-2288A6D9CBD1}"/>
              </c:ext>
            </c:extLst>
          </c:dPt>
          <c:dPt>
            <c:idx val="3"/>
            <c:marker>
              <c:spPr>
                <a:solidFill>
                  <a:srgbClr val="002060"/>
                </a:solidFill>
                <a:ln>
                  <a:noFill/>
                </a:ln>
              </c:spPr>
            </c:marker>
            <c:bubble3D val="0"/>
            <c:extLst>
              <c:ext xmlns:c16="http://schemas.microsoft.com/office/drawing/2014/chart" uri="{C3380CC4-5D6E-409C-BE32-E72D297353CC}">
                <c16:uniqueId val="{00000005-419D-4837-AA93-2288A6D9CBD1}"/>
              </c:ext>
            </c:extLst>
          </c:dPt>
          <c:dPt>
            <c:idx val="5"/>
            <c:marker>
              <c:spPr>
                <a:solidFill>
                  <a:srgbClr val="002060"/>
                </a:solidFill>
                <a:ln>
                  <a:noFill/>
                </a:ln>
              </c:spPr>
            </c:marker>
            <c:bubble3D val="0"/>
            <c:extLst>
              <c:ext xmlns:c16="http://schemas.microsoft.com/office/drawing/2014/chart" uri="{C3380CC4-5D6E-409C-BE32-E72D297353CC}">
                <c16:uniqueId val="{00000006-419D-4837-AA93-2288A6D9CBD1}"/>
              </c:ext>
            </c:extLst>
          </c:dPt>
          <c:cat>
            <c:multiLvlStrRef>
              <c:f>_TIP_ESC_INT_!$B$27:$C$32</c:f>
              <c:multiLvlStrCache>
                <c:ptCount val="6"/>
                <c:lvl>
                  <c:pt idx="0">
                    <c:v>2015</c:v>
                  </c:pt>
                  <c:pt idx="1">
                    <c:v>2018</c:v>
                  </c:pt>
                  <c:pt idx="2">
                    <c:v>2015</c:v>
                  </c:pt>
                  <c:pt idx="3">
                    <c:v>2018</c:v>
                  </c:pt>
                  <c:pt idx="4">
                    <c:v>2015</c:v>
                  </c:pt>
                  <c:pt idx="5">
                    <c:v>2018</c:v>
                  </c:pt>
                </c:lvl>
                <c:lvl>
                  <c:pt idx="0">
                    <c:v>Sonora</c:v>
                  </c:pt>
                  <c:pt idx="2">
                    <c:v>General Pública</c:v>
                  </c:pt>
                  <c:pt idx="4">
                    <c:v>Privada</c:v>
                  </c:pt>
                </c:lvl>
              </c:multiLvlStrCache>
            </c:multiLvlStrRef>
          </c:cat>
          <c:val>
            <c:numRef>
              <c:f>_TIP_ESC_INT_!$E$27:$E$32</c:f>
              <c:numCache>
                <c:formatCode>General</c:formatCode>
                <c:ptCount val="6"/>
                <c:pt idx="0">
                  <c:v>493.96</c:v>
                </c:pt>
                <c:pt idx="1">
                  <c:v>520.55700000000002</c:v>
                </c:pt>
                <c:pt idx="2">
                  <c:v>483.55700000000002</c:v>
                </c:pt>
                <c:pt idx="3">
                  <c:v>514.154</c:v>
                </c:pt>
                <c:pt idx="4">
                  <c:v>617.447</c:v>
                </c:pt>
                <c:pt idx="5">
                  <c:v>614.05399999999997</c:v>
                </c:pt>
              </c:numCache>
            </c:numRef>
          </c:val>
          <c:smooth val="0"/>
          <c:extLst>
            <c:ext xmlns:c16="http://schemas.microsoft.com/office/drawing/2014/chart" uri="{C3380CC4-5D6E-409C-BE32-E72D297353CC}">
              <c16:uniqueId val="{00000007-419D-4837-AA93-2288A6D9CBD1}"/>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419D-4837-AA93-2288A6D9CBD1}"/>
              </c:ext>
            </c:extLst>
          </c:dPt>
          <c:dPt>
            <c:idx val="3"/>
            <c:marker>
              <c:spPr>
                <a:solidFill>
                  <a:srgbClr val="002060"/>
                </a:solidFill>
                <a:ln>
                  <a:noFill/>
                </a:ln>
              </c:spPr>
            </c:marker>
            <c:bubble3D val="0"/>
            <c:extLst>
              <c:ext xmlns:c16="http://schemas.microsoft.com/office/drawing/2014/chart" uri="{C3380CC4-5D6E-409C-BE32-E72D297353CC}">
                <c16:uniqueId val="{00000009-419D-4837-AA93-2288A6D9CBD1}"/>
              </c:ext>
            </c:extLst>
          </c:dPt>
          <c:dPt>
            <c:idx val="5"/>
            <c:marker>
              <c:spPr>
                <a:solidFill>
                  <a:srgbClr val="002060"/>
                </a:solidFill>
                <a:ln>
                  <a:noFill/>
                </a:ln>
              </c:spPr>
            </c:marker>
            <c:bubble3D val="0"/>
            <c:extLst>
              <c:ext xmlns:c16="http://schemas.microsoft.com/office/drawing/2014/chart" uri="{C3380CC4-5D6E-409C-BE32-E72D297353CC}">
                <c16:uniqueId val="{0000000A-419D-4837-AA93-2288A6D9CBD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19D-4837-AA93-2288A6D9CBD1}"/>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19D-4837-AA93-2288A6D9CBD1}"/>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19D-4837-AA93-2288A6D9CBD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Sonora</c:v>
                  </c:pt>
                  <c:pt idx="2">
                    <c:v>General Pública</c:v>
                  </c:pt>
                  <c:pt idx="4">
                    <c:v>Privada</c:v>
                  </c:pt>
                </c:lvl>
              </c:multiLvlStrCache>
            </c:multiLvlStrRef>
          </c:cat>
          <c:val>
            <c:numRef>
              <c:f>_TIP_ESC_INT_!$F$27:$F$32</c:f>
              <c:numCache>
                <c:formatCode>General</c:formatCode>
                <c:ptCount val="6"/>
                <c:pt idx="0">
                  <c:v>486</c:v>
                </c:pt>
                <c:pt idx="1">
                  <c:v>512</c:v>
                </c:pt>
                <c:pt idx="2">
                  <c:v>475</c:v>
                </c:pt>
                <c:pt idx="3">
                  <c:v>505</c:v>
                </c:pt>
                <c:pt idx="4">
                  <c:v>587</c:v>
                </c:pt>
                <c:pt idx="5">
                  <c:v>585</c:v>
                </c:pt>
              </c:numCache>
            </c:numRef>
          </c:val>
          <c:smooth val="0"/>
          <c:extLst>
            <c:ext xmlns:c16="http://schemas.microsoft.com/office/drawing/2014/chart" uri="{C3380CC4-5D6E-409C-BE32-E72D297353CC}">
              <c16:uniqueId val="{0000000B-419D-4837-AA93-2288A6D9CBD1}"/>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19EA411-F47D-42D5-B6F6-56661E4A60F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B19-42C8-A2E5-F3AA77195677}"/>
                </c:ext>
              </c:extLst>
            </c:dLbl>
            <c:dLbl>
              <c:idx val="1"/>
              <c:tx>
                <c:rich>
                  <a:bodyPr/>
                  <a:lstStyle/>
                  <a:p>
                    <a:fld id="{867B3AF7-B415-4248-BED7-473943B950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B19-42C8-A2E5-F3AA77195677}"/>
                </c:ext>
              </c:extLst>
            </c:dLbl>
            <c:dLbl>
              <c:idx val="2"/>
              <c:tx>
                <c:rich>
                  <a:bodyPr/>
                  <a:lstStyle/>
                  <a:p>
                    <a:fld id="{BC6ED3AA-3AD7-4135-8C15-FFE15B6C337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B19-42C8-A2E5-F3AA7719567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19-42C8-A2E5-F3AA77195677}"/>
                </c:ext>
              </c:extLst>
            </c:dLbl>
            <c:dLbl>
              <c:idx val="4"/>
              <c:tx>
                <c:rich>
                  <a:bodyPr/>
                  <a:lstStyle/>
                  <a:p>
                    <a:fld id="{11281036-14BF-40B5-A5C5-F169BFBF639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B19-42C8-A2E5-F3AA7719567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Sonora</c:v>
                </c:pt>
              </c:strCache>
            </c:strRef>
          </c:cat>
          <c:val>
            <c:numRef>
              <c:f>_MARGINC_!$C$2:$C$6</c:f>
              <c:numCache>
                <c:formatCode>General</c:formatCode>
                <c:ptCount val="5"/>
                <c:pt idx="0">
                  <c:v>-68.5</c:v>
                </c:pt>
                <c:pt idx="1">
                  <c:v>-48.1</c:v>
                </c:pt>
                <c:pt idx="2">
                  <c:v>-34.799999999999997</c:v>
                </c:pt>
                <c:pt idx="4">
                  <c:v>-43.8</c:v>
                </c:pt>
              </c:numCache>
            </c:numRef>
          </c:val>
          <c:extLst>
            <c:ext xmlns:c15="http://schemas.microsoft.com/office/drawing/2012/chart" uri="{02D57815-91ED-43cb-92C2-25804820EDAC}">
              <c15:datalabelsRange>
                <c15:f>_MARGINC_!$G$2:$G$6</c15:f>
                <c15:dlblRangeCache>
                  <c:ptCount val="5"/>
                  <c:pt idx="0">
                    <c:v>68.5</c:v>
                  </c:pt>
                  <c:pt idx="1">
                    <c:v>48.1</c:v>
                  </c:pt>
                  <c:pt idx="2">
                    <c:v>34.8</c:v>
                  </c:pt>
                  <c:pt idx="4">
                    <c:v>43.8</c:v>
                  </c:pt>
                </c15:dlblRangeCache>
              </c15:datalabelsRange>
            </c:ext>
            <c:ext xmlns:c16="http://schemas.microsoft.com/office/drawing/2014/chart" uri="{C3380CC4-5D6E-409C-BE32-E72D297353CC}">
              <c16:uniqueId val="{00000005-9B19-42C8-A2E5-F3AA77195677}"/>
            </c:ext>
          </c:extLst>
        </c:ser>
        <c:ser>
          <c:idx val="1"/>
          <c:order val="1"/>
          <c:tx>
            <c:v>NII</c:v>
          </c:tx>
          <c:spPr>
            <a:solidFill>
              <a:srgbClr val="B07CAA"/>
            </a:solidFill>
          </c:spPr>
          <c:invertIfNegative val="0"/>
          <c:dLbls>
            <c:dLbl>
              <c:idx val="0"/>
              <c:tx>
                <c:rich>
                  <a:bodyPr/>
                  <a:lstStyle/>
                  <a:p>
                    <a:fld id="{DF91D2B4-4647-42F9-8BA6-B432A59306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B19-42C8-A2E5-F3AA77195677}"/>
                </c:ext>
              </c:extLst>
            </c:dLbl>
            <c:dLbl>
              <c:idx val="1"/>
              <c:tx>
                <c:rich>
                  <a:bodyPr/>
                  <a:lstStyle/>
                  <a:p>
                    <a:fld id="{2155C0F1-C1AC-4FF5-BD9D-9B820D0E7A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B19-42C8-A2E5-F3AA77195677}"/>
                </c:ext>
              </c:extLst>
            </c:dLbl>
            <c:dLbl>
              <c:idx val="2"/>
              <c:tx>
                <c:rich>
                  <a:bodyPr/>
                  <a:lstStyle/>
                  <a:p>
                    <a:fld id="{BB019EBC-F60B-462C-BFFA-C01FA1711B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B19-42C8-A2E5-F3AA7719567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19-42C8-A2E5-F3AA77195677}"/>
                </c:ext>
              </c:extLst>
            </c:dLbl>
            <c:dLbl>
              <c:idx val="4"/>
              <c:tx>
                <c:rich>
                  <a:bodyPr/>
                  <a:lstStyle/>
                  <a:p>
                    <a:fld id="{CE60227A-64EE-4331-8A4D-ACB1106B79A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B19-42C8-A2E5-F3AA7719567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Sonora</c:v>
                </c:pt>
              </c:strCache>
            </c:strRef>
          </c:cat>
          <c:val>
            <c:numRef>
              <c:f>_MARGINC_!$D$2:$D$6</c:f>
              <c:numCache>
                <c:formatCode>General</c:formatCode>
                <c:ptCount val="5"/>
                <c:pt idx="0">
                  <c:v>25.2</c:v>
                </c:pt>
                <c:pt idx="1">
                  <c:v>34.4</c:v>
                </c:pt>
                <c:pt idx="2">
                  <c:v>38.4</c:v>
                </c:pt>
                <c:pt idx="4">
                  <c:v>35.200000000000003</c:v>
                </c:pt>
              </c:numCache>
            </c:numRef>
          </c:val>
          <c:extLst>
            <c:ext xmlns:c15="http://schemas.microsoft.com/office/drawing/2012/chart" uri="{02D57815-91ED-43cb-92C2-25804820EDAC}">
              <c15:datalabelsRange>
                <c15:f>_MARGINC_!$H$2:$H$6</c15:f>
                <c15:dlblRangeCache>
                  <c:ptCount val="5"/>
                  <c:pt idx="0">
                    <c:v>25.2</c:v>
                  </c:pt>
                  <c:pt idx="1">
                    <c:v>34.4</c:v>
                  </c:pt>
                  <c:pt idx="2">
                    <c:v>38.4</c:v>
                  </c:pt>
                  <c:pt idx="4">
                    <c:v>35.2</c:v>
                  </c:pt>
                </c15:dlblRangeCache>
              </c15:datalabelsRange>
            </c:ext>
            <c:ext xmlns:c16="http://schemas.microsoft.com/office/drawing/2014/chart" uri="{C3380CC4-5D6E-409C-BE32-E72D297353CC}">
              <c16:uniqueId val="{0000000B-9B19-42C8-A2E5-F3AA77195677}"/>
            </c:ext>
          </c:extLst>
        </c:ser>
        <c:ser>
          <c:idx val="2"/>
          <c:order val="2"/>
          <c:tx>
            <c:v>NIII</c:v>
          </c:tx>
          <c:spPr>
            <a:solidFill>
              <a:srgbClr val="9A528E"/>
            </a:solidFill>
          </c:spPr>
          <c:invertIfNegative val="0"/>
          <c:dLbls>
            <c:dLbl>
              <c:idx val="0"/>
              <c:layout>
                <c:manualLayout>
                  <c:x val="3.3333333333333333E-2"/>
                  <c:y val="0.11666666666666667"/>
                </c:manualLayout>
              </c:layout>
              <c:tx>
                <c:rich>
                  <a:bodyPr/>
                  <a:lstStyle/>
                  <a:p>
                    <a:pPr>
                      <a:defRPr sz="1400" b="1" baseline="0">
                        <a:solidFill>
                          <a:srgbClr val="862A77"/>
                        </a:solidFill>
                        <a:latin typeface="Calibri"/>
                      </a:defRPr>
                    </a:pPr>
                    <a:fld id="{14EB526F-596F-43C0-A310-C54B108AEB4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B19-42C8-A2E5-F3AA77195677}"/>
                </c:ext>
              </c:extLst>
            </c:dLbl>
            <c:dLbl>
              <c:idx val="1"/>
              <c:tx>
                <c:rich>
                  <a:bodyPr/>
                  <a:lstStyle/>
                  <a:p>
                    <a:fld id="{C28B472B-2CCD-4219-A8E8-3696BBDACE3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B19-42C8-A2E5-F3AA77195677}"/>
                </c:ext>
              </c:extLst>
            </c:dLbl>
            <c:dLbl>
              <c:idx val="2"/>
              <c:tx>
                <c:rich>
                  <a:bodyPr/>
                  <a:lstStyle/>
                  <a:p>
                    <a:fld id="{628997EF-F62F-4F34-9350-69CC7167A1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9B19-42C8-A2E5-F3AA7719567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19-42C8-A2E5-F3AA77195677}"/>
                </c:ext>
              </c:extLst>
            </c:dLbl>
            <c:dLbl>
              <c:idx val="4"/>
              <c:tx>
                <c:rich>
                  <a:bodyPr/>
                  <a:lstStyle/>
                  <a:p>
                    <a:fld id="{13F97B35-D65E-408E-BC09-41A00CCABE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B19-42C8-A2E5-F3AA7719567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Sonora</c:v>
                </c:pt>
              </c:strCache>
            </c:strRef>
          </c:cat>
          <c:val>
            <c:numRef>
              <c:f>_MARGINC_!$E$2:$E$6</c:f>
              <c:numCache>
                <c:formatCode>General</c:formatCode>
                <c:ptCount val="5"/>
                <c:pt idx="0">
                  <c:v>5.3</c:v>
                </c:pt>
                <c:pt idx="1">
                  <c:v>15.1</c:v>
                </c:pt>
                <c:pt idx="2">
                  <c:v>21.8</c:v>
                </c:pt>
                <c:pt idx="4">
                  <c:v>17.3</c:v>
                </c:pt>
              </c:numCache>
            </c:numRef>
          </c:val>
          <c:extLst>
            <c:ext xmlns:c15="http://schemas.microsoft.com/office/drawing/2012/chart" uri="{02D57815-91ED-43cb-92C2-25804820EDAC}">
              <c15:datalabelsRange>
                <c15:f>_MARGINC_!$I$2:$I$6</c15:f>
                <c15:dlblRangeCache>
                  <c:ptCount val="5"/>
                  <c:pt idx="0">
                    <c:v>5.3˟</c:v>
                  </c:pt>
                  <c:pt idx="1">
                    <c:v>15.1</c:v>
                  </c:pt>
                  <c:pt idx="2">
                    <c:v>21.8</c:v>
                  </c:pt>
                  <c:pt idx="4">
                    <c:v>17.3</c:v>
                  </c:pt>
                </c15:dlblRangeCache>
              </c15:datalabelsRange>
            </c:ext>
            <c:ext xmlns:c16="http://schemas.microsoft.com/office/drawing/2014/chart" uri="{C3380CC4-5D6E-409C-BE32-E72D297353CC}">
              <c16:uniqueId val="{00000011-9B19-42C8-A2E5-F3AA77195677}"/>
            </c:ext>
          </c:extLst>
        </c:ser>
        <c:ser>
          <c:idx val="3"/>
          <c:order val="3"/>
          <c:tx>
            <c:v>NIV</c:v>
          </c:tx>
          <c:spPr>
            <a:solidFill>
              <a:srgbClr val="862A77"/>
            </a:solidFill>
          </c:spPr>
          <c:invertIfNegative val="0"/>
          <c:dLbls>
            <c:dLbl>
              <c:idx val="0"/>
              <c:layout>
                <c:manualLayout>
                  <c:x val="2.4242424242424242E-2"/>
                  <c:y val="0"/>
                </c:manualLayout>
              </c:layout>
              <c:tx>
                <c:rich>
                  <a:bodyPr/>
                  <a:lstStyle/>
                  <a:p>
                    <a:fld id="{FE649C8D-EECD-4724-BA88-D224D568A8B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B19-42C8-A2E5-F3AA77195677}"/>
                </c:ext>
              </c:extLst>
            </c:dLbl>
            <c:dLbl>
              <c:idx val="1"/>
              <c:layout>
                <c:manualLayout>
                  <c:x val="2.727272727272716E-2"/>
                  <c:y val="0"/>
                </c:manualLayout>
              </c:layout>
              <c:tx>
                <c:rich>
                  <a:bodyPr/>
                  <a:lstStyle/>
                  <a:p>
                    <a:fld id="{90DF5B7D-9ACF-4695-BECB-52B32C7ED1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9B19-42C8-A2E5-F3AA77195677}"/>
                </c:ext>
              </c:extLst>
            </c:dLbl>
            <c:dLbl>
              <c:idx val="2"/>
              <c:layout>
                <c:manualLayout>
                  <c:x val="2.727272727272716E-2"/>
                  <c:y val="-6.111040515849597E-17"/>
                </c:manualLayout>
              </c:layout>
              <c:tx>
                <c:rich>
                  <a:bodyPr/>
                  <a:lstStyle/>
                  <a:p>
                    <a:fld id="{AE7F58F6-1ABB-4A52-9A39-422779FE6C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9B19-42C8-A2E5-F3AA7719567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B19-42C8-A2E5-F3AA77195677}"/>
                </c:ext>
              </c:extLst>
            </c:dLbl>
            <c:dLbl>
              <c:idx val="4"/>
              <c:layout>
                <c:manualLayout>
                  <c:x val="2.5757575757575757E-2"/>
                  <c:y val="-1.5277601289623993E-17"/>
                </c:manualLayout>
              </c:layout>
              <c:tx>
                <c:rich>
                  <a:bodyPr/>
                  <a:lstStyle/>
                  <a:p>
                    <a:fld id="{1B856697-58D1-4E1D-8AB3-349F103DF15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9B19-42C8-A2E5-F3AA77195677}"/>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Sonora</c:v>
                </c:pt>
              </c:strCache>
            </c:strRef>
          </c:cat>
          <c:val>
            <c:numRef>
              <c:f>_MARGINC_!$F$2:$F$6</c:f>
              <c:numCache>
                <c:formatCode>General</c:formatCode>
                <c:ptCount val="5"/>
                <c:pt idx="0">
                  <c:v>1</c:v>
                </c:pt>
                <c:pt idx="1">
                  <c:v>2.4</c:v>
                </c:pt>
                <c:pt idx="2">
                  <c:v>5</c:v>
                </c:pt>
                <c:pt idx="4">
                  <c:v>3.7</c:v>
                </c:pt>
              </c:numCache>
            </c:numRef>
          </c:val>
          <c:extLst>
            <c:ext xmlns:c15="http://schemas.microsoft.com/office/drawing/2012/chart" uri="{02D57815-91ED-43cb-92C2-25804820EDAC}">
              <c15:datalabelsRange>
                <c15:f>_MARGINC_!$J$2:$J$6</c15:f>
                <c15:dlblRangeCache>
                  <c:ptCount val="5"/>
                  <c:pt idx="0">
                    <c:v>1.0˟</c:v>
                  </c:pt>
                  <c:pt idx="1">
                    <c:v>2.4˟</c:v>
                  </c:pt>
                  <c:pt idx="2">
                    <c:v>5.0</c:v>
                  </c:pt>
                  <c:pt idx="4">
                    <c:v>3.7</c:v>
                  </c:pt>
                </c15:dlblRangeCache>
              </c15:datalabelsRange>
            </c:ext>
            <c:ext xmlns:c16="http://schemas.microsoft.com/office/drawing/2014/chart" uri="{C3380CC4-5D6E-409C-BE32-E72D297353CC}">
              <c16:uniqueId val="{00000017-9B19-42C8-A2E5-F3AA77195677}"/>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0F11FC3-C0FD-4DEA-BA0A-D7F0B75D67B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76F-4A85-90B1-97D1CBD7F826}"/>
                </c:ext>
              </c:extLst>
            </c:dLbl>
            <c:dLbl>
              <c:idx val="1"/>
              <c:tx>
                <c:rich>
                  <a:bodyPr/>
                  <a:lstStyle/>
                  <a:p>
                    <a:fld id="{7151868E-5104-4AC1-BB22-28397A3B043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76F-4A85-90B1-97D1CBD7F826}"/>
                </c:ext>
              </c:extLst>
            </c:dLbl>
            <c:dLbl>
              <c:idx val="2"/>
              <c:tx>
                <c:rich>
                  <a:bodyPr/>
                  <a:lstStyle/>
                  <a:p>
                    <a:fld id="{0168A477-CA64-4EDE-A3E4-ABDD95CBB1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76F-4A85-90B1-97D1CBD7F82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6F-4A85-90B1-97D1CBD7F826}"/>
                </c:ext>
              </c:extLst>
            </c:dLbl>
            <c:dLbl>
              <c:idx val="4"/>
              <c:tx>
                <c:rich>
                  <a:bodyPr/>
                  <a:lstStyle/>
                  <a:p>
                    <a:fld id="{3B6C408F-B5D7-41E9-8B12-69605317215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76F-4A85-90B1-97D1CBD7F82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Sonora</c:v>
                </c:pt>
              </c:strCache>
            </c:strRef>
          </c:cat>
          <c:val>
            <c:numRef>
              <c:f>_MARGINC_!$C$28:$C$32</c:f>
              <c:numCache>
                <c:formatCode>General</c:formatCode>
                <c:ptCount val="5"/>
                <c:pt idx="0">
                  <c:v>-74.8</c:v>
                </c:pt>
                <c:pt idx="1">
                  <c:v>-58.4</c:v>
                </c:pt>
                <c:pt idx="2">
                  <c:v>-48</c:v>
                </c:pt>
                <c:pt idx="4">
                  <c:v>-55.2</c:v>
                </c:pt>
              </c:numCache>
            </c:numRef>
          </c:val>
          <c:extLst>
            <c:ext xmlns:c15="http://schemas.microsoft.com/office/drawing/2012/chart" uri="{02D57815-91ED-43cb-92C2-25804820EDAC}">
              <c15:datalabelsRange>
                <c15:f>_MARGINC_!$G$28:$G$32</c15:f>
                <c15:dlblRangeCache>
                  <c:ptCount val="5"/>
                  <c:pt idx="0">
                    <c:v>74.8</c:v>
                  </c:pt>
                  <c:pt idx="1">
                    <c:v>58.4</c:v>
                  </c:pt>
                  <c:pt idx="2">
                    <c:v>48.0</c:v>
                  </c:pt>
                  <c:pt idx="4">
                    <c:v>55.2</c:v>
                  </c:pt>
                </c15:dlblRangeCache>
              </c15:datalabelsRange>
            </c:ext>
            <c:ext xmlns:c16="http://schemas.microsoft.com/office/drawing/2014/chart" uri="{C3380CC4-5D6E-409C-BE32-E72D297353CC}">
              <c16:uniqueId val="{00000005-A76F-4A85-90B1-97D1CBD7F826}"/>
            </c:ext>
          </c:extLst>
        </c:ser>
        <c:ser>
          <c:idx val="1"/>
          <c:order val="1"/>
          <c:tx>
            <c:v>NII</c:v>
          </c:tx>
          <c:spPr>
            <a:solidFill>
              <a:srgbClr val="B07CAA"/>
            </a:solidFill>
          </c:spPr>
          <c:invertIfNegative val="0"/>
          <c:dLbls>
            <c:dLbl>
              <c:idx val="0"/>
              <c:tx>
                <c:rich>
                  <a:bodyPr/>
                  <a:lstStyle/>
                  <a:p>
                    <a:fld id="{05D17EC6-A86D-4320-8BD5-8FF9512FDC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76F-4A85-90B1-97D1CBD7F826}"/>
                </c:ext>
              </c:extLst>
            </c:dLbl>
            <c:dLbl>
              <c:idx val="1"/>
              <c:tx>
                <c:rich>
                  <a:bodyPr/>
                  <a:lstStyle/>
                  <a:p>
                    <a:fld id="{C56DC789-0E91-4695-B38A-077858CFE8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76F-4A85-90B1-97D1CBD7F826}"/>
                </c:ext>
              </c:extLst>
            </c:dLbl>
            <c:dLbl>
              <c:idx val="2"/>
              <c:tx>
                <c:rich>
                  <a:bodyPr/>
                  <a:lstStyle/>
                  <a:p>
                    <a:fld id="{1EB5C02A-F3A8-4336-BBCA-725B9AF0E2E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76F-4A85-90B1-97D1CBD7F82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6F-4A85-90B1-97D1CBD7F826}"/>
                </c:ext>
              </c:extLst>
            </c:dLbl>
            <c:dLbl>
              <c:idx val="4"/>
              <c:tx>
                <c:rich>
                  <a:bodyPr/>
                  <a:lstStyle/>
                  <a:p>
                    <a:fld id="{276CF775-F38B-4A31-9367-2EFCD8BB5CC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76F-4A85-90B1-97D1CBD7F82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Sonora</c:v>
                </c:pt>
              </c:strCache>
            </c:strRef>
          </c:cat>
          <c:val>
            <c:numRef>
              <c:f>_MARGINC_!$D$28:$D$32</c:f>
              <c:numCache>
                <c:formatCode>General</c:formatCode>
                <c:ptCount val="5"/>
                <c:pt idx="0">
                  <c:v>14.2</c:v>
                </c:pt>
                <c:pt idx="1">
                  <c:v>18.399999999999999</c:v>
                </c:pt>
                <c:pt idx="2">
                  <c:v>20.9</c:v>
                </c:pt>
                <c:pt idx="4">
                  <c:v>19.2</c:v>
                </c:pt>
              </c:numCache>
            </c:numRef>
          </c:val>
          <c:extLst>
            <c:ext xmlns:c15="http://schemas.microsoft.com/office/drawing/2012/chart" uri="{02D57815-91ED-43cb-92C2-25804820EDAC}">
              <c15:datalabelsRange>
                <c15:f>_MARGINC_!$H$28:$H$32</c15:f>
                <c15:dlblRangeCache>
                  <c:ptCount val="5"/>
                  <c:pt idx="0">
                    <c:v>14.2</c:v>
                  </c:pt>
                  <c:pt idx="1">
                    <c:v>18.4</c:v>
                  </c:pt>
                  <c:pt idx="2">
                    <c:v>20.9</c:v>
                  </c:pt>
                  <c:pt idx="4">
                    <c:v>19.2</c:v>
                  </c:pt>
                </c15:dlblRangeCache>
              </c15:datalabelsRange>
            </c:ext>
            <c:ext xmlns:c16="http://schemas.microsoft.com/office/drawing/2014/chart" uri="{C3380CC4-5D6E-409C-BE32-E72D297353CC}">
              <c16:uniqueId val="{0000000B-A76F-4A85-90B1-97D1CBD7F826}"/>
            </c:ext>
          </c:extLst>
        </c:ser>
        <c:ser>
          <c:idx val="2"/>
          <c:order val="2"/>
          <c:tx>
            <c:v>NIII</c:v>
          </c:tx>
          <c:spPr>
            <a:solidFill>
              <a:srgbClr val="9A528E"/>
            </a:solidFill>
          </c:spPr>
          <c:invertIfNegative val="0"/>
          <c:dLbls>
            <c:dLbl>
              <c:idx val="0"/>
              <c:tx>
                <c:rich>
                  <a:bodyPr/>
                  <a:lstStyle/>
                  <a:p>
                    <a:fld id="{97217CFC-091B-4AA2-A37E-FC93172074B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76F-4A85-90B1-97D1CBD7F826}"/>
                </c:ext>
              </c:extLst>
            </c:dLbl>
            <c:dLbl>
              <c:idx val="1"/>
              <c:tx>
                <c:rich>
                  <a:bodyPr/>
                  <a:lstStyle/>
                  <a:p>
                    <a:fld id="{06B65A63-681E-4205-B3CB-C228CC16480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76F-4A85-90B1-97D1CBD7F826}"/>
                </c:ext>
              </c:extLst>
            </c:dLbl>
            <c:dLbl>
              <c:idx val="2"/>
              <c:tx>
                <c:rich>
                  <a:bodyPr/>
                  <a:lstStyle/>
                  <a:p>
                    <a:fld id="{01A212F6-B14D-4743-A014-C6DE8C6AD5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76F-4A85-90B1-97D1CBD7F82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76F-4A85-90B1-97D1CBD7F826}"/>
                </c:ext>
              </c:extLst>
            </c:dLbl>
            <c:dLbl>
              <c:idx val="4"/>
              <c:tx>
                <c:rich>
                  <a:bodyPr/>
                  <a:lstStyle/>
                  <a:p>
                    <a:fld id="{6C3F163F-7B8A-4E73-B1D7-8A08C89DA9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76F-4A85-90B1-97D1CBD7F82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Sonora</c:v>
                </c:pt>
              </c:strCache>
            </c:strRef>
          </c:cat>
          <c:val>
            <c:numRef>
              <c:f>_MARGINC_!$E$28:$E$32</c:f>
              <c:numCache>
                <c:formatCode>General</c:formatCode>
                <c:ptCount val="5"/>
                <c:pt idx="0">
                  <c:v>7.9</c:v>
                </c:pt>
                <c:pt idx="1">
                  <c:v>14</c:v>
                </c:pt>
                <c:pt idx="2">
                  <c:v>19.399999999999999</c:v>
                </c:pt>
                <c:pt idx="4">
                  <c:v>16</c:v>
                </c:pt>
              </c:numCache>
            </c:numRef>
          </c:val>
          <c:extLst>
            <c:ext xmlns:c15="http://schemas.microsoft.com/office/drawing/2012/chart" uri="{02D57815-91ED-43cb-92C2-25804820EDAC}">
              <c15:datalabelsRange>
                <c15:f>_MARGINC_!$I$28:$I$32</c15:f>
                <c15:dlblRangeCache>
                  <c:ptCount val="5"/>
                  <c:pt idx="0">
                    <c:v>7.9˟</c:v>
                  </c:pt>
                  <c:pt idx="1">
                    <c:v>14.0</c:v>
                  </c:pt>
                  <c:pt idx="2">
                    <c:v>19.4</c:v>
                  </c:pt>
                  <c:pt idx="4">
                    <c:v>16.0</c:v>
                  </c:pt>
                </c15:dlblRangeCache>
              </c15:datalabelsRange>
            </c:ext>
            <c:ext xmlns:c16="http://schemas.microsoft.com/office/drawing/2014/chart" uri="{C3380CC4-5D6E-409C-BE32-E72D297353CC}">
              <c16:uniqueId val="{00000011-A76F-4A85-90B1-97D1CBD7F826}"/>
            </c:ext>
          </c:extLst>
        </c:ser>
        <c:ser>
          <c:idx val="3"/>
          <c:order val="3"/>
          <c:tx>
            <c:v>NIV</c:v>
          </c:tx>
          <c:spPr>
            <a:solidFill>
              <a:srgbClr val="862A77"/>
            </a:solidFill>
          </c:spPr>
          <c:invertIfNegative val="0"/>
          <c:dLbls>
            <c:dLbl>
              <c:idx val="0"/>
              <c:layout>
                <c:manualLayout>
                  <c:x val="2.7272727272727271E-2"/>
                  <c:y val="0"/>
                </c:manualLayout>
              </c:layout>
              <c:tx>
                <c:rich>
                  <a:bodyPr/>
                  <a:lstStyle/>
                  <a:p>
                    <a:pPr>
                      <a:defRPr sz="1400" b="1" baseline="0">
                        <a:solidFill>
                          <a:srgbClr val="862A77"/>
                        </a:solidFill>
                        <a:latin typeface="Calibri"/>
                      </a:defRPr>
                    </a:pPr>
                    <a:fld id="{5CEC0D1D-1DEA-4C9F-A80F-00E7943989C5}"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76F-4A85-90B1-97D1CBD7F826}"/>
                </c:ext>
              </c:extLst>
            </c:dLbl>
            <c:dLbl>
              <c:idx val="1"/>
              <c:tx>
                <c:rich>
                  <a:bodyPr/>
                  <a:lstStyle/>
                  <a:p>
                    <a:fld id="{7909CFBC-6359-4DC8-BD40-FC8F6DA9BE0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76F-4A85-90B1-97D1CBD7F826}"/>
                </c:ext>
              </c:extLst>
            </c:dLbl>
            <c:dLbl>
              <c:idx val="2"/>
              <c:tx>
                <c:rich>
                  <a:bodyPr/>
                  <a:lstStyle/>
                  <a:p>
                    <a:fld id="{6E1DF01A-D7E4-4C72-8047-9D81BA628B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76F-4A85-90B1-97D1CBD7F826}"/>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76F-4A85-90B1-97D1CBD7F826}"/>
                </c:ext>
              </c:extLst>
            </c:dLbl>
            <c:dLbl>
              <c:idx val="4"/>
              <c:tx>
                <c:rich>
                  <a:bodyPr/>
                  <a:lstStyle/>
                  <a:p>
                    <a:fld id="{8C6786DF-F4C7-49BB-AF12-910DFD6DD2A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76F-4A85-90B1-97D1CBD7F82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Sonora</c:v>
                </c:pt>
              </c:strCache>
            </c:strRef>
          </c:cat>
          <c:val>
            <c:numRef>
              <c:f>_MARGINC_!$F$28:$F$32</c:f>
              <c:numCache>
                <c:formatCode>General</c:formatCode>
                <c:ptCount val="5"/>
                <c:pt idx="0">
                  <c:v>3</c:v>
                </c:pt>
                <c:pt idx="1">
                  <c:v>9.1</c:v>
                </c:pt>
                <c:pt idx="2">
                  <c:v>11.7</c:v>
                </c:pt>
                <c:pt idx="4">
                  <c:v>9.6</c:v>
                </c:pt>
              </c:numCache>
            </c:numRef>
          </c:val>
          <c:extLst>
            <c:ext xmlns:c15="http://schemas.microsoft.com/office/drawing/2012/chart" uri="{02D57815-91ED-43cb-92C2-25804820EDAC}">
              <c15:datalabelsRange>
                <c15:f>_MARGINC_!$J$28:$J$32</c15:f>
                <c15:dlblRangeCache>
                  <c:ptCount val="5"/>
                  <c:pt idx="0">
                    <c:v>3.0˟</c:v>
                  </c:pt>
                  <c:pt idx="1">
                    <c:v>9.1˟</c:v>
                  </c:pt>
                  <c:pt idx="2">
                    <c:v>11.7</c:v>
                  </c:pt>
                  <c:pt idx="4">
                    <c:v>9.6</c:v>
                  </c:pt>
                </c15:dlblRangeCache>
              </c15:datalabelsRange>
            </c:ext>
            <c:ext xmlns:c16="http://schemas.microsoft.com/office/drawing/2014/chart" uri="{C3380CC4-5D6E-409C-BE32-E72D297353CC}">
              <c16:uniqueId val="{00000017-A76F-4A85-90B1-97D1CBD7F826}"/>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7D6-473E-AFE6-AFAB57174E1A}"/>
              </c:ext>
            </c:extLst>
          </c:dPt>
          <c:dPt>
            <c:idx val="3"/>
            <c:marker>
              <c:spPr>
                <a:solidFill>
                  <a:srgbClr val="002060"/>
                </a:solidFill>
                <a:ln>
                  <a:noFill/>
                </a:ln>
              </c:spPr>
            </c:marker>
            <c:bubble3D val="0"/>
            <c:extLst>
              <c:ext xmlns:c16="http://schemas.microsoft.com/office/drawing/2014/chart" uri="{C3380CC4-5D6E-409C-BE32-E72D297353CC}">
                <c16:uniqueId val="{00000001-67D6-473E-AFE6-AFAB57174E1A}"/>
              </c:ext>
            </c:extLst>
          </c:dPt>
          <c:dPt>
            <c:idx val="5"/>
            <c:marker>
              <c:spPr>
                <a:solidFill>
                  <a:srgbClr val="002060"/>
                </a:solidFill>
                <a:ln>
                  <a:noFill/>
                </a:ln>
              </c:spPr>
            </c:marker>
            <c:bubble3D val="0"/>
            <c:extLst>
              <c:ext xmlns:c16="http://schemas.microsoft.com/office/drawing/2014/chart" uri="{C3380CC4-5D6E-409C-BE32-E72D297353CC}">
                <c16:uniqueId val="{00000002-67D6-473E-AFE6-AFAB57174E1A}"/>
              </c:ext>
            </c:extLst>
          </c:dPt>
          <c:dPt>
            <c:idx val="7"/>
            <c:marker>
              <c:spPr>
                <a:solidFill>
                  <a:srgbClr val="002060"/>
                </a:solidFill>
                <a:ln>
                  <a:noFill/>
                </a:ln>
              </c:spPr>
            </c:marker>
            <c:bubble3D val="0"/>
            <c:extLst>
              <c:ext xmlns:c16="http://schemas.microsoft.com/office/drawing/2014/chart" uri="{C3380CC4-5D6E-409C-BE32-E72D297353CC}">
                <c16:uniqueId val="{00000003-67D6-473E-AFE6-AFAB57174E1A}"/>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Sonora</c:v>
                  </c:pt>
                  <c:pt idx="2">
                    <c:v>Muy Alta y Alta</c:v>
                  </c:pt>
                  <c:pt idx="4">
                    <c:v>Media</c:v>
                  </c:pt>
                  <c:pt idx="6">
                    <c:v>Baja y Muy Baja</c:v>
                  </c:pt>
                </c:lvl>
              </c:multiLvlStrCache>
            </c:multiLvlStrRef>
          </c:cat>
          <c:val>
            <c:numRef>
              <c:f>_MARGINC_INT_!$D$2:$D$9</c:f>
              <c:numCache>
                <c:formatCode>General</c:formatCode>
                <c:ptCount val="8"/>
                <c:pt idx="0">
                  <c:v>490.44299999999998</c:v>
                </c:pt>
                <c:pt idx="1">
                  <c:v>506.43799999999999</c:v>
                </c:pt>
                <c:pt idx="2">
                  <c:v>438.06</c:v>
                </c:pt>
                <c:pt idx="3">
                  <c:v>435.49299999999999</c:v>
                </c:pt>
                <c:pt idx="4">
                  <c:v>457.274</c:v>
                </c:pt>
                <c:pt idx="5">
                  <c:v>486.88600000000002</c:v>
                </c:pt>
                <c:pt idx="6">
                  <c:v>508.66199999999998</c:v>
                </c:pt>
                <c:pt idx="7">
                  <c:v>525.04999999999995</c:v>
                </c:pt>
              </c:numCache>
            </c:numRef>
          </c:val>
          <c:smooth val="0"/>
          <c:extLst>
            <c:ext xmlns:c16="http://schemas.microsoft.com/office/drawing/2014/chart" uri="{C3380CC4-5D6E-409C-BE32-E72D297353CC}">
              <c16:uniqueId val="{00000004-67D6-473E-AFE6-AFAB57174E1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67D6-473E-AFE6-AFAB57174E1A}"/>
              </c:ext>
            </c:extLst>
          </c:dPt>
          <c:dPt>
            <c:idx val="3"/>
            <c:marker>
              <c:spPr>
                <a:solidFill>
                  <a:srgbClr val="002060"/>
                </a:solidFill>
                <a:ln>
                  <a:noFill/>
                </a:ln>
              </c:spPr>
            </c:marker>
            <c:bubble3D val="0"/>
            <c:extLst>
              <c:ext xmlns:c16="http://schemas.microsoft.com/office/drawing/2014/chart" uri="{C3380CC4-5D6E-409C-BE32-E72D297353CC}">
                <c16:uniqueId val="{00000006-67D6-473E-AFE6-AFAB57174E1A}"/>
              </c:ext>
            </c:extLst>
          </c:dPt>
          <c:dPt>
            <c:idx val="5"/>
            <c:marker>
              <c:spPr>
                <a:solidFill>
                  <a:srgbClr val="002060"/>
                </a:solidFill>
                <a:ln>
                  <a:noFill/>
                </a:ln>
              </c:spPr>
            </c:marker>
            <c:bubble3D val="0"/>
            <c:extLst>
              <c:ext xmlns:c16="http://schemas.microsoft.com/office/drawing/2014/chart" uri="{C3380CC4-5D6E-409C-BE32-E72D297353CC}">
                <c16:uniqueId val="{00000007-67D6-473E-AFE6-AFAB57174E1A}"/>
              </c:ext>
            </c:extLst>
          </c:dPt>
          <c:dPt>
            <c:idx val="7"/>
            <c:marker>
              <c:spPr>
                <a:solidFill>
                  <a:srgbClr val="002060"/>
                </a:solidFill>
                <a:ln>
                  <a:noFill/>
                </a:ln>
              </c:spPr>
            </c:marker>
            <c:bubble3D val="0"/>
            <c:extLst>
              <c:ext xmlns:c16="http://schemas.microsoft.com/office/drawing/2014/chart" uri="{C3380CC4-5D6E-409C-BE32-E72D297353CC}">
                <c16:uniqueId val="{00000008-67D6-473E-AFE6-AFAB57174E1A}"/>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Sonora</c:v>
                  </c:pt>
                  <c:pt idx="2">
                    <c:v>Muy Alta y Alta</c:v>
                  </c:pt>
                  <c:pt idx="4">
                    <c:v>Media</c:v>
                  </c:pt>
                  <c:pt idx="6">
                    <c:v>Baja y Muy Baja</c:v>
                  </c:pt>
                </c:lvl>
              </c:multiLvlStrCache>
            </c:multiLvlStrRef>
          </c:cat>
          <c:val>
            <c:numRef>
              <c:f>_MARGINC_INT_!$E$2:$E$9</c:f>
              <c:numCache>
                <c:formatCode>General</c:formatCode>
                <c:ptCount val="8"/>
                <c:pt idx="0">
                  <c:v>507.55700000000002</c:v>
                </c:pt>
                <c:pt idx="1">
                  <c:v>521.56200000000001</c:v>
                </c:pt>
                <c:pt idx="2">
                  <c:v>461.94</c:v>
                </c:pt>
                <c:pt idx="3">
                  <c:v>472.50700000000001</c:v>
                </c:pt>
                <c:pt idx="4">
                  <c:v>486.726</c:v>
                </c:pt>
                <c:pt idx="5">
                  <c:v>521.11400000000003</c:v>
                </c:pt>
                <c:pt idx="6">
                  <c:v>533.33799999999997</c:v>
                </c:pt>
                <c:pt idx="7">
                  <c:v>544.95000000000005</c:v>
                </c:pt>
              </c:numCache>
            </c:numRef>
          </c:val>
          <c:smooth val="0"/>
          <c:extLst>
            <c:ext xmlns:c16="http://schemas.microsoft.com/office/drawing/2014/chart" uri="{C3380CC4-5D6E-409C-BE32-E72D297353CC}">
              <c16:uniqueId val="{00000009-67D6-473E-AFE6-AFAB57174E1A}"/>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67D6-473E-AFE6-AFAB57174E1A}"/>
              </c:ext>
            </c:extLst>
          </c:dPt>
          <c:dPt>
            <c:idx val="3"/>
            <c:marker>
              <c:spPr>
                <a:solidFill>
                  <a:srgbClr val="002060"/>
                </a:solidFill>
                <a:ln>
                  <a:noFill/>
                </a:ln>
              </c:spPr>
            </c:marker>
            <c:bubble3D val="0"/>
            <c:extLst>
              <c:ext xmlns:c16="http://schemas.microsoft.com/office/drawing/2014/chart" uri="{C3380CC4-5D6E-409C-BE32-E72D297353CC}">
                <c16:uniqueId val="{0000000B-67D6-473E-AFE6-AFAB57174E1A}"/>
              </c:ext>
            </c:extLst>
          </c:dPt>
          <c:dPt>
            <c:idx val="5"/>
            <c:marker>
              <c:spPr>
                <a:solidFill>
                  <a:srgbClr val="002060"/>
                </a:solidFill>
                <a:ln>
                  <a:noFill/>
                </a:ln>
              </c:spPr>
            </c:marker>
            <c:bubble3D val="0"/>
            <c:extLst>
              <c:ext xmlns:c16="http://schemas.microsoft.com/office/drawing/2014/chart" uri="{C3380CC4-5D6E-409C-BE32-E72D297353CC}">
                <c16:uniqueId val="{0000000C-67D6-473E-AFE6-AFAB57174E1A}"/>
              </c:ext>
            </c:extLst>
          </c:dPt>
          <c:dPt>
            <c:idx val="7"/>
            <c:marker>
              <c:spPr>
                <a:solidFill>
                  <a:srgbClr val="002060"/>
                </a:solidFill>
                <a:ln>
                  <a:noFill/>
                </a:ln>
              </c:spPr>
            </c:marker>
            <c:bubble3D val="0"/>
            <c:extLst>
              <c:ext xmlns:c16="http://schemas.microsoft.com/office/drawing/2014/chart" uri="{C3380CC4-5D6E-409C-BE32-E72D297353CC}">
                <c16:uniqueId val="{0000000D-67D6-473E-AFE6-AFAB57174E1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7D6-473E-AFE6-AFAB57174E1A}"/>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7D6-473E-AFE6-AFAB57174E1A}"/>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7D6-473E-AFE6-AFAB57174E1A}"/>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7D6-473E-AFE6-AFAB57174E1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Sonora</c:v>
                  </c:pt>
                  <c:pt idx="2">
                    <c:v>Muy Alta y Alta</c:v>
                  </c:pt>
                  <c:pt idx="4">
                    <c:v>Media</c:v>
                  </c:pt>
                  <c:pt idx="6">
                    <c:v>Baja y Muy Baja</c:v>
                  </c:pt>
                </c:lvl>
              </c:multiLvlStrCache>
            </c:multiLvlStrRef>
          </c:cat>
          <c:val>
            <c:numRef>
              <c:f>_MARGINC_INT_!$F$2:$F$9</c:f>
              <c:numCache>
                <c:formatCode>General</c:formatCode>
                <c:ptCount val="8"/>
                <c:pt idx="0">
                  <c:v>499</c:v>
                </c:pt>
                <c:pt idx="1">
                  <c:v>514</c:v>
                </c:pt>
                <c:pt idx="2">
                  <c:v>450</c:v>
                </c:pt>
                <c:pt idx="3">
                  <c:v>454</c:v>
                </c:pt>
                <c:pt idx="4">
                  <c:v>472</c:v>
                </c:pt>
                <c:pt idx="5">
                  <c:v>504</c:v>
                </c:pt>
                <c:pt idx="6">
                  <c:v>521</c:v>
                </c:pt>
                <c:pt idx="7">
                  <c:v>535</c:v>
                </c:pt>
              </c:numCache>
            </c:numRef>
          </c:val>
          <c:smooth val="0"/>
          <c:extLst>
            <c:ext xmlns:c16="http://schemas.microsoft.com/office/drawing/2014/chart" uri="{C3380CC4-5D6E-409C-BE32-E72D297353CC}">
              <c16:uniqueId val="{0000000E-67D6-473E-AFE6-AFAB57174E1A}"/>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230-463C-8F41-49FD972F2496}"/>
              </c:ext>
            </c:extLst>
          </c:dPt>
          <c:dPt>
            <c:idx val="3"/>
            <c:marker>
              <c:spPr>
                <a:solidFill>
                  <a:srgbClr val="002060"/>
                </a:solidFill>
                <a:ln>
                  <a:noFill/>
                </a:ln>
              </c:spPr>
            </c:marker>
            <c:bubble3D val="0"/>
            <c:extLst>
              <c:ext xmlns:c16="http://schemas.microsoft.com/office/drawing/2014/chart" uri="{C3380CC4-5D6E-409C-BE32-E72D297353CC}">
                <c16:uniqueId val="{00000001-7230-463C-8F41-49FD972F2496}"/>
              </c:ext>
            </c:extLst>
          </c:dPt>
          <c:dPt>
            <c:idx val="5"/>
            <c:marker>
              <c:spPr>
                <a:solidFill>
                  <a:srgbClr val="002060"/>
                </a:solidFill>
                <a:ln>
                  <a:noFill/>
                </a:ln>
              </c:spPr>
            </c:marker>
            <c:bubble3D val="0"/>
            <c:extLst>
              <c:ext xmlns:c16="http://schemas.microsoft.com/office/drawing/2014/chart" uri="{C3380CC4-5D6E-409C-BE32-E72D297353CC}">
                <c16:uniqueId val="{00000002-7230-463C-8F41-49FD972F2496}"/>
              </c:ext>
            </c:extLst>
          </c:dPt>
          <c:dPt>
            <c:idx val="7"/>
            <c:marker>
              <c:spPr>
                <a:solidFill>
                  <a:srgbClr val="002060"/>
                </a:solidFill>
                <a:ln>
                  <a:noFill/>
                </a:ln>
              </c:spPr>
            </c:marker>
            <c:bubble3D val="0"/>
            <c:extLst>
              <c:ext xmlns:c16="http://schemas.microsoft.com/office/drawing/2014/chart" uri="{C3380CC4-5D6E-409C-BE32-E72D297353CC}">
                <c16:uniqueId val="{00000003-7230-463C-8F41-49FD972F2496}"/>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Sonora</c:v>
                  </c:pt>
                  <c:pt idx="2">
                    <c:v>Muy Alta y Alta</c:v>
                  </c:pt>
                  <c:pt idx="4">
                    <c:v>Media</c:v>
                  </c:pt>
                  <c:pt idx="6">
                    <c:v>Baja y Muy Baja</c:v>
                  </c:pt>
                </c:lvl>
              </c:multiLvlStrCache>
            </c:multiLvlStrRef>
          </c:cat>
          <c:val>
            <c:numRef>
              <c:f>_MARGINC_INT_!$D$27:$D$34</c:f>
              <c:numCache>
                <c:formatCode>General</c:formatCode>
                <c:ptCount val="8"/>
                <c:pt idx="0">
                  <c:v>478.04</c:v>
                </c:pt>
                <c:pt idx="1">
                  <c:v>503.44299999999998</c:v>
                </c:pt>
                <c:pt idx="2">
                  <c:v>440.07</c:v>
                </c:pt>
                <c:pt idx="3">
                  <c:v>440.89600000000002</c:v>
                </c:pt>
                <c:pt idx="4">
                  <c:v>448.86099999999999</c:v>
                </c:pt>
                <c:pt idx="5">
                  <c:v>488.49799999999999</c:v>
                </c:pt>
                <c:pt idx="6">
                  <c:v>491.86099999999999</c:v>
                </c:pt>
                <c:pt idx="7">
                  <c:v>518.25400000000002</c:v>
                </c:pt>
              </c:numCache>
            </c:numRef>
          </c:val>
          <c:smooth val="0"/>
          <c:extLst>
            <c:ext xmlns:c16="http://schemas.microsoft.com/office/drawing/2014/chart" uri="{C3380CC4-5D6E-409C-BE32-E72D297353CC}">
              <c16:uniqueId val="{00000004-7230-463C-8F41-49FD972F249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7230-463C-8F41-49FD972F2496}"/>
              </c:ext>
            </c:extLst>
          </c:dPt>
          <c:dPt>
            <c:idx val="3"/>
            <c:marker>
              <c:spPr>
                <a:solidFill>
                  <a:srgbClr val="002060"/>
                </a:solidFill>
                <a:ln>
                  <a:noFill/>
                </a:ln>
              </c:spPr>
            </c:marker>
            <c:bubble3D val="0"/>
            <c:extLst>
              <c:ext xmlns:c16="http://schemas.microsoft.com/office/drawing/2014/chart" uri="{C3380CC4-5D6E-409C-BE32-E72D297353CC}">
                <c16:uniqueId val="{00000006-7230-463C-8F41-49FD972F2496}"/>
              </c:ext>
            </c:extLst>
          </c:dPt>
          <c:dPt>
            <c:idx val="5"/>
            <c:marker>
              <c:spPr>
                <a:solidFill>
                  <a:srgbClr val="002060"/>
                </a:solidFill>
                <a:ln>
                  <a:noFill/>
                </a:ln>
              </c:spPr>
            </c:marker>
            <c:bubble3D val="0"/>
            <c:extLst>
              <c:ext xmlns:c16="http://schemas.microsoft.com/office/drawing/2014/chart" uri="{C3380CC4-5D6E-409C-BE32-E72D297353CC}">
                <c16:uniqueId val="{00000007-7230-463C-8F41-49FD972F2496}"/>
              </c:ext>
            </c:extLst>
          </c:dPt>
          <c:dPt>
            <c:idx val="7"/>
            <c:marker>
              <c:spPr>
                <a:solidFill>
                  <a:srgbClr val="002060"/>
                </a:solidFill>
                <a:ln>
                  <a:noFill/>
                </a:ln>
              </c:spPr>
            </c:marker>
            <c:bubble3D val="0"/>
            <c:extLst>
              <c:ext xmlns:c16="http://schemas.microsoft.com/office/drawing/2014/chart" uri="{C3380CC4-5D6E-409C-BE32-E72D297353CC}">
                <c16:uniqueId val="{00000008-7230-463C-8F41-49FD972F2496}"/>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Sonora</c:v>
                  </c:pt>
                  <c:pt idx="2">
                    <c:v>Muy Alta y Alta</c:v>
                  </c:pt>
                  <c:pt idx="4">
                    <c:v>Media</c:v>
                  </c:pt>
                  <c:pt idx="6">
                    <c:v>Baja y Muy Baja</c:v>
                  </c:pt>
                </c:lvl>
              </c:multiLvlStrCache>
            </c:multiLvlStrRef>
          </c:cat>
          <c:val>
            <c:numRef>
              <c:f>_MARGINC_INT_!$E$27:$E$34</c:f>
              <c:numCache>
                <c:formatCode>General</c:formatCode>
                <c:ptCount val="8"/>
                <c:pt idx="0">
                  <c:v>493.96</c:v>
                </c:pt>
                <c:pt idx="1">
                  <c:v>520.55700000000002</c:v>
                </c:pt>
                <c:pt idx="2">
                  <c:v>467.93</c:v>
                </c:pt>
                <c:pt idx="3">
                  <c:v>479.10399999999998</c:v>
                </c:pt>
                <c:pt idx="4">
                  <c:v>473.13900000000001</c:v>
                </c:pt>
                <c:pt idx="5">
                  <c:v>527.50199999999995</c:v>
                </c:pt>
                <c:pt idx="6">
                  <c:v>516.13900000000001</c:v>
                </c:pt>
                <c:pt idx="7">
                  <c:v>539.74599999999998</c:v>
                </c:pt>
              </c:numCache>
            </c:numRef>
          </c:val>
          <c:smooth val="0"/>
          <c:extLst>
            <c:ext xmlns:c16="http://schemas.microsoft.com/office/drawing/2014/chart" uri="{C3380CC4-5D6E-409C-BE32-E72D297353CC}">
              <c16:uniqueId val="{00000009-7230-463C-8F41-49FD972F2496}"/>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7230-463C-8F41-49FD972F2496}"/>
              </c:ext>
            </c:extLst>
          </c:dPt>
          <c:dPt>
            <c:idx val="3"/>
            <c:marker>
              <c:spPr>
                <a:solidFill>
                  <a:srgbClr val="002060"/>
                </a:solidFill>
                <a:ln>
                  <a:noFill/>
                </a:ln>
              </c:spPr>
            </c:marker>
            <c:bubble3D val="0"/>
            <c:extLst>
              <c:ext xmlns:c16="http://schemas.microsoft.com/office/drawing/2014/chart" uri="{C3380CC4-5D6E-409C-BE32-E72D297353CC}">
                <c16:uniqueId val="{0000000B-7230-463C-8F41-49FD972F2496}"/>
              </c:ext>
            </c:extLst>
          </c:dPt>
          <c:dPt>
            <c:idx val="5"/>
            <c:marker>
              <c:spPr>
                <a:solidFill>
                  <a:srgbClr val="002060"/>
                </a:solidFill>
                <a:ln>
                  <a:noFill/>
                </a:ln>
              </c:spPr>
            </c:marker>
            <c:bubble3D val="0"/>
            <c:extLst>
              <c:ext xmlns:c16="http://schemas.microsoft.com/office/drawing/2014/chart" uri="{C3380CC4-5D6E-409C-BE32-E72D297353CC}">
                <c16:uniqueId val="{0000000C-7230-463C-8F41-49FD972F2496}"/>
              </c:ext>
            </c:extLst>
          </c:dPt>
          <c:dPt>
            <c:idx val="7"/>
            <c:marker>
              <c:spPr>
                <a:solidFill>
                  <a:srgbClr val="002060"/>
                </a:solidFill>
                <a:ln>
                  <a:noFill/>
                </a:ln>
              </c:spPr>
            </c:marker>
            <c:bubble3D val="0"/>
            <c:extLst>
              <c:ext xmlns:c16="http://schemas.microsoft.com/office/drawing/2014/chart" uri="{C3380CC4-5D6E-409C-BE32-E72D297353CC}">
                <c16:uniqueId val="{0000000D-7230-463C-8F41-49FD972F249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230-463C-8F41-49FD972F249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230-463C-8F41-49FD972F2496}"/>
                </c:ext>
              </c:extLst>
            </c:dLbl>
            <c:dLbl>
              <c:idx val="4"/>
              <c:layout>
                <c:manualLayout>
                  <c:x val="0"/>
                  <c:y val="-3.037974683544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30-463C-8F41-49FD972F2496}"/>
                </c:ext>
              </c:extLst>
            </c:dLbl>
            <c:dLbl>
              <c:idx val="5"/>
              <c:layout>
                <c:manualLayout>
                  <c:x val="0"/>
                  <c:y val="-3.037974683544313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230-463C-8F41-49FD972F2496}"/>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230-463C-8F41-49FD972F249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Sonora</c:v>
                  </c:pt>
                  <c:pt idx="2">
                    <c:v>Muy Alta y Alta</c:v>
                  </c:pt>
                  <c:pt idx="4">
                    <c:v>Media</c:v>
                  </c:pt>
                  <c:pt idx="6">
                    <c:v>Baja y Muy Baja</c:v>
                  </c:pt>
                </c:lvl>
              </c:multiLvlStrCache>
            </c:multiLvlStrRef>
          </c:cat>
          <c:val>
            <c:numRef>
              <c:f>_MARGINC_INT_!$F$27:$F$34</c:f>
              <c:numCache>
                <c:formatCode>General</c:formatCode>
                <c:ptCount val="8"/>
                <c:pt idx="0">
                  <c:v>486</c:v>
                </c:pt>
                <c:pt idx="1">
                  <c:v>512</c:v>
                </c:pt>
                <c:pt idx="2">
                  <c:v>454</c:v>
                </c:pt>
                <c:pt idx="3">
                  <c:v>460</c:v>
                </c:pt>
                <c:pt idx="4">
                  <c:v>461</c:v>
                </c:pt>
                <c:pt idx="5">
                  <c:v>508</c:v>
                </c:pt>
                <c:pt idx="6">
                  <c:v>504</c:v>
                </c:pt>
                <c:pt idx="7">
                  <c:v>529</c:v>
                </c:pt>
              </c:numCache>
            </c:numRef>
          </c:val>
          <c:smooth val="0"/>
          <c:extLst>
            <c:ext xmlns:c16="http://schemas.microsoft.com/office/drawing/2014/chart" uri="{C3380CC4-5D6E-409C-BE32-E72D297353CC}">
              <c16:uniqueId val="{0000000F-7230-463C-8F41-49FD972F2496}"/>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E59264B-810F-4E41-A53A-1C6D5E12E8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43D-4F09-BD99-015F2722C677}"/>
                </c:ext>
              </c:extLst>
            </c:dLbl>
            <c:dLbl>
              <c:idx val="1"/>
              <c:tx>
                <c:rich>
                  <a:bodyPr/>
                  <a:lstStyle/>
                  <a:p>
                    <a:fld id="{421C618B-4A10-44E2-B8B6-F9A3D817273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43D-4F09-BD99-015F2722C67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3D-4F09-BD99-015F2722C677}"/>
                </c:ext>
              </c:extLst>
            </c:dLbl>
            <c:dLbl>
              <c:idx val="3"/>
              <c:tx>
                <c:rich>
                  <a:bodyPr/>
                  <a:lstStyle/>
                  <a:p>
                    <a:fld id="{982C594A-A19F-4A3A-AE8E-F477BE2DFD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43D-4F09-BD99-015F2722C67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Sonora</c:v>
                </c:pt>
              </c:strCache>
            </c:strRef>
          </c:cat>
          <c:val>
            <c:numRef>
              <c:f>_RURALIDAD_!$C$2:$C$5</c:f>
              <c:numCache>
                <c:formatCode>General</c:formatCode>
                <c:ptCount val="4"/>
                <c:pt idx="0">
                  <c:v>-59.8</c:v>
                </c:pt>
                <c:pt idx="1">
                  <c:v>-41.3</c:v>
                </c:pt>
                <c:pt idx="3">
                  <c:v>-43.8</c:v>
                </c:pt>
              </c:numCache>
            </c:numRef>
          </c:val>
          <c:extLst>
            <c:ext xmlns:c15="http://schemas.microsoft.com/office/drawing/2012/chart" uri="{02D57815-91ED-43cb-92C2-25804820EDAC}">
              <c15:datalabelsRange>
                <c15:f>_RURALIDAD_!$G$2:$G$5</c15:f>
                <c15:dlblRangeCache>
                  <c:ptCount val="4"/>
                  <c:pt idx="0">
                    <c:v>59.8</c:v>
                  </c:pt>
                  <c:pt idx="1">
                    <c:v>41.3</c:v>
                  </c:pt>
                  <c:pt idx="3">
                    <c:v>43.8</c:v>
                  </c:pt>
                </c15:dlblRangeCache>
              </c15:datalabelsRange>
            </c:ext>
            <c:ext xmlns:c16="http://schemas.microsoft.com/office/drawing/2014/chart" uri="{C3380CC4-5D6E-409C-BE32-E72D297353CC}">
              <c16:uniqueId val="{00000004-B43D-4F09-BD99-015F2722C677}"/>
            </c:ext>
          </c:extLst>
        </c:ser>
        <c:ser>
          <c:idx val="1"/>
          <c:order val="1"/>
          <c:tx>
            <c:v>NII</c:v>
          </c:tx>
          <c:spPr>
            <a:solidFill>
              <a:srgbClr val="B07CAA"/>
            </a:solidFill>
          </c:spPr>
          <c:invertIfNegative val="0"/>
          <c:dLbls>
            <c:dLbl>
              <c:idx val="0"/>
              <c:tx>
                <c:rich>
                  <a:bodyPr/>
                  <a:lstStyle/>
                  <a:p>
                    <a:fld id="{8FC269C8-2E36-42F7-A4B7-89753C3D6E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43D-4F09-BD99-015F2722C677}"/>
                </c:ext>
              </c:extLst>
            </c:dLbl>
            <c:dLbl>
              <c:idx val="1"/>
              <c:tx>
                <c:rich>
                  <a:bodyPr/>
                  <a:lstStyle/>
                  <a:p>
                    <a:fld id="{6C1C3446-03CC-4E32-84EE-01003185932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43D-4F09-BD99-015F2722C67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3D-4F09-BD99-015F2722C677}"/>
                </c:ext>
              </c:extLst>
            </c:dLbl>
            <c:dLbl>
              <c:idx val="3"/>
              <c:tx>
                <c:rich>
                  <a:bodyPr/>
                  <a:lstStyle/>
                  <a:p>
                    <a:fld id="{57E9953A-6D4C-4A6C-9A59-4FE904211F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43D-4F09-BD99-015F2722C67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Sonora</c:v>
                </c:pt>
              </c:strCache>
            </c:strRef>
          </c:cat>
          <c:val>
            <c:numRef>
              <c:f>_RURALIDAD_!$D$2:$D$5</c:f>
              <c:numCache>
                <c:formatCode>General</c:formatCode>
                <c:ptCount val="4"/>
                <c:pt idx="0">
                  <c:v>30.8</c:v>
                </c:pt>
                <c:pt idx="1">
                  <c:v>35.9</c:v>
                </c:pt>
                <c:pt idx="3">
                  <c:v>35.200000000000003</c:v>
                </c:pt>
              </c:numCache>
            </c:numRef>
          </c:val>
          <c:extLst>
            <c:ext xmlns:c15="http://schemas.microsoft.com/office/drawing/2012/chart" uri="{02D57815-91ED-43cb-92C2-25804820EDAC}">
              <c15:datalabelsRange>
                <c15:f>_RURALIDAD_!$H$2:$H$5</c15:f>
                <c15:dlblRangeCache>
                  <c:ptCount val="4"/>
                  <c:pt idx="0">
                    <c:v>30.8</c:v>
                  </c:pt>
                  <c:pt idx="1">
                    <c:v>35.9</c:v>
                  </c:pt>
                  <c:pt idx="3">
                    <c:v>35.2</c:v>
                  </c:pt>
                </c15:dlblRangeCache>
              </c15:datalabelsRange>
            </c:ext>
            <c:ext xmlns:c16="http://schemas.microsoft.com/office/drawing/2014/chart" uri="{C3380CC4-5D6E-409C-BE32-E72D297353CC}">
              <c16:uniqueId val="{00000009-B43D-4F09-BD99-015F2722C677}"/>
            </c:ext>
          </c:extLst>
        </c:ser>
        <c:ser>
          <c:idx val="2"/>
          <c:order val="2"/>
          <c:tx>
            <c:v>NIII</c:v>
          </c:tx>
          <c:spPr>
            <a:solidFill>
              <a:srgbClr val="9A528E"/>
            </a:solidFill>
          </c:spPr>
          <c:invertIfNegative val="0"/>
          <c:dLbls>
            <c:dLbl>
              <c:idx val="0"/>
              <c:tx>
                <c:rich>
                  <a:bodyPr/>
                  <a:lstStyle/>
                  <a:p>
                    <a:fld id="{7D39C783-F53E-4596-B83C-0CCA7CE460A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43D-4F09-BD99-015F2722C677}"/>
                </c:ext>
              </c:extLst>
            </c:dLbl>
            <c:dLbl>
              <c:idx val="1"/>
              <c:tx>
                <c:rich>
                  <a:bodyPr/>
                  <a:lstStyle/>
                  <a:p>
                    <a:fld id="{ECFC5D10-DAEB-487E-8047-83201AEDD0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43D-4F09-BD99-015F2722C67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3D-4F09-BD99-015F2722C677}"/>
                </c:ext>
              </c:extLst>
            </c:dLbl>
            <c:dLbl>
              <c:idx val="3"/>
              <c:tx>
                <c:rich>
                  <a:bodyPr/>
                  <a:lstStyle/>
                  <a:p>
                    <a:fld id="{7A104456-581C-4215-9606-30C2D7EF4B6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43D-4F09-BD99-015F2722C67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Sonora</c:v>
                </c:pt>
              </c:strCache>
            </c:strRef>
          </c:cat>
          <c:val>
            <c:numRef>
              <c:f>_RURALIDAD_!$E$2:$E$5</c:f>
              <c:numCache>
                <c:formatCode>General</c:formatCode>
                <c:ptCount val="4"/>
                <c:pt idx="0">
                  <c:v>9</c:v>
                </c:pt>
                <c:pt idx="1">
                  <c:v>18.600000000000001</c:v>
                </c:pt>
                <c:pt idx="3">
                  <c:v>17.3</c:v>
                </c:pt>
              </c:numCache>
            </c:numRef>
          </c:val>
          <c:extLst>
            <c:ext xmlns:c15="http://schemas.microsoft.com/office/drawing/2012/chart" uri="{02D57815-91ED-43cb-92C2-25804820EDAC}">
              <c15:datalabelsRange>
                <c15:f>_RURALIDAD_!$I$2:$I$5</c15:f>
                <c15:dlblRangeCache>
                  <c:ptCount val="4"/>
                  <c:pt idx="0">
                    <c:v>9.0˟</c:v>
                  </c:pt>
                  <c:pt idx="1">
                    <c:v>18.6</c:v>
                  </c:pt>
                  <c:pt idx="3">
                    <c:v>17.3</c:v>
                  </c:pt>
                </c15:dlblRangeCache>
              </c15:datalabelsRange>
            </c:ext>
            <c:ext xmlns:c16="http://schemas.microsoft.com/office/drawing/2014/chart" uri="{C3380CC4-5D6E-409C-BE32-E72D297353CC}">
              <c16:uniqueId val="{0000000E-B43D-4F09-BD99-015F2722C677}"/>
            </c:ext>
          </c:extLst>
        </c:ser>
        <c:ser>
          <c:idx val="3"/>
          <c:order val="3"/>
          <c:tx>
            <c:v>NIV</c:v>
          </c:tx>
          <c:spPr>
            <a:solidFill>
              <a:srgbClr val="862A77"/>
            </a:solidFill>
          </c:spPr>
          <c:invertIfNegative val="0"/>
          <c:dLbls>
            <c:dLbl>
              <c:idx val="0"/>
              <c:layout>
                <c:manualLayout>
                  <c:x val="2.4242424242424242E-2"/>
                  <c:y val="0"/>
                </c:manualLayout>
              </c:layout>
              <c:tx>
                <c:rich>
                  <a:bodyPr/>
                  <a:lstStyle/>
                  <a:p>
                    <a:fld id="{E5190F09-61E6-45DA-B4AC-DD06E8C380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43D-4F09-BD99-015F2722C677}"/>
                </c:ext>
              </c:extLst>
            </c:dLbl>
            <c:dLbl>
              <c:idx val="1"/>
              <c:layout>
                <c:manualLayout>
                  <c:x val="2.7272727272727271E-2"/>
                  <c:y val="0"/>
                </c:manualLayout>
              </c:layout>
              <c:tx>
                <c:rich>
                  <a:bodyPr/>
                  <a:lstStyle/>
                  <a:p>
                    <a:fld id="{D7DECC8C-16FD-4B5A-B662-EAAE9BCD11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43D-4F09-BD99-015F2722C67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3D-4F09-BD99-015F2722C677}"/>
                </c:ext>
              </c:extLst>
            </c:dLbl>
            <c:dLbl>
              <c:idx val="3"/>
              <c:layout>
                <c:manualLayout>
                  <c:x val="2.7272727272727271E-2"/>
                  <c:y val="0"/>
                </c:manualLayout>
              </c:layout>
              <c:tx>
                <c:rich>
                  <a:bodyPr/>
                  <a:lstStyle/>
                  <a:p>
                    <a:fld id="{048A125F-8CB2-4798-8484-59C3BD74BF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43D-4F09-BD99-015F2722C677}"/>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Sonora</c:v>
                </c:pt>
              </c:strCache>
            </c:strRef>
          </c:cat>
          <c:val>
            <c:numRef>
              <c:f>_RURALIDAD_!$F$2:$F$5</c:f>
              <c:numCache>
                <c:formatCode>General</c:formatCode>
                <c:ptCount val="4"/>
                <c:pt idx="0">
                  <c:v>0.4</c:v>
                </c:pt>
                <c:pt idx="1">
                  <c:v>4.2</c:v>
                </c:pt>
                <c:pt idx="3">
                  <c:v>3.7</c:v>
                </c:pt>
              </c:numCache>
            </c:numRef>
          </c:val>
          <c:extLst>
            <c:ext xmlns:c15="http://schemas.microsoft.com/office/drawing/2012/chart" uri="{02D57815-91ED-43cb-92C2-25804820EDAC}">
              <c15:datalabelsRange>
                <c15:f>_RURALIDAD_!$J$2:$J$5</c15:f>
                <c15:dlblRangeCache>
                  <c:ptCount val="4"/>
                  <c:pt idx="0">
                    <c:v>0.4˟</c:v>
                  </c:pt>
                  <c:pt idx="1">
                    <c:v>4.2</c:v>
                  </c:pt>
                  <c:pt idx="3">
                    <c:v>3.7</c:v>
                  </c:pt>
                </c15:dlblRangeCache>
              </c15:datalabelsRange>
            </c:ext>
            <c:ext xmlns:c16="http://schemas.microsoft.com/office/drawing/2014/chart" uri="{C3380CC4-5D6E-409C-BE32-E72D297353CC}">
              <c16:uniqueId val="{00000013-B43D-4F09-BD99-015F2722C677}"/>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877D1DC-8E52-4C65-B270-ED21100D07C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64A-4837-809A-EF4580730DE9}"/>
                </c:ext>
              </c:extLst>
            </c:dLbl>
            <c:dLbl>
              <c:idx val="1"/>
              <c:tx>
                <c:rich>
                  <a:bodyPr/>
                  <a:lstStyle/>
                  <a:p>
                    <a:fld id="{CA37E6CE-4AC9-49FB-A9E2-A302B2C5E6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64A-4837-809A-EF4580730DE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4A-4837-809A-EF4580730DE9}"/>
                </c:ext>
              </c:extLst>
            </c:dLbl>
            <c:dLbl>
              <c:idx val="3"/>
              <c:tx>
                <c:rich>
                  <a:bodyPr/>
                  <a:lstStyle/>
                  <a:p>
                    <a:fld id="{3153D985-3EE7-41CA-B494-7CEFCCEB438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64A-4837-809A-EF4580730DE9}"/>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Sonora</c:v>
                </c:pt>
              </c:strCache>
            </c:strRef>
          </c:cat>
          <c:val>
            <c:numRef>
              <c:f>_RURALIDAD_!$C$28:$C$31</c:f>
              <c:numCache>
                <c:formatCode>General</c:formatCode>
                <c:ptCount val="4"/>
                <c:pt idx="0">
                  <c:v>-67.400000000000006</c:v>
                </c:pt>
                <c:pt idx="1">
                  <c:v>-53.3</c:v>
                </c:pt>
                <c:pt idx="3">
                  <c:v>-55.2</c:v>
                </c:pt>
              </c:numCache>
            </c:numRef>
          </c:val>
          <c:extLst>
            <c:ext xmlns:c15="http://schemas.microsoft.com/office/drawing/2012/chart" uri="{02D57815-91ED-43cb-92C2-25804820EDAC}">
              <c15:datalabelsRange>
                <c15:f>_RURALIDAD_!$G$28:$G$31</c15:f>
                <c15:dlblRangeCache>
                  <c:ptCount val="4"/>
                  <c:pt idx="0">
                    <c:v>67.4</c:v>
                  </c:pt>
                  <c:pt idx="1">
                    <c:v>53.3</c:v>
                  </c:pt>
                  <c:pt idx="3">
                    <c:v>55.2</c:v>
                  </c:pt>
                </c15:dlblRangeCache>
              </c15:datalabelsRange>
            </c:ext>
            <c:ext xmlns:c16="http://schemas.microsoft.com/office/drawing/2014/chart" uri="{C3380CC4-5D6E-409C-BE32-E72D297353CC}">
              <c16:uniqueId val="{00000004-F64A-4837-809A-EF4580730DE9}"/>
            </c:ext>
          </c:extLst>
        </c:ser>
        <c:ser>
          <c:idx val="1"/>
          <c:order val="1"/>
          <c:tx>
            <c:v>NII</c:v>
          </c:tx>
          <c:spPr>
            <a:solidFill>
              <a:srgbClr val="B07CAA"/>
            </a:solidFill>
          </c:spPr>
          <c:invertIfNegative val="0"/>
          <c:dLbls>
            <c:dLbl>
              <c:idx val="0"/>
              <c:tx>
                <c:rich>
                  <a:bodyPr/>
                  <a:lstStyle/>
                  <a:p>
                    <a:fld id="{FC10D581-7671-4CD1-90F8-7A3AAEA7871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64A-4837-809A-EF4580730DE9}"/>
                </c:ext>
              </c:extLst>
            </c:dLbl>
            <c:dLbl>
              <c:idx val="1"/>
              <c:tx>
                <c:rich>
                  <a:bodyPr/>
                  <a:lstStyle/>
                  <a:p>
                    <a:fld id="{B9311F15-C5BE-4521-8D10-BEAF61409B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64A-4837-809A-EF4580730DE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4A-4837-809A-EF4580730DE9}"/>
                </c:ext>
              </c:extLst>
            </c:dLbl>
            <c:dLbl>
              <c:idx val="3"/>
              <c:tx>
                <c:rich>
                  <a:bodyPr/>
                  <a:lstStyle/>
                  <a:p>
                    <a:fld id="{9E9297D4-F3BB-47C7-B2E6-2C3F08504B4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64A-4837-809A-EF4580730DE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Sonora</c:v>
                </c:pt>
              </c:strCache>
            </c:strRef>
          </c:cat>
          <c:val>
            <c:numRef>
              <c:f>_RURALIDAD_!$D$28:$D$31</c:f>
              <c:numCache>
                <c:formatCode>General</c:formatCode>
                <c:ptCount val="4"/>
                <c:pt idx="0">
                  <c:v>16.7</c:v>
                </c:pt>
                <c:pt idx="1">
                  <c:v>19.600000000000001</c:v>
                </c:pt>
                <c:pt idx="3">
                  <c:v>19.2</c:v>
                </c:pt>
              </c:numCache>
            </c:numRef>
          </c:val>
          <c:extLst>
            <c:ext xmlns:c15="http://schemas.microsoft.com/office/drawing/2012/chart" uri="{02D57815-91ED-43cb-92C2-25804820EDAC}">
              <c15:datalabelsRange>
                <c15:f>_RURALIDAD_!$H$28:$H$31</c15:f>
                <c15:dlblRangeCache>
                  <c:ptCount val="4"/>
                  <c:pt idx="0">
                    <c:v>16.7</c:v>
                  </c:pt>
                  <c:pt idx="1">
                    <c:v>19.6</c:v>
                  </c:pt>
                  <c:pt idx="3">
                    <c:v>19.2</c:v>
                  </c:pt>
                </c15:dlblRangeCache>
              </c15:datalabelsRange>
            </c:ext>
            <c:ext xmlns:c16="http://schemas.microsoft.com/office/drawing/2014/chart" uri="{C3380CC4-5D6E-409C-BE32-E72D297353CC}">
              <c16:uniqueId val="{00000009-F64A-4837-809A-EF4580730DE9}"/>
            </c:ext>
          </c:extLst>
        </c:ser>
        <c:ser>
          <c:idx val="2"/>
          <c:order val="2"/>
          <c:tx>
            <c:v>NIII</c:v>
          </c:tx>
          <c:spPr>
            <a:solidFill>
              <a:srgbClr val="9A528E"/>
            </a:solidFill>
          </c:spPr>
          <c:invertIfNegative val="0"/>
          <c:dLbls>
            <c:dLbl>
              <c:idx val="0"/>
              <c:tx>
                <c:rich>
                  <a:bodyPr/>
                  <a:lstStyle/>
                  <a:p>
                    <a:fld id="{5F2E84BF-BD78-48B2-87C9-DD1AC071096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64A-4837-809A-EF4580730DE9}"/>
                </c:ext>
              </c:extLst>
            </c:dLbl>
            <c:dLbl>
              <c:idx val="1"/>
              <c:tx>
                <c:rich>
                  <a:bodyPr/>
                  <a:lstStyle/>
                  <a:p>
                    <a:fld id="{EE5ADA06-F663-4703-A6CE-BA350C6C14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64A-4837-809A-EF4580730DE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64A-4837-809A-EF4580730DE9}"/>
                </c:ext>
              </c:extLst>
            </c:dLbl>
            <c:dLbl>
              <c:idx val="3"/>
              <c:tx>
                <c:rich>
                  <a:bodyPr/>
                  <a:lstStyle/>
                  <a:p>
                    <a:fld id="{7645C8E8-F9A1-4C66-92F9-9DD5D7777C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64A-4837-809A-EF4580730DE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Sonora</c:v>
                </c:pt>
              </c:strCache>
            </c:strRef>
          </c:cat>
          <c:val>
            <c:numRef>
              <c:f>_RURALIDAD_!$E$28:$E$31</c:f>
              <c:numCache>
                <c:formatCode>General</c:formatCode>
                <c:ptCount val="4"/>
                <c:pt idx="0">
                  <c:v>12</c:v>
                </c:pt>
                <c:pt idx="1">
                  <c:v>16.600000000000001</c:v>
                </c:pt>
                <c:pt idx="3">
                  <c:v>16</c:v>
                </c:pt>
              </c:numCache>
            </c:numRef>
          </c:val>
          <c:extLst>
            <c:ext xmlns:c15="http://schemas.microsoft.com/office/drawing/2012/chart" uri="{02D57815-91ED-43cb-92C2-25804820EDAC}">
              <c15:datalabelsRange>
                <c15:f>_RURALIDAD_!$I$28:$I$31</c15:f>
                <c15:dlblRangeCache>
                  <c:ptCount val="4"/>
                  <c:pt idx="0">
                    <c:v>12.0˟</c:v>
                  </c:pt>
                  <c:pt idx="1">
                    <c:v>16.6</c:v>
                  </c:pt>
                  <c:pt idx="3">
                    <c:v>16.0</c:v>
                  </c:pt>
                </c15:dlblRangeCache>
              </c15:datalabelsRange>
            </c:ext>
            <c:ext xmlns:c16="http://schemas.microsoft.com/office/drawing/2014/chart" uri="{C3380CC4-5D6E-409C-BE32-E72D297353CC}">
              <c16:uniqueId val="{0000000E-F64A-4837-809A-EF4580730DE9}"/>
            </c:ext>
          </c:extLst>
        </c:ser>
        <c:ser>
          <c:idx val="3"/>
          <c:order val="3"/>
          <c:tx>
            <c:v>NIV</c:v>
          </c:tx>
          <c:spPr>
            <a:solidFill>
              <a:srgbClr val="862A77"/>
            </a:solidFill>
          </c:spPr>
          <c:invertIfNegative val="0"/>
          <c:dLbls>
            <c:dLbl>
              <c:idx val="0"/>
              <c:layout>
                <c:manualLayout>
                  <c:x val="3.1818181818181593E-2"/>
                  <c:y val="0"/>
                </c:manualLayout>
              </c:layout>
              <c:tx>
                <c:rich>
                  <a:bodyPr/>
                  <a:lstStyle/>
                  <a:p>
                    <a:pPr>
                      <a:defRPr sz="1400" b="1" baseline="0">
                        <a:solidFill>
                          <a:srgbClr val="862A77"/>
                        </a:solidFill>
                        <a:latin typeface="Calibri"/>
                      </a:defRPr>
                    </a:pPr>
                    <a:fld id="{37509402-CFD3-4F5D-8693-DE8602DD122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64A-4837-809A-EF4580730DE9}"/>
                </c:ext>
              </c:extLst>
            </c:dLbl>
            <c:dLbl>
              <c:idx val="1"/>
              <c:tx>
                <c:rich>
                  <a:bodyPr/>
                  <a:lstStyle/>
                  <a:p>
                    <a:fld id="{4AB7D871-353E-43A3-9995-0CAE1890CF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64A-4837-809A-EF4580730DE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64A-4837-809A-EF4580730DE9}"/>
                </c:ext>
              </c:extLst>
            </c:dLbl>
            <c:dLbl>
              <c:idx val="3"/>
              <c:tx>
                <c:rich>
                  <a:bodyPr/>
                  <a:lstStyle/>
                  <a:p>
                    <a:fld id="{E40C032E-5995-4063-8D59-6BCAFFC3C9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64A-4837-809A-EF4580730DE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Sonora</c:v>
                </c:pt>
              </c:strCache>
            </c:strRef>
          </c:cat>
          <c:val>
            <c:numRef>
              <c:f>_RURALIDAD_!$F$28:$F$31</c:f>
              <c:numCache>
                <c:formatCode>General</c:formatCode>
                <c:ptCount val="4"/>
                <c:pt idx="0">
                  <c:v>3.9</c:v>
                </c:pt>
                <c:pt idx="1">
                  <c:v>10.5</c:v>
                </c:pt>
                <c:pt idx="3">
                  <c:v>9.6</c:v>
                </c:pt>
              </c:numCache>
            </c:numRef>
          </c:val>
          <c:extLst>
            <c:ext xmlns:c15="http://schemas.microsoft.com/office/drawing/2012/chart" uri="{02D57815-91ED-43cb-92C2-25804820EDAC}">
              <c15:datalabelsRange>
                <c15:f>_RURALIDAD_!$J$28:$J$31</c15:f>
                <c15:dlblRangeCache>
                  <c:ptCount val="4"/>
                  <c:pt idx="0">
                    <c:v>3.9˟</c:v>
                  </c:pt>
                  <c:pt idx="1">
                    <c:v>10.5</c:v>
                  </c:pt>
                  <c:pt idx="3">
                    <c:v>9.6</c:v>
                  </c:pt>
                </c15:dlblRangeCache>
              </c15:datalabelsRange>
            </c:ext>
            <c:ext xmlns:c16="http://schemas.microsoft.com/office/drawing/2014/chart" uri="{C3380CC4-5D6E-409C-BE32-E72D297353CC}">
              <c16:uniqueId val="{00000013-F64A-4837-809A-EF4580730DE9}"/>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F81-44E9-A908-74228495E4F1}"/>
              </c:ext>
            </c:extLst>
          </c:dPt>
          <c:dPt>
            <c:idx val="3"/>
            <c:marker>
              <c:spPr>
                <a:solidFill>
                  <a:srgbClr val="002060"/>
                </a:solidFill>
                <a:ln>
                  <a:noFill/>
                </a:ln>
              </c:spPr>
            </c:marker>
            <c:bubble3D val="0"/>
            <c:extLst>
              <c:ext xmlns:c16="http://schemas.microsoft.com/office/drawing/2014/chart" uri="{C3380CC4-5D6E-409C-BE32-E72D297353CC}">
                <c16:uniqueId val="{00000001-3F81-44E9-A908-74228495E4F1}"/>
              </c:ext>
            </c:extLst>
          </c:dPt>
          <c:dPt>
            <c:idx val="5"/>
            <c:marker>
              <c:spPr>
                <a:solidFill>
                  <a:srgbClr val="002060"/>
                </a:solidFill>
                <a:ln>
                  <a:noFill/>
                </a:ln>
              </c:spPr>
            </c:marker>
            <c:bubble3D val="0"/>
            <c:extLst>
              <c:ext xmlns:c16="http://schemas.microsoft.com/office/drawing/2014/chart" uri="{C3380CC4-5D6E-409C-BE32-E72D297353CC}">
                <c16:uniqueId val="{00000002-3F81-44E9-A908-74228495E4F1}"/>
              </c:ext>
            </c:extLst>
          </c:dPt>
          <c:cat>
            <c:multiLvlStrRef>
              <c:f>_RURALIDAD_INT_!$B$2:$C$7</c:f>
              <c:multiLvlStrCache>
                <c:ptCount val="6"/>
                <c:lvl>
                  <c:pt idx="0">
                    <c:v>2015</c:v>
                  </c:pt>
                  <c:pt idx="1">
                    <c:v>2018</c:v>
                  </c:pt>
                  <c:pt idx="2">
                    <c:v>2015</c:v>
                  </c:pt>
                  <c:pt idx="3">
                    <c:v>2018</c:v>
                  </c:pt>
                  <c:pt idx="4">
                    <c:v>2015</c:v>
                  </c:pt>
                  <c:pt idx="5">
                    <c:v>2018</c:v>
                  </c:pt>
                </c:lvl>
                <c:lvl>
                  <c:pt idx="0">
                    <c:v>Sonora</c:v>
                  </c:pt>
                  <c:pt idx="2">
                    <c:v>Urbana</c:v>
                  </c:pt>
                  <c:pt idx="4">
                    <c:v>Rural</c:v>
                  </c:pt>
                </c:lvl>
              </c:multiLvlStrCache>
            </c:multiLvlStrRef>
          </c:cat>
          <c:val>
            <c:numRef>
              <c:f>_RURALIDAD_INT_!$D$2:$D$7</c:f>
              <c:numCache>
                <c:formatCode>General</c:formatCode>
                <c:ptCount val="6"/>
                <c:pt idx="0">
                  <c:v>490.44299999999998</c:v>
                </c:pt>
                <c:pt idx="1">
                  <c:v>506.43799999999999</c:v>
                </c:pt>
                <c:pt idx="2">
                  <c:v>494.24900000000002</c:v>
                </c:pt>
                <c:pt idx="3">
                  <c:v>511.44299999999998</c:v>
                </c:pt>
                <c:pt idx="4">
                  <c:v>444.90100000000001</c:v>
                </c:pt>
                <c:pt idx="5">
                  <c:v>457.87099999999998</c:v>
                </c:pt>
              </c:numCache>
            </c:numRef>
          </c:val>
          <c:smooth val="0"/>
          <c:extLst>
            <c:ext xmlns:c16="http://schemas.microsoft.com/office/drawing/2014/chart" uri="{C3380CC4-5D6E-409C-BE32-E72D297353CC}">
              <c16:uniqueId val="{00000003-3F81-44E9-A908-74228495E4F1}"/>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F81-44E9-A908-74228495E4F1}"/>
              </c:ext>
            </c:extLst>
          </c:dPt>
          <c:dPt>
            <c:idx val="3"/>
            <c:marker>
              <c:spPr>
                <a:solidFill>
                  <a:srgbClr val="002060"/>
                </a:solidFill>
                <a:ln>
                  <a:noFill/>
                </a:ln>
              </c:spPr>
            </c:marker>
            <c:bubble3D val="0"/>
            <c:extLst>
              <c:ext xmlns:c16="http://schemas.microsoft.com/office/drawing/2014/chart" uri="{C3380CC4-5D6E-409C-BE32-E72D297353CC}">
                <c16:uniqueId val="{00000005-3F81-44E9-A908-74228495E4F1}"/>
              </c:ext>
            </c:extLst>
          </c:dPt>
          <c:dPt>
            <c:idx val="5"/>
            <c:marker>
              <c:spPr>
                <a:solidFill>
                  <a:srgbClr val="002060"/>
                </a:solidFill>
                <a:ln>
                  <a:noFill/>
                </a:ln>
              </c:spPr>
            </c:marker>
            <c:bubble3D val="0"/>
            <c:extLst>
              <c:ext xmlns:c16="http://schemas.microsoft.com/office/drawing/2014/chart" uri="{C3380CC4-5D6E-409C-BE32-E72D297353CC}">
                <c16:uniqueId val="{00000006-3F81-44E9-A908-74228495E4F1}"/>
              </c:ext>
            </c:extLst>
          </c:dPt>
          <c:cat>
            <c:multiLvlStrRef>
              <c:f>_RURALIDAD_INT_!$B$2:$C$7</c:f>
              <c:multiLvlStrCache>
                <c:ptCount val="6"/>
                <c:lvl>
                  <c:pt idx="0">
                    <c:v>2015</c:v>
                  </c:pt>
                  <c:pt idx="1">
                    <c:v>2018</c:v>
                  </c:pt>
                  <c:pt idx="2">
                    <c:v>2015</c:v>
                  </c:pt>
                  <c:pt idx="3">
                    <c:v>2018</c:v>
                  </c:pt>
                  <c:pt idx="4">
                    <c:v>2015</c:v>
                  </c:pt>
                  <c:pt idx="5">
                    <c:v>2018</c:v>
                  </c:pt>
                </c:lvl>
                <c:lvl>
                  <c:pt idx="0">
                    <c:v>Sonora</c:v>
                  </c:pt>
                  <c:pt idx="2">
                    <c:v>Urbana</c:v>
                  </c:pt>
                  <c:pt idx="4">
                    <c:v>Rural</c:v>
                  </c:pt>
                </c:lvl>
              </c:multiLvlStrCache>
            </c:multiLvlStrRef>
          </c:cat>
          <c:val>
            <c:numRef>
              <c:f>_RURALIDAD_INT_!$E$2:$E$7</c:f>
              <c:numCache>
                <c:formatCode>General</c:formatCode>
                <c:ptCount val="6"/>
                <c:pt idx="0">
                  <c:v>507.55700000000002</c:v>
                </c:pt>
                <c:pt idx="1">
                  <c:v>521.56200000000001</c:v>
                </c:pt>
                <c:pt idx="2">
                  <c:v>513.75099999999998</c:v>
                </c:pt>
                <c:pt idx="3">
                  <c:v>528.55700000000002</c:v>
                </c:pt>
                <c:pt idx="4">
                  <c:v>485.09899999999999</c:v>
                </c:pt>
                <c:pt idx="5">
                  <c:v>486.12900000000002</c:v>
                </c:pt>
              </c:numCache>
            </c:numRef>
          </c:val>
          <c:smooth val="0"/>
          <c:extLst>
            <c:ext xmlns:c16="http://schemas.microsoft.com/office/drawing/2014/chart" uri="{C3380CC4-5D6E-409C-BE32-E72D297353CC}">
              <c16:uniqueId val="{00000007-3F81-44E9-A908-74228495E4F1}"/>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F81-44E9-A908-74228495E4F1}"/>
              </c:ext>
            </c:extLst>
          </c:dPt>
          <c:dPt>
            <c:idx val="3"/>
            <c:marker>
              <c:spPr>
                <a:solidFill>
                  <a:srgbClr val="002060"/>
                </a:solidFill>
                <a:ln>
                  <a:noFill/>
                </a:ln>
              </c:spPr>
            </c:marker>
            <c:bubble3D val="0"/>
            <c:extLst>
              <c:ext xmlns:c16="http://schemas.microsoft.com/office/drawing/2014/chart" uri="{C3380CC4-5D6E-409C-BE32-E72D297353CC}">
                <c16:uniqueId val="{00000009-3F81-44E9-A908-74228495E4F1}"/>
              </c:ext>
            </c:extLst>
          </c:dPt>
          <c:dPt>
            <c:idx val="5"/>
            <c:marker>
              <c:spPr>
                <a:solidFill>
                  <a:srgbClr val="002060"/>
                </a:solidFill>
                <a:ln>
                  <a:noFill/>
                </a:ln>
              </c:spPr>
            </c:marker>
            <c:bubble3D val="0"/>
            <c:extLst>
              <c:ext xmlns:c16="http://schemas.microsoft.com/office/drawing/2014/chart" uri="{C3380CC4-5D6E-409C-BE32-E72D297353CC}">
                <c16:uniqueId val="{0000000A-3F81-44E9-A908-74228495E4F1}"/>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F81-44E9-A908-74228495E4F1}"/>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F81-44E9-A908-74228495E4F1}"/>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F81-44E9-A908-74228495E4F1}"/>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Sonora</c:v>
                  </c:pt>
                  <c:pt idx="2">
                    <c:v>Urbana</c:v>
                  </c:pt>
                  <c:pt idx="4">
                    <c:v>Rural</c:v>
                  </c:pt>
                </c:lvl>
              </c:multiLvlStrCache>
            </c:multiLvlStrRef>
          </c:cat>
          <c:val>
            <c:numRef>
              <c:f>_RURALIDAD_INT_!$F$2:$F$7</c:f>
              <c:numCache>
                <c:formatCode>General</c:formatCode>
                <c:ptCount val="6"/>
                <c:pt idx="0">
                  <c:v>499</c:v>
                </c:pt>
                <c:pt idx="1">
                  <c:v>514</c:v>
                </c:pt>
                <c:pt idx="2">
                  <c:v>504</c:v>
                </c:pt>
                <c:pt idx="3">
                  <c:v>520</c:v>
                </c:pt>
                <c:pt idx="4">
                  <c:v>465</c:v>
                </c:pt>
                <c:pt idx="5">
                  <c:v>472</c:v>
                </c:pt>
              </c:numCache>
            </c:numRef>
          </c:val>
          <c:smooth val="0"/>
          <c:extLst>
            <c:ext xmlns:c16="http://schemas.microsoft.com/office/drawing/2014/chart" uri="{C3380CC4-5D6E-409C-BE32-E72D297353CC}">
              <c16:uniqueId val="{0000000B-3F81-44E9-A908-74228495E4F1}"/>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130-40D1-827D-5CE4382C4F42}"/>
              </c:ext>
            </c:extLst>
          </c:dPt>
          <c:dPt>
            <c:idx val="3"/>
            <c:marker>
              <c:spPr>
                <a:solidFill>
                  <a:srgbClr val="002060"/>
                </a:solidFill>
                <a:ln>
                  <a:noFill/>
                </a:ln>
              </c:spPr>
            </c:marker>
            <c:bubble3D val="0"/>
            <c:extLst>
              <c:ext xmlns:c16="http://schemas.microsoft.com/office/drawing/2014/chart" uri="{C3380CC4-5D6E-409C-BE32-E72D297353CC}">
                <c16:uniqueId val="{00000001-1130-40D1-827D-5CE4382C4F42}"/>
              </c:ext>
            </c:extLst>
          </c:dPt>
          <c:dPt>
            <c:idx val="5"/>
            <c:marker>
              <c:spPr>
                <a:solidFill>
                  <a:srgbClr val="002060"/>
                </a:solidFill>
                <a:ln>
                  <a:noFill/>
                </a:ln>
              </c:spPr>
            </c:marker>
            <c:bubble3D val="0"/>
            <c:extLst>
              <c:ext xmlns:c16="http://schemas.microsoft.com/office/drawing/2014/chart" uri="{C3380CC4-5D6E-409C-BE32-E72D297353CC}">
                <c16:uniqueId val="{00000002-1130-40D1-827D-5CE4382C4F42}"/>
              </c:ext>
            </c:extLst>
          </c:dPt>
          <c:cat>
            <c:multiLvlStrRef>
              <c:f>_RURALIDAD_INT_!$B$27:$C$32</c:f>
              <c:multiLvlStrCache>
                <c:ptCount val="6"/>
                <c:lvl>
                  <c:pt idx="0">
                    <c:v>2015</c:v>
                  </c:pt>
                  <c:pt idx="1">
                    <c:v>2018</c:v>
                  </c:pt>
                  <c:pt idx="2">
                    <c:v>2015</c:v>
                  </c:pt>
                  <c:pt idx="3">
                    <c:v>2018</c:v>
                  </c:pt>
                  <c:pt idx="4">
                    <c:v>2015</c:v>
                  </c:pt>
                  <c:pt idx="5">
                    <c:v>2018</c:v>
                  </c:pt>
                </c:lvl>
                <c:lvl>
                  <c:pt idx="0">
                    <c:v>Sonora</c:v>
                  </c:pt>
                  <c:pt idx="2">
                    <c:v>Urbana</c:v>
                  </c:pt>
                  <c:pt idx="4">
                    <c:v>Rural</c:v>
                  </c:pt>
                </c:lvl>
              </c:multiLvlStrCache>
            </c:multiLvlStrRef>
          </c:cat>
          <c:val>
            <c:numRef>
              <c:f>_RURALIDAD_INT_!$D$27:$D$32</c:f>
              <c:numCache>
                <c:formatCode>General</c:formatCode>
                <c:ptCount val="6"/>
                <c:pt idx="0">
                  <c:v>478.04</c:v>
                </c:pt>
                <c:pt idx="1">
                  <c:v>503.44299999999998</c:v>
                </c:pt>
                <c:pt idx="2">
                  <c:v>479.64699999999999</c:v>
                </c:pt>
                <c:pt idx="3">
                  <c:v>508.24900000000002</c:v>
                </c:pt>
                <c:pt idx="4">
                  <c:v>448.1</c:v>
                </c:pt>
                <c:pt idx="5">
                  <c:v>462.07499999999999</c:v>
                </c:pt>
              </c:numCache>
            </c:numRef>
          </c:val>
          <c:smooth val="0"/>
          <c:extLst>
            <c:ext xmlns:c16="http://schemas.microsoft.com/office/drawing/2014/chart" uri="{C3380CC4-5D6E-409C-BE32-E72D297353CC}">
              <c16:uniqueId val="{00000003-1130-40D1-827D-5CE4382C4F4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130-40D1-827D-5CE4382C4F42}"/>
              </c:ext>
            </c:extLst>
          </c:dPt>
          <c:dPt>
            <c:idx val="3"/>
            <c:marker>
              <c:spPr>
                <a:solidFill>
                  <a:srgbClr val="002060"/>
                </a:solidFill>
                <a:ln>
                  <a:noFill/>
                </a:ln>
              </c:spPr>
            </c:marker>
            <c:bubble3D val="0"/>
            <c:extLst>
              <c:ext xmlns:c16="http://schemas.microsoft.com/office/drawing/2014/chart" uri="{C3380CC4-5D6E-409C-BE32-E72D297353CC}">
                <c16:uniqueId val="{00000005-1130-40D1-827D-5CE4382C4F42}"/>
              </c:ext>
            </c:extLst>
          </c:dPt>
          <c:dPt>
            <c:idx val="5"/>
            <c:marker>
              <c:spPr>
                <a:solidFill>
                  <a:srgbClr val="002060"/>
                </a:solidFill>
                <a:ln>
                  <a:noFill/>
                </a:ln>
              </c:spPr>
            </c:marker>
            <c:bubble3D val="0"/>
            <c:extLst>
              <c:ext xmlns:c16="http://schemas.microsoft.com/office/drawing/2014/chart" uri="{C3380CC4-5D6E-409C-BE32-E72D297353CC}">
                <c16:uniqueId val="{00000006-1130-40D1-827D-5CE4382C4F42}"/>
              </c:ext>
            </c:extLst>
          </c:dPt>
          <c:cat>
            <c:multiLvlStrRef>
              <c:f>_RURALIDAD_INT_!$B$27:$C$32</c:f>
              <c:multiLvlStrCache>
                <c:ptCount val="6"/>
                <c:lvl>
                  <c:pt idx="0">
                    <c:v>2015</c:v>
                  </c:pt>
                  <c:pt idx="1">
                    <c:v>2018</c:v>
                  </c:pt>
                  <c:pt idx="2">
                    <c:v>2015</c:v>
                  </c:pt>
                  <c:pt idx="3">
                    <c:v>2018</c:v>
                  </c:pt>
                  <c:pt idx="4">
                    <c:v>2015</c:v>
                  </c:pt>
                  <c:pt idx="5">
                    <c:v>2018</c:v>
                  </c:pt>
                </c:lvl>
                <c:lvl>
                  <c:pt idx="0">
                    <c:v>Sonora</c:v>
                  </c:pt>
                  <c:pt idx="2">
                    <c:v>Urbana</c:v>
                  </c:pt>
                  <c:pt idx="4">
                    <c:v>Rural</c:v>
                  </c:pt>
                </c:lvl>
              </c:multiLvlStrCache>
            </c:multiLvlStrRef>
          </c:cat>
          <c:val>
            <c:numRef>
              <c:f>_RURALIDAD_INT_!$E$27:$E$32</c:f>
              <c:numCache>
                <c:formatCode>General</c:formatCode>
                <c:ptCount val="6"/>
                <c:pt idx="0">
                  <c:v>493.96</c:v>
                </c:pt>
                <c:pt idx="1">
                  <c:v>520.55700000000002</c:v>
                </c:pt>
                <c:pt idx="2">
                  <c:v>498.35300000000001</c:v>
                </c:pt>
                <c:pt idx="3">
                  <c:v>527.75099999999998</c:v>
                </c:pt>
                <c:pt idx="4">
                  <c:v>487.9</c:v>
                </c:pt>
                <c:pt idx="5">
                  <c:v>491.92500000000001</c:v>
                </c:pt>
              </c:numCache>
            </c:numRef>
          </c:val>
          <c:smooth val="0"/>
          <c:extLst>
            <c:ext xmlns:c16="http://schemas.microsoft.com/office/drawing/2014/chart" uri="{C3380CC4-5D6E-409C-BE32-E72D297353CC}">
              <c16:uniqueId val="{00000007-1130-40D1-827D-5CE4382C4F42}"/>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130-40D1-827D-5CE4382C4F42}"/>
              </c:ext>
            </c:extLst>
          </c:dPt>
          <c:dPt>
            <c:idx val="3"/>
            <c:marker>
              <c:spPr>
                <a:solidFill>
                  <a:srgbClr val="002060"/>
                </a:solidFill>
                <a:ln>
                  <a:noFill/>
                </a:ln>
              </c:spPr>
            </c:marker>
            <c:bubble3D val="0"/>
            <c:extLst>
              <c:ext xmlns:c16="http://schemas.microsoft.com/office/drawing/2014/chart" uri="{C3380CC4-5D6E-409C-BE32-E72D297353CC}">
                <c16:uniqueId val="{00000009-1130-40D1-827D-5CE4382C4F42}"/>
              </c:ext>
            </c:extLst>
          </c:dPt>
          <c:dPt>
            <c:idx val="5"/>
            <c:marker>
              <c:spPr>
                <a:solidFill>
                  <a:srgbClr val="002060"/>
                </a:solidFill>
                <a:ln>
                  <a:noFill/>
                </a:ln>
              </c:spPr>
            </c:marker>
            <c:bubble3D val="0"/>
            <c:extLst>
              <c:ext xmlns:c16="http://schemas.microsoft.com/office/drawing/2014/chart" uri="{C3380CC4-5D6E-409C-BE32-E72D297353CC}">
                <c16:uniqueId val="{0000000A-1130-40D1-827D-5CE4382C4F4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130-40D1-827D-5CE4382C4F4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130-40D1-827D-5CE4382C4F4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130-40D1-827D-5CE4382C4F4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Sonora</c:v>
                  </c:pt>
                  <c:pt idx="2">
                    <c:v>Urbana</c:v>
                  </c:pt>
                  <c:pt idx="4">
                    <c:v>Rural</c:v>
                  </c:pt>
                </c:lvl>
              </c:multiLvlStrCache>
            </c:multiLvlStrRef>
          </c:cat>
          <c:val>
            <c:numRef>
              <c:f>_RURALIDAD_INT_!$F$27:$F$32</c:f>
              <c:numCache>
                <c:formatCode>General</c:formatCode>
                <c:ptCount val="6"/>
                <c:pt idx="0">
                  <c:v>486</c:v>
                </c:pt>
                <c:pt idx="1">
                  <c:v>512</c:v>
                </c:pt>
                <c:pt idx="2">
                  <c:v>489</c:v>
                </c:pt>
                <c:pt idx="3">
                  <c:v>518</c:v>
                </c:pt>
                <c:pt idx="4">
                  <c:v>468</c:v>
                </c:pt>
                <c:pt idx="5">
                  <c:v>477</c:v>
                </c:pt>
              </c:numCache>
            </c:numRef>
          </c:val>
          <c:smooth val="0"/>
          <c:extLst>
            <c:ext xmlns:c16="http://schemas.microsoft.com/office/drawing/2014/chart" uri="{C3380CC4-5D6E-409C-BE32-E72D297353CC}">
              <c16:uniqueId val="{0000000B-1130-40D1-827D-5CE4382C4F42}"/>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_REGION_NOROESTE_!$E$1</c:f>
              <c:strCache>
                <c:ptCount val="1"/>
                <c:pt idx="0">
                  <c:v>NI</c:v>
                </c:pt>
              </c:strCache>
            </c:strRef>
          </c:tx>
          <c:spPr>
            <a:solidFill>
              <a:srgbClr val="C8A8C8"/>
            </a:solidFill>
          </c:spPr>
          <c:invertIfNegative val="0"/>
          <c:dLbls>
            <c:dLbl>
              <c:idx val="0"/>
              <c:tx>
                <c:rich>
                  <a:bodyPr/>
                  <a:lstStyle/>
                  <a:p>
                    <a:fld id="{96624701-D6FC-4674-B4B5-6880731B39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219-4ED8-AF5E-AFDDFB0F7508}"/>
                </c:ext>
              </c:extLst>
            </c:dLbl>
            <c:dLbl>
              <c:idx val="1"/>
              <c:tx>
                <c:rich>
                  <a:bodyPr/>
                  <a:lstStyle/>
                  <a:p>
                    <a:fld id="{D14033A2-DAE0-4B9F-8DEE-C79CA866F1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219-4ED8-AF5E-AFDDFB0F7508}"/>
                </c:ext>
              </c:extLst>
            </c:dLbl>
            <c:dLbl>
              <c:idx val="2"/>
              <c:tx>
                <c:rich>
                  <a:bodyPr/>
                  <a:lstStyle/>
                  <a:p>
                    <a:fld id="{FEE8DF56-BF84-4033-8A35-5037A830767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219-4ED8-AF5E-AFDDFB0F7508}"/>
                </c:ext>
              </c:extLst>
            </c:dLbl>
            <c:dLbl>
              <c:idx val="3"/>
              <c:tx>
                <c:rich>
                  <a:bodyPr/>
                  <a:lstStyle/>
                  <a:p>
                    <a:fld id="{BD5843D7-DC90-459D-AA9A-18AE9797C68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219-4ED8-AF5E-AFDDFB0F7508}"/>
                </c:ext>
              </c:extLst>
            </c:dLbl>
            <c:dLbl>
              <c:idx val="4"/>
              <c:tx>
                <c:rich>
                  <a:bodyPr/>
                  <a:lstStyle/>
                  <a:p>
                    <a:fld id="{F260FE81-D7BD-4F13-8D38-9A8A966DF62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19-4ED8-AF5E-AFDDFB0F7508}"/>
                </c:ext>
              </c:extLst>
            </c:dLbl>
            <c:dLbl>
              <c:idx val="6"/>
              <c:tx>
                <c:rich>
                  <a:bodyPr/>
                  <a:lstStyle/>
                  <a:p>
                    <a:fld id="{996654FD-2CF7-48E2-95A8-B4983CD82F4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_REGION_NOROESTE_!$E$2:$E$8</c:f>
              <c:numCache>
                <c:formatCode>General</c:formatCode>
                <c:ptCount val="7"/>
                <c:pt idx="0">
                  <c:v>-52.1</c:v>
                </c:pt>
                <c:pt idx="1">
                  <c:v>-50.9</c:v>
                </c:pt>
                <c:pt idx="2">
                  <c:v>-48.7</c:v>
                </c:pt>
                <c:pt idx="3">
                  <c:v>-44.1</c:v>
                </c:pt>
                <c:pt idx="4">
                  <c:v>-43.8</c:v>
                </c:pt>
                <c:pt idx="6">
                  <c:v>-49.1</c:v>
                </c:pt>
              </c:numCache>
            </c:numRef>
          </c:val>
          <c:extLst>
            <c:ext xmlns:c15="http://schemas.microsoft.com/office/drawing/2012/chart" uri="{02D57815-91ED-43cb-92C2-25804820EDAC}">
              <c15:datalabelsRange>
                <c15:f>_REGION_NOROESTE_!$I$2:$I$8</c15:f>
                <c15:dlblRangeCache>
                  <c:ptCount val="7"/>
                  <c:pt idx="0">
                    <c:v>52.1</c:v>
                  </c:pt>
                  <c:pt idx="1">
                    <c:v>50.9</c:v>
                  </c:pt>
                  <c:pt idx="2">
                    <c:v>48.7</c:v>
                  </c:pt>
                  <c:pt idx="3">
                    <c:v>44.1</c:v>
                  </c:pt>
                  <c:pt idx="4">
                    <c:v>43.8</c:v>
                  </c:pt>
                  <c:pt idx="6">
                    <c:v>49.1</c:v>
                  </c:pt>
                </c15:dlblRangeCache>
              </c15:datalabelsRange>
            </c:ext>
            <c:ext xmlns:c16="http://schemas.microsoft.com/office/drawing/2014/chart" uri="{C3380CC4-5D6E-409C-BE32-E72D297353CC}">
              <c16:uniqueId val="{00000007-8219-4ED8-AF5E-AFDDFB0F7508}"/>
            </c:ext>
          </c:extLst>
        </c:ser>
        <c:ser>
          <c:idx val="1"/>
          <c:order val="1"/>
          <c:tx>
            <c:strRef>
              <c:f>_REGION_NOROESTE_!$F$1</c:f>
              <c:strCache>
                <c:ptCount val="1"/>
                <c:pt idx="0">
                  <c:v>NII</c:v>
                </c:pt>
              </c:strCache>
            </c:strRef>
          </c:tx>
          <c:spPr>
            <a:solidFill>
              <a:srgbClr val="B07CAA"/>
            </a:solidFill>
          </c:spPr>
          <c:invertIfNegative val="0"/>
          <c:dLbls>
            <c:dLbl>
              <c:idx val="0"/>
              <c:tx>
                <c:rich>
                  <a:bodyPr/>
                  <a:lstStyle/>
                  <a:p>
                    <a:fld id="{2BB6DA83-7384-4633-89DA-9EB402E5E2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219-4ED8-AF5E-AFDDFB0F7508}"/>
                </c:ext>
              </c:extLst>
            </c:dLbl>
            <c:dLbl>
              <c:idx val="1"/>
              <c:tx>
                <c:rich>
                  <a:bodyPr/>
                  <a:lstStyle/>
                  <a:p>
                    <a:fld id="{3B6BBAC0-7F40-4FE8-BF27-913CE011B97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219-4ED8-AF5E-AFDDFB0F7508}"/>
                </c:ext>
              </c:extLst>
            </c:dLbl>
            <c:dLbl>
              <c:idx val="2"/>
              <c:tx>
                <c:rich>
                  <a:bodyPr/>
                  <a:lstStyle/>
                  <a:p>
                    <a:fld id="{6F21A7C0-6834-46B1-9723-0AF046B299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219-4ED8-AF5E-AFDDFB0F7508}"/>
                </c:ext>
              </c:extLst>
            </c:dLbl>
            <c:dLbl>
              <c:idx val="3"/>
              <c:tx>
                <c:rich>
                  <a:bodyPr/>
                  <a:lstStyle/>
                  <a:p>
                    <a:fld id="{FDB74611-504F-4740-BB5C-BD1A859413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219-4ED8-AF5E-AFDDFB0F7508}"/>
                </c:ext>
              </c:extLst>
            </c:dLbl>
            <c:dLbl>
              <c:idx val="4"/>
              <c:tx>
                <c:rich>
                  <a:bodyPr/>
                  <a:lstStyle/>
                  <a:p>
                    <a:fld id="{A3E13776-7640-4F21-ABE5-7FBAA53A48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19-4ED8-AF5E-AFDDFB0F7508}"/>
                </c:ext>
              </c:extLst>
            </c:dLbl>
            <c:dLbl>
              <c:idx val="6"/>
              <c:tx>
                <c:rich>
                  <a:bodyPr/>
                  <a:lstStyle/>
                  <a:p>
                    <a:fld id="{ECD5A2C6-04D6-4BC2-828D-F3731CABB28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_REGION_NOROESTE_!$F$2:$F$8</c:f>
              <c:numCache>
                <c:formatCode>General</c:formatCode>
                <c:ptCount val="7"/>
                <c:pt idx="0">
                  <c:v>32</c:v>
                </c:pt>
                <c:pt idx="1">
                  <c:v>32.1</c:v>
                </c:pt>
                <c:pt idx="2">
                  <c:v>32.6</c:v>
                </c:pt>
                <c:pt idx="3">
                  <c:v>37.5</c:v>
                </c:pt>
                <c:pt idx="4">
                  <c:v>35.200000000000003</c:v>
                </c:pt>
                <c:pt idx="6">
                  <c:v>32.9</c:v>
                </c:pt>
              </c:numCache>
            </c:numRef>
          </c:val>
          <c:extLst>
            <c:ext xmlns:c15="http://schemas.microsoft.com/office/drawing/2012/chart" uri="{02D57815-91ED-43cb-92C2-25804820EDAC}">
              <c15:datalabelsRange>
                <c15:f>_REGION_NOROESTE_!$J$2:$J$8</c15:f>
                <c15:dlblRangeCache>
                  <c:ptCount val="7"/>
                  <c:pt idx="0">
                    <c:v>32.0</c:v>
                  </c:pt>
                  <c:pt idx="1">
                    <c:v>32.1</c:v>
                  </c:pt>
                  <c:pt idx="2">
                    <c:v>32.6</c:v>
                  </c:pt>
                  <c:pt idx="3">
                    <c:v>37.5</c:v>
                  </c:pt>
                  <c:pt idx="4">
                    <c:v>35.2</c:v>
                  </c:pt>
                  <c:pt idx="6">
                    <c:v>32.9</c:v>
                  </c:pt>
                </c15:dlblRangeCache>
              </c15:datalabelsRange>
            </c:ext>
            <c:ext xmlns:c16="http://schemas.microsoft.com/office/drawing/2014/chart" uri="{C3380CC4-5D6E-409C-BE32-E72D297353CC}">
              <c16:uniqueId val="{0000000F-8219-4ED8-AF5E-AFDDFB0F7508}"/>
            </c:ext>
          </c:extLst>
        </c:ser>
        <c:ser>
          <c:idx val="2"/>
          <c:order val="2"/>
          <c:tx>
            <c:strRef>
              <c:f>_REGION_NOROESTE_!$G$1</c:f>
              <c:strCache>
                <c:ptCount val="1"/>
                <c:pt idx="0">
                  <c:v>NIII</c:v>
                </c:pt>
              </c:strCache>
            </c:strRef>
          </c:tx>
          <c:spPr>
            <a:solidFill>
              <a:srgbClr val="9A528E"/>
            </a:solidFill>
          </c:spPr>
          <c:invertIfNegative val="0"/>
          <c:dLbls>
            <c:dLbl>
              <c:idx val="0"/>
              <c:tx>
                <c:rich>
                  <a:bodyPr/>
                  <a:lstStyle/>
                  <a:p>
                    <a:fld id="{7AFF355B-2442-4FB0-B2D0-254517AD71A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219-4ED8-AF5E-AFDDFB0F7508}"/>
                </c:ext>
              </c:extLst>
            </c:dLbl>
            <c:dLbl>
              <c:idx val="1"/>
              <c:tx>
                <c:rich>
                  <a:bodyPr/>
                  <a:lstStyle/>
                  <a:p>
                    <a:fld id="{5F5E6655-1820-469C-A6F0-E56FC181C45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219-4ED8-AF5E-AFDDFB0F7508}"/>
                </c:ext>
              </c:extLst>
            </c:dLbl>
            <c:dLbl>
              <c:idx val="2"/>
              <c:tx>
                <c:rich>
                  <a:bodyPr/>
                  <a:lstStyle/>
                  <a:p>
                    <a:fld id="{E0D1DFD0-61BE-4C57-A6C7-1F2B37D3DA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219-4ED8-AF5E-AFDDFB0F7508}"/>
                </c:ext>
              </c:extLst>
            </c:dLbl>
            <c:dLbl>
              <c:idx val="3"/>
              <c:tx>
                <c:rich>
                  <a:bodyPr/>
                  <a:lstStyle/>
                  <a:p>
                    <a:fld id="{916BCB14-8CCA-413A-874E-EC573120899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219-4ED8-AF5E-AFDDFB0F7508}"/>
                </c:ext>
              </c:extLst>
            </c:dLbl>
            <c:dLbl>
              <c:idx val="4"/>
              <c:tx>
                <c:rich>
                  <a:bodyPr/>
                  <a:lstStyle/>
                  <a:p>
                    <a:fld id="{CCB7F346-60FA-40D4-B643-4B6158E55E7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219-4ED8-AF5E-AFDDFB0F7508}"/>
                </c:ext>
              </c:extLst>
            </c:dLbl>
            <c:dLbl>
              <c:idx val="6"/>
              <c:tx>
                <c:rich>
                  <a:bodyPr/>
                  <a:lstStyle/>
                  <a:p>
                    <a:fld id="{409CE6B8-7349-4BE1-A0FA-9CA981ADC41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_REGION_NOROESTE_!$G$2:$G$8</c:f>
              <c:numCache>
                <c:formatCode>General</c:formatCode>
                <c:ptCount val="7"/>
                <c:pt idx="0">
                  <c:v>13.9</c:v>
                </c:pt>
                <c:pt idx="1">
                  <c:v>14.4</c:v>
                </c:pt>
                <c:pt idx="2">
                  <c:v>15.7</c:v>
                </c:pt>
                <c:pt idx="3">
                  <c:v>15.7</c:v>
                </c:pt>
                <c:pt idx="4">
                  <c:v>17.3</c:v>
                </c:pt>
                <c:pt idx="6">
                  <c:v>15.1</c:v>
                </c:pt>
              </c:numCache>
            </c:numRef>
          </c:val>
          <c:extLst>
            <c:ext xmlns:c15="http://schemas.microsoft.com/office/drawing/2012/chart" uri="{02D57815-91ED-43cb-92C2-25804820EDAC}">
              <c15:datalabelsRange>
                <c15:f>_REGION_NOROESTE_!$K$2:$K$8</c15:f>
                <c15:dlblRangeCache>
                  <c:ptCount val="7"/>
                  <c:pt idx="0">
                    <c:v>13.9</c:v>
                  </c:pt>
                  <c:pt idx="1">
                    <c:v>14.4</c:v>
                  </c:pt>
                  <c:pt idx="2">
                    <c:v>15.7</c:v>
                  </c:pt>
                  <c:pt idx="3">
                    <c:v>15.7</c:v>
                  </c:pt>
                  <c:pt idx="4">
                    <c:v>17.3</c:v>
                  </c:pt>
                  <c:pt idx="6">
                    <c:v>15.1</c:v>
                  </c:pt>
                </c15:dlblRangeCache>
              </c15:datalabelsRange>
            </c:ext>
            <c:ext xmlns:c16="http://schemas.microsoft.com/office/drawing/2014/chart" uri="{C3380CC4-5D6E-409C-BE32-E72D297353CC}">
              <c16:uniqueId val="{00000017-8219-4ED8-AF5E-AFDDFB0F7508}"/>
            </c:ext>
          </c:extLst>
        </c:ser>
        <c:ser>
          <c:idx val="3"/>
          <c:order val="3"/>
          <c:tx>
            <c:strRef>
              <c:f>_REGION_NOROESTE_!$H$1</c:f>
              <c:strCache>
                <c:ptCount val="1"/>
                <c:pt idx="0">
                  <c:v>NIV</c:v>
                </c:pt>
              </c:strCache>
            </c:strRef>
          </c:tx>
          <c:spPr>
            <a:solidFill>
              <a:srgbClr val="862A77"/>
            </a:solidFill>
          </c:spPr>
          <c:invertIfNegative val="0"/>
          <c:dLbls>
            <c:dLbl>
              <c:idx val="0"/>
              <c:layout>
                <c:manualLayout>
                  <c:x val="2.9645191409897183E-2"/>
                  <c:y val="0"/>
                </c:manualLayout>
              </c:layout>
              <c:tx>
                <c:rich>
                  <a:bodyPr/>
                  <a:lstStyle/>
                  <a:p>
                    <a:fld id="{07570AF6-D5E1-4BA3-AC55-31CB0CA4BB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8219-4ED8-AF5E-AFDDFB0F7508}"/>
                </c:ext>
              </c:extLst>
            </c:dLbl>
            <c:dLbl>
              <c:idx val="1"/>
              <c:layout>
                <c:manualLayout>
                  <c:x val="4.1503267973856207E-2"/>
                  <c:y val="0"/>
                </c:manualLayout>
              </c:layout>
              <c:tx>
                <c:rich>
                  <a:bodyPr/>
                  <a:lstStyle/>
                  <a:p>
                    <a:fld id="{14DCEDE3-0DBA-4B1A-8AC1-9019FC4E7B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8219-4ED8-AF5E-AFDDFB0F7508}"/>
                </c:ext>
              </c:extLst>
            </c:dLbl>
            <c:dLbl>
              <c:idx val="2"/>
              <c:layout>
                <c:manualLayout>
                  <c:x val="2.9645191409897291E-2"/>
                  <c:y val="0"/>
                </c:manualLayout>
              </c:layout>
              <c:tx>
                <c:rich>
                  <a:bodyPr/>
                  <a:lstStyle/>
                  <a:p>
                    <a:fld id="{925A210C-0745-4780-A338-4C9B127D24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8219-4ED8-AF5E-AFDDFB0F7508}"/>
                </c:ext>
              </c:extLst>
            </c:dLbl>
            <c:dLbl>
              <c:idx val="3"/>
              <c:layout>
                <c:manualLayout>
                  <c:x val="3.8538748832866482E-2"/>
                  <c:y val="0"/>
                </c:manualLayout>
              </c:layout>
              <c:tx>
                <c:rich>
                  <a:bodyPr/>
                  <a:lstStyle/>
                  <a:p>
                    <a:fld id="{E5A12F64-2B76-4A87-AA4C-500CF0ED04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219-4ED8-AF5E-AFDDFB0F7508}"/>
                </c:ext>
              </c:extLst>
            </c:dLbl>
            <c:dLbl>
              <c:idx val="4"/>
              <c:layout>
                <c:manualLayout>
                  <c:x val="3.2609710550887128E-2"/>
                  <c:y val="-5.9118079335229948E-17"/>
                </c:manualLayout>
              </c:layout>
              <c:tx>
                <c:rich>
                  <a:bodyPr/>
                  <a:lstStyle/>
                  <a:p>
                    <a:fld id="{D4DD7D97-4564-4345-8701-4731922442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219-4ED8-AF5E-AFDDFB0F7508}"/>
                </c:ext>
              </c:extLst>
            </c:dLbl>
            <c:dLbl>
              <c:idx val="6"/>
              <c:layout>
                <c:manualLayout>
                  <c:x val="2.6680672268907454E-2"/>
                  <c:y val="-2.9559039667614974E-17"/>
                </c:manualLayout>
              </c:layout>
              <c:tx>
                <c:rich>
                  <a:bodyPr/>
                  <a:lstStyle/>
                  <a:p>
                    <a:fld id="{8BC1A61B-AF9F-40C0-B26D-C2D2C17883F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219-4ED8-AF5E-AFDDFB0F7508}"/>
                </c:ext>
              </c:extLst>
            </c:dLbl>
            <c:dLbl>
              <c:idx val="7"/>
              <c:layout>
                <c:manualLayout>
                  <c:x val="2.6680672268907454E-2"/>
                  <c:y val="0"/>
                </c:manualLayout>
              </c:layout>
              <c:tx>
                <c:rich>
                  <a:bodyPr/>
                  <a:lstStyle/>
                  <a:p>
                    <a:fld id="{EE77A2A6-552C-4F48-A378-3CFC086DD5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219-4ED8-AF5E-AFDDFB0F7508}"/>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_REGION_NOROESTE_!$H$2:$H$8</c:f>
              <c:numCache>
                <c:formatCode>General</c:formatCode>
                <c:ptCount val="7"/>
                <c:pt idx="0">
                  <c:v>2</c:v>
                </c:pt>
                <c:pt idx="1">
                  <c:v>2.7</c:v>
                </c:pt>
                <c:pt idx="2">
                  <c:v>3</c:v>
                </c:pt>
                <c:pt idx="3">
                  <c:v>2.7</c:v>
                </c:pt>
                <c:pt idx="4">
                  <c:v>3.7</c:v>
                </c:pt>
                <c:pt idx="6">
                  <c:v>2.8</c:v>
                </c:pt>
              </c:numCache>
            </c:numRef>
          </c:val>
          <c:extLst>
            <c:ext xmlns:c15="http://schemas.microsoft.com/office/drawing/2012/chart" uri="{02D57815-91ED-43cb-92C2-25804820EDAC}">
              <c15:datalabelsRange>
                <c15:f>_REGION_NOROESTE_!$L$2:$L$8</c15:f>
                <c15:dlblRangeCache>
                  <c:ptCount val="7"/>
                  <c:pt idx="0">
                    <c:v>2.0˟</c:v>
                  </c:pt>
                  <c:pt idx="1">
                    <c:v>2.7</c:v>
                  </c:pt>
                  <c:pt idx="2">
                    <c:v>3.0</c:v>
                  </c:pt>
                  <c:pt idx="3">
                    <c:v>2.7</c:v>
                  </c:pt>
                  <c:pt idx="4">
                    <c:v>3.7</c:v>
                  </c:pt>
                  <c:pt idx="6">
                    <c:v>2.8</c:v>
                  </c:pt>
                </c15:dlblRangeCache>
              </c15:datalabelsRange>
            </c:ext>
            <c:ext xmlns:c16="http://schemas.microsoft.com/office/drawing/2014/chart" uri="{C3380CC4-5D6E-409C-BE32-E72D297353CC}">
              <c16:uniqueId val="{00000020-8219-4ED8-AF5E-AFDDFB0F7508}"/>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_REGION_NOROESTE_!$E$24</c:f>
              <c:strCache>
                <c:ptCount val="1"/>
                <c:pt idx="0">
                  <c:v>NI</c:v>
                </c:pt>
              </c:strCache>
            </c:strRef>
          </c:tx>
          <c:spPr>
            <a:solidFill>
              <a:srgbClr val="C8A8C8"/>
            </a:solidFill>
          </c:spPr>
          <c:invertIfNegative val="0"/>
          <c:dLbls>
            <c:dLbl>
              <c:idx val="0"/>
              <c:tx>
                <c:rich>
                  <a:bodyPr/>
                  <a:lstStyle/>
                  <a:p>
                    <a:fld id="{54EA205E-BF9E-4520-A764-51DE8B090C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0EC-4F6D-9B1F-E8E0C9C13E5F}"/>
                </c:ext>
              </c:extLst>
            </c:dLbl>
            <c:dLbl>
              <c:idx val="1"/>
              <c:tx>
                <c:rich>
                  <a:bodyPr/>
                  <a:lstStyle/>
                  <a:p>
                    <a:fld id="{1236D325-9872-4EB3-B9EC-980C32441D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0EC-4F6D-9B1F-E8E0C9C13E5F}"/>
                </c:ext>
              </c:extLst>
            </c:dLbl>
            <c:dLbl>
              <c:idx val="2"/>
              <c:tx>
                <c:rich>
                  <a:bodyPr/>
                  <a:lstStyle/>
                  <a:p>
                    <a:fld id="{E83BCF85-A518-4BA1-BC8A-860D83A27D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0EC-4F6D-9B1F-E8E0C9C13E5F}"/>
                </c:ext>
              </c:extLst>
            </c:dLbl>
            <c:dLbl>
              <c:idx val="3"/>
              <c:tx>
                <c:rich>
                  <a:bodyPr/>
                  <a:lstStyle/>
                  <a:p>
                    <a:fld id="{FB72CDB3-B92F-499F-AA0C-DAAF0C01673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0EC-4F6D-9B1F-E8E0C9C13E5F}"/>
                </c:ext>
              </c:extLst>
            </c:dLbl>
            <c:dLbl>
              <c:idx val="4"/>
              <c:tx>
                <c:rich>
                  <a:bodyPr/>
                  <a:lstStyle/>
                  <a:p>
                    <a:fld id="{6C5D68BA-B0FB-45B2-9EEC-D2AD0F56AAC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EC-4F6D-9B1F-E8E0C9C13E5F}"/>
                </c:ext>
              </c:extLst>
            </c:dLbl>
            <c:dLbl>
              <c:idx val="6"/>
              <c:tx>
                <c:rich>
                  <a:bodyPr/>
                  <a:lstStyle/>
                  <a:p>
                    <a:fld id="{48E0ACC3-D3A2-4994-B0EB-4F9229236AB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_REGION_NOROESTE_!$E$25:$E$31</c:f>
              <c:numCache>
                <c:formatCode>General</c:formatCode>
                <c:ptCount val="7"/>
                <c:pt idx="0">
                  <c:v>-64.7</c:v>
                </c:pt>
                <c:pt idx="1">
                  <c:v>-63.7</c:v>
                </c:pt>
                <c:pt idx="2">
                  <c:v>-62.3</c:v>
                </c:pt>
                <c:pt idx="3">
                  <c:v>-58.2</c:v>
                </c:pt>
                <c:pt idx="4">
                  <c:v>-55.2</c:v>
                </c:pt>
                <c:pt idx="6">
                  <c:v>-59.1</c:v>
                </c:pt>
              </c:numCache>
            </c:numRef>
          </c:val>
          <c:extLst>
            <c:ext xmlns:c15="http://schemas.microsoft.com/office/drawing/2012/chart" uri="{02D57815-91ED-43cb-92C2-25804820EDAC}">
              <c15:datalabelsRange>
                <c15:f>_REGION_NOROESTE_!$I$25:$I$31</c15:f>
                <c15:dlblRangeCache>
                  <c:ptCount val="7"/>
                  <c:pt idx="0">
                    <c:v>64.7</c:v>
                  </c:pt>
                  <c:pt idx="1">
                    <c:v>63.7</c:v>
                  </c:pt>
                  <c:pt idx="2">
                    <c:v>62.3</c:v>
                  </c:pt>
                  <c:pt idx="3">
                    <c:v>58.2</c:v>
                  </c:pt>
                  <c:pt idx="4">
                    <c:v>55.2</c:v>
                  </c:pt>
                  <c:pt idx="6">
                    <c:v>59.1</c:v>
                  </c:pt>
                </c15:dlblRangeCache>
              </c15:datalabelsRange>
            </c:ext>
            <c:ext xmlns:c16="http://schemas.microsoft.com/office/drawing/2014/chart" uri="{C3380CC4-5D6E-409C-BE32-E72D297353CC}">
              <c16:uniqueId val="{00000007-10EC-4F6D-9B1F-E8E0C9C13E5F}"/>
            </c:ext>
          </c:extLst>
        </c:ser>
        <c:ser>
          <c:idx val="1"/>
          <c:order val="1"/>
          <c:tx>
            <c:strRef>
              <c:f>_REGION_NOROESTE_!$F$24</c:f>
              <c:strCache>
                <c:ptCount val="1"/>
                <c:pt idx="0">
                  <c:v>NII</c:v>
                </c:pt>
              </c:strCache>
            </c:strRef>
          </c:tx>
          <c:spPr>
            <a:solidFill>
              <a:srgbClr val="B07CAA"/>
            </a:solidFill>
          </c:spPr>
          <c:invertIfNegative val="0"/>
          <c:dLbls>
            <c:dLbl>
              <c:idx val="0"/>
              <c:tx>
                <c:rich>
                  <a:bodyPr/>
                  <a:lstStyle/>
                  <a:p>
                    <a:fld id="{F45DAB20-4440-4573-AFF3-712F0027C1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0EC-4F6D-9B1F-E8E0C9C13E5F}"/>
                </c:ext>
              </c:extLst>
            </c:dLbl>
            <c:dLbl>
              <c:idx val="1"/>
              <c:tx>
                <c:rich>
                  <a:bodyPr/>
                  <a:lstStyle/>
                  <a:p>
                    <a:fld id="{D2A6A79D-7C52-4460-9979-CCC9B1AE6F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0EC-4F6D-9B1F-E8E0C9C13E5F}"/>
                </c:ext>
              </c:extLst>
            </c:dLbl>
            <c:dLbl>
              <c:idx val="2"/>
              <c:tx>
                <c:rich>
                  <a:bodyPr/>
                  <a:lstStyle/>
                  <a:p>
                    <a:fld id="{A32A8FC6-D94D-4246-952C-E3CA3CBF4CC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0EC-4F6D-9B1F-E8E0C9C13E5F}"/>
                </c:ext>
              </c:extLst>
            </c:dLbl>
            <c:dLbl>
              <c:idx val="3"/>
              <c:tx>
                <c:rich>
                  <a:bodyPr/>
                  <a:lstStyle/>
                  <a:p>
                    <a:fld id="{0E15F714-B89E-4BAA-A361-D018DB2AF1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0EC-4F6D-9B1F-E8E0C9C13E5F}"/>
                </c:ext>
              </c:extLst>
            </c:dLbl>
            <c:dLbl>
              <c:idx val="4"/>
              <c:tx>
                <c:rich>
                  <a:bodyPr/>
                  <a:lstStyle/>
                  <a:p>
                    <a:fld id="{5406C50D-9DF7-4918-A4F4-F04EB9C5D0D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EC-4F6D-9B1F-E8E0C9C13E5F}"/>
                </c:ext>
              </c:extLst>
            </c:dLbl>
            <c:dLbl>
              <c:idx val="6"/>
              <c:tx>
                <c:rich>
                  <a:bodyPr/>
                  <a:lstStyle/>
                  <a:p>
                    <a:fld id="{8A8EF77C-3B77-4EC0-AD73-613C87604C4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_REGION_NOROESTE_!$F$25:$F$31</c:f>
              <c:numCache>
                <c:formatCode>General</c:formatCode>
                <c:ptCount val="7"/>
                <c:pt idx="0">
                  <c:v>16.399999999999999</c:v>
                </c:pt>
                <c:pt idx="1">
                  <c:v>16.899999999999999</c:v>
                </c:pt>
                <c:pt idx="2">
                  <c:v>18</c:v>
                </c:pt>
                <c:pt idx="3">
                  <c:v>18.2</c:v>
                </c:pt>
                <c:pt idx="4">
                  <c:v>19.2</c:v>
                </c:pt>
                <c:pt idx="6">
                  <c:v>17.899999999999999</c:v>
                </c:pt>
              </c:numCache>
            </c:numRef>
          </c:val>
          <c:extLst>
            <c:ext xmlns:c15="http://schemas.microsoft.com/office/drawing/2012/chart" uri="{02D57815-91ED-43cb-92C2-25804820EDAC}">
              <c15:datalabelsRange>
                <c15:f>_REGION_NOROESTE_!$J$25:$J$31</c15:f>
                <c15:dlblRangeCache>
                  <c:ptCount val="7"/>
                  <c:pt idx="0">
                    <c:v>16.4</c:v>
                  </c:pt>
                  <c:pt idx="1">
                    <c:v>16.9</c:v>
                  </c:pt>
                  <c:pt idx="2">
                    <c:v>18.0</c:v>
                  </c:pt>
                  <c:pt idx="3">
                    <c:v>18.2</c:v>
                  </c:pt>
                  <c:pt idx="4">
                    <c:v>19.2</c:v>
                  </c:pt>
                  <c:pt idx="6">
                    <c:v>17.9</c:v>
                  </c:pt>
                </c15:dlblRangeCache>
              </c15:datalabelsRange>
            </c:ext>
            <c:ext xmlns:c16="http://schemas.microsoft.com/office/drawing/2014/chart" uri="{C3380CC4-5D6E-409C-BE32-E72D297353CC}">
              <c16:uniqueId val="{0000000F-10EC-4F6D-9B1F-E8E0C9C13E5F}"/>
            </c:ext>
          </c:extLst>
        </c:ser>
        <c:ser>
          <c:idx val="2"/>
          <c:order val="2"/>
          <c:tx>
            <c:strRef>
              <c:f>_REGION_NOROESTE_!$G$24</c:f>
              <c:strCache>
                <c:ptCount val="1"/>
                <c:pt idx="0">
                  <c:v>NIII</c:v>
                </c:pt>
              </c:strCache>
            </c:strRef>
          </c:tx>
          <c:spPr>
            <a:solidFill>
              <a:srgbClr val="9A528E"/>
            </a:solidFill>
          </c:spPr>
          <c:invertIfNegative val="0"/>
          <c:dLbls>
            <c:dLbl>
              <c:idx val="0"/>
              <c:tx>
                <c:rich>
                  <a:bodyPr/>
                  <a:lstStyle/>
                  <a:p>
                    <a:fld id="{4230736F-10A2-43D3-8DC9-ED38F57E5B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0EC-4F6D-9B1F-E8E0C9C13E5F}"/>
                </c:ext>
              </c:extLst>
            </c:dLbl>
            <c:dLbl>
              <c:idx val="1"/>
              <c:tx>
                <c:rich>
                  <a:bodyPr/>
                  <a:lstStyle/>
                  <a:p>
                    <a:fld id="{0F4E05D3-263C-4FE7-B4CC-6685B4CF12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0EC-4F6D-9B1F-E8E0C9C13E5F}"/>
                </c:ext>
              </c:extLst>
            </c:dLbl>
            <c:dLbl>
              <c:idx val="2"/>
              <c:tx>
                <c:rich>
                  <a:bodyPr/>
                  <a:lstStyle/>
                  <a:p>
                    <a:fld id="{91943873-9222-42D1-8F3A-7134A4FC465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0EC-4F6D-9B1F-E8E0C9C13E5F}"/>
                </c:ext>
              </c:extLst>
            </c:dLbl>
            <c:dLbl>
              <c:idx val="3"/>
              <c:tx>
                <c:rich>
                  <a:bodyPr/>
                  <a:lstStyle/>
                  <a:p>
                    <a:fld id="{506C6708-87E2-4F94-8137-2FB9BB91558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0EC-4F6D-9B1F-E8E0C9C13E5F}"/>
                </c:ext>
              </c:extLst>
            </c:dLbl>
            <c:dLbl>
              <c:idx val="4"/>
              <c:tx>
                <c:rich>
                  <a:bodyPr/>
                  <a:lstStyle/>
                  <a:p>
                    <a:fld id="{82CB5902-0FED-499B-8B7C-F8078D065C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0EC-4F6D-9B1F-E8E0C9C13E5F}"/>
                </c:ext>
              </c:extLst>
            </c:dLbl>
            <c:dLbl>
              <c:idx val="6"/>
              <c:tx>
                <c:rich>
                  <a:bodyPr/>
                  <a:lstStyle/>
                  <a:p>
                    <a:fld id="{D907F854-4459-4AF6-ACF8-FBA6879B846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_REGION_NOROESTE_!$G$25:$G$31</c:f>
              <c:numCache>
                <c:formatCode>General</c:formatCode>
                <c:ptCount val="7"/>
                <c:pt idx="0">
                  <c:v>12.2</c:v>
                </c:pt>
                <c:pt idx="1">
                  <c:v>13</c:v>
                </c:pt>
                <c:pt idx="2">
                  <c:v>13.3</c:v>
                </c:pt>
                <c:pt idx="3">
                  <c:v>15.3</c:v>
                </c:pt>
                <c:pt idx="4">
                  <c:v>16</c:v>
                </c:pt>
                <c:pt idx="6">
                  <c:v>14.8</c:v>
                </c:pt>
              </c:numCache>
            </c:numRef>
          </c:val>
          <c:extLst>
            <c:ext xmlns:c15="http://schemas.microsoft.com/office/drawing/2012/chart" uri="{02D57815-91ED-43cb-92C2-25804820EDAC}">
              <c15:datalabelsRange>
                <c15:f>_REGION_NOROESTE_!$K$25:$K$31</c15:f>
                <c15:dlblRangeCache>
                  <c:ptCount val="7"/>
                  <c:pt idx="0">
                    <c:v>12.2</c:v>
                  </c:pt>
                  <c:pt idx="1">
                    <c:v>13.0</c:v>
                  </c:pt>
                  <c:pt idx="2">
                    <c:v>13.3</c:v>
                  </c:pt>
                  <c:pt idx="3">
                    <c:v>15.3</c:v>
                  </c:pt>
                  <c:pt idx="4">
                    <c:v>16.0</c:v>
                  </c:pt>
                  <c:pt idx="6">
                    <c:v>14.8</c:v>
                  </c:pt>
                </c15:dlblRangeCache>
              </c15:datalabelsRange>
            </c:ext>
            <c:ext xmlns:c16="http://schemas.microsoft.com/office/drawing/2014/chart" uri="{C3380CC4-5D6E-409C-BE32-E72D297353CC}">
              <c16:uniqueId val="{00000017-10EC-4F6D-9B1F-E8E0C9C13E5F}"/>
            </c:ext>
          </c:extLst>
        </c:ser>
        <c:ser>
          <c:idx val="3"/>
          <c:order val="3"/>
          <c:tx>
            <c:strRef>
              <c:f>_REGION_NOROESTE_!$H$24</c:f>
              <c:strCache>
                <c:ptCount val="1"/>
                <c:pt idx="0">
                  <c:v>NIV</c:v>
                </c:pt>
              </c:strCache>
            </c:strRef>
          </c:tx>
          <c:spPr>
            <a:solidFill>
              <a:srgbClr val="862A77"/>
            </a:solidFill>
          </c:spPr>
          <c:invertIfNegative val="0"/>
          <c:dLbls>
            <c:dLbl>
              <c:idx val="0"/>
              <c:layout>
                <c:manualLayout>
                  <c:x val="4.4467787114845829E-2"/>
                  <c:y val="0"/>
                </c:manualLayout>
              </c:layout>
              <c:tx>
                <c:rich>
                  <a:bodyPr wrap="square" lIns="38100" tIns="19050" rIns="38100" bIns="19050" anchor="ctr">
                    <a:spAutoFit/>
                  </a:bodyPr>
                  <a:lstStyle/>
                  <a:p>
                    <a:pPr>
                      <a:defRPr b="1">
                        <a:solidFill>
                          <a:srgbClr val="9A2A77"/>
                        </a:solidFill>
                      </a:defRPr>
                    </a:pPr>
                    <a:fld id="{59B3ED26-B7E2-4197-8C2B-0A68BFFF1EF0}"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0EC-4F6D-9B1F-E8E0C9C13E5F}"/>
                </c:ext>
              </c:extLst>
            </c:dLbl>
            <c:dLbl>
              <c:idx val="1"/>
              <c:layout>
                <c:manualLayout>
                  <c:x val="3.5574229691876749E-2"/>
                  <c:y val="0"/>
                </c:manualLayout>
              </c:layout>
              <c:tx>
                <c:rich>
                  <a:bodyPr wrap="square" lIns="38100" tIns="19050" rIns="38100" bIns="19050" anchor="ctr">
                    <a:spAutoFit/>
                  </a:bodyPr>
                  <a:lstStyle/>
                  <a:p>
                    <a:pPr>
                      <a:defRPr b="1">
                        <a:solidFill>
                          <a:srgbClr val="9A2A77"/>
                        </a:solidFill>
                      </a:defRPr>
                    </a:pPr>
                    <a:fld id="{BFC7A4DA-BAD9-4D05-95B4-059822CAD489}"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10EC-4F6D-9B1F-E8E0C9C13E5F}"/>
                </c:ext>
              </c:extLst>
            </c:dLbl>
            <c:dLbl>
              <c:idx val="2"/>
              <c:layout>
                <c:manualLayout>
                  <c:x val="3.8538748832866482E-2"/>
                  <c:y val="0"/>
                </c:manualLayout>
              </c:layout>
              <c:tx>
                <c:rich>
                  <a:bodyPr wrap="square" lIns="38100" tIns="19050" rIns="38100" bIns="19050" anchor="ctr">
                    <a:spAutoFit/>
                  </a:bodyPr>
                  <a:lstStyle/>
                  <a:p>
                    <a:pPr>
                      <a:defRPr b="1">
                        <a:solidFill>
                          <a:srgbClr val="9A2A77"/>
                        </a:solidFill>
                      </a:defRPr>
                    </a:pPr>
                    <a:fld id="{F7C0C04B-E42C-4F38-9802-60009CC2CB0E}"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10EC-4F6D-9B1F-E8E0C9C13E5F}"/>
                </c:ext>
              </c:extLst>
            </c:dLbl>
            <c:dLbl>
              <c:idx val="3"/>
              <c:tx>
                <c:rich>
                  <a:bodyPr/>
                  <a:lstStyle/>
                  <a:p>
                    <a:fld id="{0184ADA2-726F-47C7-A512-8AEC7454717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0EC-4F6D-9B1F-E8E0C9C13E5F}"/>
                </c:ext>
              </c:extLst>
            </c:dLbl>
            <c:dLbl>
              <c:idx val="4"/>
              <c:tx>
                <c:rich>
                  <a:bodyPr/>
                  <a:lstStyle/>
                  <a:p>
                    <a:fld id="{64F0075F-7EA1-4288-9CF2-F4FB0E93F65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0EC-4F6D-9B1F-E8E0C9C13E5F}"/>
                </c:ext>
              </c:extLst>
            </c:dLbl>
            <c:dLbl>
              <c:idx val="6"/>
              <c:tx>
                <c:rich>
                  <a:bodyPr/>
                  <a:lstStyle/>
                  <a:p>
                    <a:fld id="{60719E87-AE29-4048-A584-71E3508A745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_REGION_NOROESTE_!$H$25:$H$31</c:f>
              <c:numCache>
                <c:formatCode>General</c:formatCode>
                <c:ptCount val="7"/>
                <c:pt idx="0">
                  <c:v>6.6</c:v>
                </c:pt>
                <c:pt idx="1">
                  <c:v>6.3</c:v>
                </c:pt>
                <c:pt idx="2">
                  <c:v>6.3</c:v>
                </c:pt>
                <c:pt idx="3">
                  <c:v>8.4</c:v>
                </c:pt>
                <c:pt idx="4">
                  <c:v>9.6</c:v>
                </c:pt>
                <c:pt idx="6">
                  <c:v>8.1999999999999993</c:v>
                </c:pt>
              </c:numCache>
            </c:numRef>
          </c:val>
          <c:extLst>
            <c:ext xmlns:c15="http://schemas.microsoft.com/office/drawing/2012/chart" uri="{02D57815-91ED-43cb-92C2-25804820EDAC}">
              <c15:datalabelsRange>
                <c15:f>_REGION_NOROESTE_!$L$25:$L$31</c15:f>
                <c15:dlblRangeCache>
                  <c:ptCount val="7"/>
                  <c:pt idx="0">
                    <c:v>6.6</c:v>
                  </c:pt>
                  <c:pt idx="1">
                    <c:v>6.3</c:v>
                  </c:pt>
                  <c:pt idx="2">
                    <c:v>6.3</c:v>
                  </c:pt>
                  <c:pt idx="3">
                    <c:v>8.4</c:v>
                  </c:pt>
                  <c:pt idx="4">
                    <c:v>9.6</c:v>
                  </c:pt>
                  <c:pt idx="6">
                    <c:v>8.2</c:v>
                  </c:pt>
                </c15:dlblRangeCache>
              </c15:datalabelsRange>
            </c:ext>
            <c:ext xmlns:c16="http://schemas.microsoft.com/office/drawing/2014/chart" uri="{C3380CC4-5D6E-409C-BE32-E72D297353CC}">
              <c16:uniqueId val="{0000001F-10EC-4F6D-9B1F-E8E0C9C13E5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464</c:v>
                </c:pt>
                <c:pt idx="1">
                  <c:v>493</c:v>
                </c:pt>
                <c:pt idx="2">
                  <c:v>539</c:v>
                </c:pt>
                <c:pt idx="3">
                  <c:v>572</c:v>
                </c:pt>
              </c:numCache>
            </c:numRef>
          </c:val>
          <c:smooth val="0"/>
          <c:extLst>
            <c:ext xmlns:c16="http://schemas.microsoft.com/office/drawing/2014/chart" uri="{C3380CC4-5D6E-409C-BE32-E72D297353CC}">
              <c16:uniqueId val="{00000000-19F0-448D-A82E-A688D0565F14}"/>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467</c:v>
                </c:pt>
                <c:pt idx="1">
                  <c:v>496</c:v>
                </c:pt>
                <c:pt idx="2">
                  <c:v>534</c:v>
                </c:pt>
                <c:pt idx="3">
                  <c:v>562</c:v>
                </c:pt>
              </c:numCache>
            </c:numRef>
          </c:val>
          <c:smooth val="0"/>
          <c:extLst>
            <c:ext xmlns:c16="http://schemas.microsoft.com/office/drawing/2014/chart" uri="{C3380CC4-5D6E-409C-BE32-E72D297353CC}">
              <c16:uniqueId val="{00000000-F879-450E-9080-745D1EE187A9}"/>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428</c:v>
                </c:pt>
                <c:pt idx="1">
                  <c:v>469</c:v>
                </c:pt>
                <c:pt idx="2">
                  <c:v>508</c:v>
                </c:pt>
                <c:pt idx="3">
                  <c:v>550</c:v>
                </c:pt>
              </c:numCache>
            </c:numRef>
          </c:val>
          <c:smooth val="0"/>
          <c:extLst>
            <c:ext xmlns:c16="http://schemas.microsoft.com/office/drawing/2014/chart" uri="{C3380CC4-5D6E-409C-BE32-E72D297353CC}">
              <c16:uniqueId val="{00000000-CFC5-4094-9E10-9D2F1EC31B7A}"/>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435</c:v>
                </c:pt>
                <c:pt idx="1">
                  <c:v>472</c:v>
                </c:pt>
                <c:pt idx="2">
                  <c:v>507</c:v>
                </c:pt>
                <c:pt idx="3">
                  <c:v>545</c:v>
                </c:pt>
              </c:numCache>
            </c:numRef>
          </c:val>
          <c:smooth val="0"/>
          <c:extLst>
            <c:ext xmlns:c16="http://schemas.microsoft.com/office/drawing/2014/chart" uri="{C3380CC4-5D6E-409C-BE32-E72D297353CC}">
              <c16:uniqueId val="{00000000-762A-460D-BCE4-8591146DDF29}"/>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460</c:v>
                </c:pt>
                <c:pt idx="1">
                  <c:v>500</c:v>
                </c:pt>
                <c:pt idx="2">
                  <c:v>526</c:v>
                </c:pt>
                <c:pt idx="3">
                  <c:v>564</c:v>
                </c:pt>
              </c:numCache>
            </c:numRef>
          </c:val>
          <c:smooth val="0"/>
          <c:extLst>
            <c:ext xmlns:c16="http://schemas.microsoft.com/office/drawing/2014/chart" uri="{C3380CC4-5D6E-409C-BE32-E72D297353CC}">
              <c16:uniqueId val="{00000000-1AFF-42B8-9236-888FE296A83B}"/>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464</c:v>
                </c:pt>
                <c:pt idx="1">
                  <c:v>498</c:v>
                </c:pt>
                <c:pt idx="2">
                  <c:v>518</c:v>
                </c:pt>
                <c:pt idx="3">
                  <c:v>562</c:v>
                </c:pt>
              </c:numCache>
            </c:numRef>
          </c:val>
          <c:smooth val="0"/>
          <c:extLst>
            <c:ext xmlns:c16="http://schemas.microsoft.com/office/drawing/2014/chart" uri="{C3380CC4-5D6E-409C-BE32-E72D297353CC}">
              <c16:uniqueId val="{00000000-7CF1-4955-A606-A93FA1A16B1D}"/>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EECE6B1-DDD6-4493-9157-74548B212BE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B71-4D40-ABBA-E0A0983BA897}"/>
                </c:ext>
              </c:extLst>
            </c:dLbl>
            <c:dLbl>
              <c:idx val="1"/>
              <c:tx>
                <c:rich>
                  <a:bodyPr/>
                  <a:lstStyle/>
                  <a:p>
                    <a:fld id="{DB9DCA55-B8AA-4BEB-9AD7-84E33B6F2D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B71-4D40-ABBA-E0A0983BA89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71-4D40-ABBA-E0A0983BA897}"/>
                </c:ext>
              </c:extLst>
            </c:dLbl>
            <c:dLbl>
              <c:idx val="3"/>
              <c:tx>
                <c:rich>
                  <a:bodyPr/>
                  <a:lstStyle/>
                  <a:p>
                    <a:fld id="{E2E17E03-81DF-44EB-BF81-B18E09E5D2E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B71-4D40-ABBA-E0A0983BA89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Sonora</c:v>
                </c:pt>
              </c:strCache>
            </c:strRef>
          </c:cat>
          <c:val>
            <c:numRef>
              <c:f>_SEXO_!$C$2:$C$5</c:f>
              <c:numCache>
                <c:formatCode>General</c:formatCode>
                <c:ptCount val="4"/>
                <c:pt idx="0">
                  <c:v>-52</c:v>
                </c:pt>
                <c:pt idx="1">
                  <c:v>-35.5</c:v>
                </c:pt>
                <c:pt idx="3">
                  <c:v>-43.8</c:v>
                </c:pt>
              </c:numCache>
            </c:numRef>
          </c:val>
          <c:extLst>
            <c:ext xmlns:c15="http://schemas.microsoft.com/office/drawing/2012/chart" uri="{02D57815-91ED-43cb-92C2-25804820EDAC}">
              <c15:datalabelsRange>
                <c15:f>_SEXO_!$G$2:$G$5</c15:f>
                <c15:dlblRangeCache>
                  <c:ptCount val="4"/>
                  <c:pt idx="0">
                    <c:v>52.0</c:v>
                  </c:pt>
                  <c:pt idx="1">
                    <c:v>35.5</c:v>
                  </c:pt>
                  <c:pt idx="3">
                    <c:v>43.8</c:v>
                  </c:pt>
                </c15:dlblRangeCache>
              </c15:datalabelsRange>
            </c:ext>
            <c:ext xmlns:c16="http://schemas.microsoft.com/office/drawing/2014/chart" uri="{C3380CC4-5D6E-409C-BE32-E72D297353CC}">
              <c16:uniqueId val="{00000004-8B71-4D40-ABBA-E0A0983BA897}"/>
            </c:ext>
          </c:extLst>
        </c:ser>
        <c:ser>
          <c:idx val="1"/>
          <c:order val="1"/>
          <c:tx>
            <c:v>NII</c:v>
          </c:tx>
          <c:spPr>
            <a:solidFill>
              <a:srgbClr val="B07CAA"/>
            </a:solidFill>
          </c:spPr>
          <c:invertIfNegative val="0"/>
          <c:dLbls>
            <c:dLbl>
              <c:idx val="0"/>
              <c:tx>
                <c:rich>
                  <a:bodyPr/>
                  <a:lstStyle/>
                  <a:p>
                    <a:fld id="{4239E004-573B-47C6-865E-3C612DCA6B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B71-4D40-ABBA-E0A0983BA897}"/>
                </c:ext>
              </c:extLst>
            </c:dLbl>
            <c:dLbl>
              <c:idx val="1"/>
              <c:tx>
                <c:rich>
                  <a:bodyPr/>
                  <a:lstStyle/>
                  <a:p>
                    <a:fld id="{9E194B80-81A1-4920-A884-5BCE5182860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B71-4D40-ABBA-E0A0983BA89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71-4D40-ABBA-E0A0983BA897}"/>
                </c:ext>
              </c:extLst>
            </c:dLbl>
            <c:dLbl>
              <c:idx val="3"/>
              <c:tx>
                <c:rich>
                  <a:bodyPr/>
                  <a:lstStyle/>
                  <a:p>
                    <a:fld id="{A0EA9A2F-B8B7-4ED6-8A1F-B9BF9E81E9A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B71-4D40-ABBA-E0A0983BA89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Sonora</c:v>
                </c:pt>
              </c:strCache>
            </c:strRef>
          </c:cat>
          <c:val>
            <c:numRef>
              <c:f>_SEXO_!$D$2:$D$5</c:f>
              <c:numCache>
                <c:formatCode>General</c:formatCode>
                <c:ptCount val="4"/>
                <c:pt idx="0">
                  <c:v>31.6</c:v>
                </c:pt>
                <c:pt idx="1">
                  <c:v>38.799999999999997</c:v>
                </c:pt>
                <c:pt idx="3">
                  <c:v>35.200000000000003</c:v>
                </c:pt>
              </c:numCache>
            </c:numRef>
          </c:val>
          <c:extLst>
            <c:ext xmlns:c15="http://schemas.microsoft.com/office/drawing/2012/chart" uri="{02D57815-91ED-43cb-92C2-25804820EDAC}">
              <c15:datalabelsRange>
                <c15:f>_SEXO_!$H$2:$H$5</c15:f>
                <c15:dlblRangeCache>
                  <c:ptCount val="4"/>
                  <c:pt idx="0">
                    <c:v>31.6</c:v>
                  </c:pt>
                  <c:pt idx="1">
                    <c:v>38.8</c:v>
                  </c:pt>
                  <c:pt idx="3">
                    <c:v>35.2</c:v>
                  </c:pt>
                </c15:dlblRangeCache>
              </c15:datalabelsRange>
            </c:ext>
            <c:ext xmlns:c16="http://schemas.microsoft.com/office/drawing/2014/chart" uri="{C3380CC4-5D6E-409C-BE32-E72D297353CC}">
              <c16:uniqueId val="{00000009-8B71-4D40-ABBA-E0A0983BA897}"/>
            </c:ext>
          </c:extLst>
        </c:ser>
        <c:ser>
          <c:idx val="2"/>
          <c:order val="2"/>
          <c:tx>
            <c:v>NIII</c:v>
          </c:tx>
          <c:spPr>
            <a:solidFill>
              <a:srgbClr val="9A528E"/>
            </a:solidFill>
          </c:spPr>
          <c:invertIfNegative val="0"/>
          <c:dLbls>
            <c:dLbl>
              <c:idx val="0"/>
              <c:tx>
                <c:rich>
                  <a:bodyPr/>
                  <a:lstStyle/>
                  <a:p>
                    <a:fld id="{1B90357B-6C8D-40A0-9C86-195501C2F5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B71-4D40-ABBA-E0A0983BA897}"/>
                </c:ext>
              </c:extLst>
            </c:dLbl>
            <c:dLbl>
              <c:idx val="1"/>
              <c:tx>
                <c:rich>
                  <a:bodyPr/>
                  <a:lstStyle/>
                  <a:p>
                    <a:fld id="{C307F3C4-EF76-419B-AC9D-96EFEE104DA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B71-4D40-ABBA-E0A0983BA89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71-4D40-ABBA-E0A0983BA897}"/>
                </c:ext>
              </c:extLst>
            </c:dLbl>
            <c:dLbl>
              <c:idx val="3"/>
              <c:tx>
                <c:rich>
                  <a:bodyPr/>
                  <a:lstStyle/>
                  <a:p>
                    <a:fld id="{85F91F20-B83E-4234-A3F8-DB757621DB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B71-4D40-ABBA-E0A0983BA89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Sonora</c:v>
                </c:pt>
              </c:strCache>
            </c:strRef>
          </c:cat>
          <c:val>
            <c:numRef>
              <c:f>_SEXO_!$E$2:$E$5</c:f>
              <c:numCache>
                <c:formatCode>General</c:formatCode>
                <c:ptCount val="4"/>
                <c:pt idx="0">
                  <c:v>14</c:v>
                </c:pt>
                <c:pt idx="1">
                  <c:v>20.8</c:v>
                </c:pt>
                <c:pt idx="3">
                  <c:v>17.3</c:v>
                </c:pt>
              </c:numCache>
            </c:numRef>
          </c:val>
          <c:extLst>
            <c:ext xmlns:c15="http://schemas.microsoft.com/office/drawing/2012/chart" uri="{02D57815-91ED-43cb-92C2-25804820EDAC}">
              <c15:datalabelsRange>
                <c15:f>_SEXO_!$I$2:$I$5</c15:f>
                <c15:dlblRangeCache>
                  <c:ptCount val="4"/>
                  <c:pt idx="0">
                    <c:v>14.0</c:v>
                  </c:pt>
                  <c:pt idx="1">
                    <c:v>20.8</c:v>
                  </c:pt>
                  <c:pt idx="3">
                    <c:v>17.3</c:v>
                  </c:pt>
                </c15:dlblRangeCache>
              </c15:datalabelsRange>
            </c:ext>
            <c:ext xmlns:c16="http://schemas.microsoft.com/office/drawing/2014/chart" uri="{C3380CC4-5D6E-409C-BE32-E72D297353CC}">
              <c16:uniqueId val="{0000000E-8B71-4D40-ABBA-E0A0983BA897}"/>
            </c:ext>
          </c:extLst>
        </c:ser>
        <c:ser>
          <c:idx val="3"/>
          <c:order val="3"/>
          <c:tx>
            <c:v>NIV</c:v>
          </c:tx>
          <c:spPr>
            <a:solidFill>
              <a:srgbClr val="862A77"/>
            </a:solidFill>
          </c:spPr>
          <c:invertIfNegative val="0"/>
          <c:dLbls>
            <c:dLbl>
              <c:idx val="0"/>
              <c:layout>
                <c:manualLayout>
                  <c:x val="2.4242424242424131E-2"/>
                  <c:y val="0"/>
                </c:manualLayout>
              </c:layout>
              <c:tx>
                <c:rich>
                  <a:bodyPr/>
                  <a:lstStyle/>
                  <a:p>
                    <a:pPr>
                      <a:defRPr sz="1400" b="1" baseline="0">
                        <a:solidFill>
                          <a:srgbClr val="862A77"/>
                        </a:solidFill>
                        <a:latin typeface="Calibri"/>
                      </a:defRPr>
                    </a:pPr>
                    <a:fld id="{34754272-4595-427F-B666-082E9B84943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B71-4D40-ABBA-E0A0983BA897}"/>
                </c:ext>
              </c:extLst>
            </c:dLbl>
            <c:dLbl>
              <c:idx val="1"/>
              <c:tx>
                <c:rich>
                  <a:bodyPr/>
                  <a:lstStyle/>
                  <a:p>
                    <a:fld id="{1B577964-DAA4-4DB9-A507-8D68CA79804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B71-4D40-ABBA-E0A0983BA89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71-4D40-ABBA-E0A0983BA897}"/>
                </c:ext>
              </c:extLst>
            </c:dLbl>
            <c:dLbl>
              <c:idx val="3"/>
              <c:layout>
                <c:manualLayout>
                  <c:x val="2.727272727272716E-2"/>
                  <c:y val="0"/>
                </c:manualLayout>
              </c:layout>
              <c:tx>
                <c:rich>
                  <a:bodyPr/>
                  <a:lstStyle/>
                  <a:p>
                    <a:pPr>
                      <a:defRPr sz="1400" b="1" baseline="0">
                        <a:solidFill>
                          <a:srgbClr val="862A77"/>
                        </a:solidFill>
                        <a:latin typeface="Calibri"/>
                      </a:defRPr>
                    </a:pPr>
                    <a:fld id="{450B0758-460C-43F9-B433-7BB3AABDDA4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B71-4D40-ABBA-E0A0983BA89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Sonora</c:v>
                </c:pt>
              </c:strCache>
            </c:strRef>
          </c:cat>
          <c:val>
            <c:numRef>
              <c:f>_SEXO_!$F$2:$F$5</c:f>
              <c:numCache>
                <c:formatCode>General</c:formatCode>
                <c:ptCount val="4"/>
                <c:pt idx="0">
                  <c:v>2.4</c:v>
                </c:pt>
                <c:pt idx="1">
                  <c:v>4.9000000000000004</c:v>
                </c:pt>
                <c:pt idx="3">
                  <c:v>3.7</c:v>
                </c:pt>
              </c:numCache>
            </c:numRef>
          </c:val>
          <c:extLst>
            <c:ext xmlns:c15="http://schemas.microsoft.com/office/drawing/2012/chart" uri="{02D57815-91ED-43cb-92C2-25804820EDAC}">
              <c15:datalabelsRange>
                <c15:f>_SEXO_!$J$2:$J$5</c15:f>
                <c15:dlblRangeCache>
                  <c:ptCount val="4"/>
                  <c:pt idx="0">
                    <c:v>2.4</c:v>
                  </c:pt>
                  <c:pt idx="1">
                    <c:v>4.9</c:v>
                  </c:pt>
                  <c:pt idx="3">
                    <c:v>3.7</c:v>
                  </c:pt>
                </c15:dlblRangeCache>
              </c15:datalabelsRange>
            </c:ext>
            <c:ext xmlns:c16="http://schemas.microsoft.com/office/drawing/2014/chart" uri="{C3380CC4-5D6E-409C-BE32-E72D297353CC}">
              <c16:uniqueId val="{00000013-8B71-4D40-ABBA-E0A0983BA897}"/>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A60E2BCC-31C2-4633-AE57-A1A8C67AF6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EDA-4D1F-8D50-4167B18A54D6}"/>
                </c:ext>
              </c:extLst>
            </c:dLbl>
            <c:dLbl>
              <c:idx val="1"/>
              <c:tx>
                <c:rich>
                  <a:bodyPr/>
                  <a:lstStyle/>
                  <a:p>
                    <a:fld id="{9CC07F54-2087-4E8B-9281-766BE70416F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EDA-4D1F-8D50-4167B18A54D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DA-4D1F-8D50-4167B18A54D6}"/>
                </c:ext>
              </c:extLst>
            </c:dLbl>
            <c:dLbl>
              <c:idx val="3"/>
              <c:tx>
                <c:rich>
                  <a:bodyPr/>
                  <a:lstStyle/>
                  <a:p>
                    <a:fld id="{14218AD7-8805-44AF-9E46-27F8C0BE7B8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EDA-4D1F-8D50-4167B18A54D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Sonora</c:v>
                </c:pt>
              </c:strCache>
            </c:strRef>
          </c:cat>
          <c:val>
            <c:numRef>
              <c:f>_SEXO_!$C$28:$C$31</c:f>
              <c:numCache>
                <c:formatCode>General</c:formatCode>
                <c:ptCount val="4"/>
                <c:pt idx="0">
                  <c:v>-58.1</c:v>
                </c:pt>
                <c:pt idx="1">
                  <c:v>-52.1</c:v>
                </c:pt>
                <c:pt idx="3">
                  <c:v>-55.2</c:v>
                </c:pt>
              </c:numCache>
            </c:numRef>
          </c:val>
          <c:extLst>
            <c:ext xmlns:c15="http://schemas.microsoft.com/office/drawing/2012/chart" uri="{02D57815-91ED-43cb-92C2-25804820EDAC}">
              <c15:datalabelsRange>
                <c15:f>_SEXO_!$G$28:$G$31</c15:f>
                <c15:dlblRangeCache>
                  <c:ptCount val="4"/>
                  <c:pt idx="0">
                    <c:v>58.1</c:v>
                  </c:pt>
                  <c:pt idx="1">
                    <c:v>52.1</c:v>
                  </c:pt>
                  <c:pt idx="3">
                    <c:v>55.2</c:v>
                  </c:pt>
                </c15:dlblRangeCache>
              </c15:datalabelsRange>
            </c:ext>
            <c:ext xmlns:c16="http://schemas.microsoft.com/office/drawing/2014/chart" uri="{C3380CC4-5D6E-409C-BE32-E72D297353CC}">
              <c16:uniqueId val="{00000004-6EDA-4D1F-8D50-4167B18A54D6}"/>
            </c:ext>
          </c:extLst>
        </c:ser>
        <c:ser>
          <c:idx val="1"/>
          <c:order val="1"/>
          <c:tx>
            <c:v>NII</c:v>
          </c:tx>
          <c:spPr>
            <a:solidFill>
              <a:srgbClr val="B07CAA"/>
            </a:solidFill>
          </c:spPr>
          <c:invertIfNegative val="0"/>
          <c:dLbls>
            <c:dLbl>
              <c:idx val="0"/>
              <c:tx>
                <c:rich>
                  <a:bodyPr/>
                  <a:lstStyle/>
                  <a:p>
                    <a:fld id="{60614597-7990-4530-ACB3-4FFF322B72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EDA-4D1F-8D50-4167B18A54D6}"/>
                </c:ext>
              </c:extLst>
            </c:dLbl>
            <c:dLbl>
              <c:idx val="1"/>
              <c:tx>
                <c:rich>
                  <a:bodyPr/>
                  <a:lstStyle/>
                  <a:p>
                    <a:fld id="{5AF907EA-14A7-4BF6-A781-B96C538C2DF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EDA-4D1F-8D50-4167B18A54D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DA-4D1F-8D50-4167B18A54D6}"/>
                </c:ext>
              </c:extLst>
            </c:dLbl>
            <c:dLbl>
              <c:idx val="3"/>
              <c:tx>
                <c:rich>
                  <a:bodyPr/>
                  <a:lstStyle/>
                  <a:p>
                    <a:fld id="{FDAD0E72-ECA8-40D7-A812-6BCA42822C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EDA-4D1F-8D50-4167B18A54D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Sonora</c:v>
                </c:pt>
              </c:strCache>
            </c:strRef>
          </c:cat>
          <c:val>
            <c:numRef>
              <c:f>_SEXO_!$D$28:$D$31</c:f>
              <c:numCache>
                <c:formatCode>General</c:formatCode>
                <c:ptCount val="4"/>
                <c:pt idx="0">
                  <c:v>18</c:v>
                </c:pt>
                <c:pt idx="1">
                  <c:v>20.5</c:v>
                </c:pt>
                <c:pt idx="3">
                  <c:v>19.2</c:v>
                </c:pt>
              </c:numCache>
            </c:numRef>
          </c:val>
          <c:extLst>
            <c:ext xmlns:c15="http://schemas.microsoft.com/office/drawing/2012/chart" uri="{02D57815-91ED-43cb-92C2-25804820EDAC}">
              <c15:datalabelsRange>
                <c15:f>_SEXO_!$H$28:$H$31</c15:f>
                <c15:dlblRangeCache>
                  <c:ptCount val="4"/>
                  <c:pt idx="0">
                    <c:v>18.0</c:v>
                  </c:pt>
                  <c:pt idx="1">
                    <c:v>20.5</c:v>
                  </c:pt>
                  <c:pt idx="3">
                    <c:v>19.2</c:v>
                  </c:pt>
                </c15:dlblRangeCache>
              </c15:datalabelsRange>
            </c:ext>
            <c:ext xmlns:c16="http://schemas.microsoft.com/office/drawing/2014/chart" uri="{C3380CC4-5D6E-409C-BE32-E72D297353CC}">
              <c16:uniqueId val="{00000009-6EDA-4D1F-8D50-4167B18A54D6}"/>
            </c:ext>
          </c:extLst>
        </c:ser>
        <c:ser>
          <c:idx val="2"/>
          <c:order val="2"/>
          <c:tx>
            <c:v>NIII</c:v>
          </c:tx>
          <c:spPr>
            <a:solidFill>
              <a:srgbClr val="9A528E"/>
            </a:solidFill>
          </c:spPr>
          <c:invertIfNegative val="0"/>
          <c:dLbls>
            <c:dLbl>
              <c:idx val="0"/>
              <c:tx>
                <c:rich>
                  <a:bodyPr/>
                  <a:lstStyle/>
                  <a:p>
                    <a:fld id="{73769A31-A7CC-4FF3-80C0-BBF5EDE8DF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EDA-4D1F-8D50-4167B18A54D6}"/>
                </c:ext>
              </c:extLst>
            </c:dLbl>
            <c:dLbl>
              <c:idx val="1"/>
              <c:tx>
                <c:rich>
                  <a:bodyPr/>
                  <a:lstStyle/>
                  <a:p>
                    <a:fld id="{71DE70E2-8428-4D1E-A50F-11D3EAB8FB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EDA-4D1F-8D50-4167B18A54D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EDA-4D1F-8D50-4167B18A54D6}"/>
                </c:ext>
              </c:extLst>
            </c:dLbl>
            <c:dLbl>
              <c:idx val="3"/>
              <c:tx>
                <c:rich>
                  <a:bodyPr/>
                  <a:lstStyle/>
                  <a:p>
                    <a:fld id="{7DE9527B-33B8-40DE-A6AE-00240E534B8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EDA-4D1F-8D50-4167B18A54D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Sonora</c:v>
                </c:pt>
              </c:strCache>
            </c:strRef>
          </c:cat>
          <c:val>
            <c:numRef>
              <c:f>_SEXO_!$E$28:$E$31</c:f>
              <c:numCache>
                <c:formatCode>General</c:formatCode>
                <c:ptCount val="4"/>
                <c:pt idx="0">
                  <c:v>14.9</c:v>
                </c:pt>
                <c:pt idx="1">
                  <c:v>17.2</c:v>
                </c:pt>
                <c:pt idx="3">
                  <c:v>16</c:v>
                </c:pt>
              </c:numCache>
            </c:numRef>
          </c:val>
          <c:extLst>
            <c:ext xmlns:c15="http://schemas.microsoft.com/office/drawing/2012/chart" uri="{02D57815-91ED-43cb-92C2-25804820EDAC}">
              <c15:datalabelsRange>
                <c15:f>_SEXO_!$I$28:$I$31</c15:f>
                <c15:dlblRangeCache>
                  <c:ptCount val="4"/>
                  <c:pt idx="0">
                    <c:v>14.9</c:v>
                  </c:pt>
                  <c:pt idx="1">
                    <c:v>17.2</c:v>
                  </c:pt>
                  <c:pt idx="3">
                    <c:v>16.0</c:v>
                  </c:pt>
                </c15:dlblRangeCache>
              </c15:datalabelsRange>
            </c:ext>
            <c:ext xmlns:c16="http://schemas.microsoft.com/office/drawing/2014/chart" uri="{C3380CC4-5D6E-409C-BE32-E72D297353CC}">
              <c16:uniqueId val="{0000000E-6EDA-4D1F-8D50-4167B18A54D6}"/>
            </c:ext>
          </c:extLst>
        </c:ser>
        <c:ser>
          <c:idx val="3"/>
          <c:order val="3"/>
          <c:tx>
            <c:v>NIV</c:v>
          </c:tx>
          <c:spPr>
            <a:solidFill>
              <a:srgbClr val="862A77"/>
            </a:solidFill>
          </c:spPr>
          <c:invertIfNegative val="0"/>
          <c:dLbls>
            <c:dLbl>
              <c:idx val="0"/>
              <c:tx>
                <c:rich>
                  <a:bodyPr/>
                  <a:lstStyle/>
                  <a:p>
                    <a:fld id="{A87218FF-8806-4393-9610-C7E79751F7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6EDA-4D1F-8D50-4167B18A54D6}"/>
                </c:ext>
              </c:extLst>
            </c:dLbl>
            <c:dLbl>
              <c:idx val="1"/>
              <c:tx>
                <c:rich>
                  <a:bodyPr/>
                  <a:lstStyle/>
                  <a:p>
                    <a:fld id="{55580993-EA03-45BB-A515-66B250075D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EDA-4D1F-8D50-4167B18A54D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EDA-4D1F-8D50-4167B18A54D6}"/>
                </c:ext>
              </c:extLst>
            </c:dLbl>
            <c:dLbl>
              <c:idx val="3"/>
              <c:tx>
                <c:rich>
                  <a:bodyPr/>
                  <a:lstStyle/>
                  <a:p>
                    <a:fld id="{1A4CD596-A681-48BD-8E52-6579DBA8B0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6EDA-4D1F-8D50-4167B18A54D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Sonora</c:v>
                </c:pt>
              </c:strCache>
            </c:strRef>
          </c:cat>
          <c:val>
            <c:numRef>
              <c:f>_SEXO_!$F$28:$F$31</c:f>
              <c:numCache>
                <c:formatCode>General</c:formatCode>
                <c:ptCount val="4"/>
                <c:pt idx="0">
                  <c:v>9</c:v>
                </c:pt>
                <c:pt idx="1">
                  <c:v>10.199999999999999</c:v>
                </c:pt>
                <c:pt idx="3">
                  <c:v>9.6</c:v>
                </c:pt>
              </c:numCache>
            </c:numRef>
          </c:val>
          <c:extLst>
            <c:ext xmlns:c15="http://schemas.microsoft.com/office/drawing/2012/chart" uri="{02D57815-91ED-43cb-92C2-25804820EDAC}">
              <c15:datalabelsRange>
                <c15:f>_SEXO_!$J$28:$J$31</c15:f>
                <c15:dlblRangeCache>
                  <c:ptCount val="4"/>
                  <c:pt idx="0">
                    <c:v>9.0</c:v>
                  </c:pt>
                  <c:pt idx="1">
                    <c:v>10.2</c:v>
                  </c:pt>
                  <c:pt idx="3">
                    <c:v>9.6</c:v>
                  </c:pt>
                </c15:dlblRangeCache>
              </c15:datalabelsRange>
            </c:ext>
            <c:ext xmlns:c16="http://schemas.microsoft.com/office/drawing/2014/chart" uri="{C3380CC4-5D6E-409C-BE32-E72D297353CC}">
              <c16:uniqueId val="{00000013-6EDA-4D1F-8D50-4167B18A54D6}"/>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54A-4A88-9949-C3BB69B78CAE}"/>
              </c:ext>
            </c:extLst>
          </c:dPt>
          <c:dPt>
            <c:idx val="3"/>
            <c:marker>
              <c:spPr>
                <a:solidFill>
                  <a:srgbClr val="002060"/>
                </a:solidFill>
                <a:ln>
                  <a:noFill/>
                </a:ln>
              </c:spPr>
            </c:marker>
            <c:bubble3D val="0"/>
            <c:extLst>
              <c:ext xmlns:c16="http://schemas.microsoft.com/office/drawing/2014/chart" uri="{C3380CC4-5D6E-409C-BE32-E72D297353CC}">
                <c16:uniqueId val="{00000001-154A-4A88-9949-C3BB69B78CAE}"/>
              </c:ext>
            </c:extLst>
          </c:dPt>
          <c:dPt>
            <c:idx val="5"/>
            <c:marker>
              <c:spPr>
                <a:solidFill>
                  <a:srgbClr val="002060"/>
                </a:solidFill>
                <a:ln>
                  <a:noFill/>
                </a:ln>
              </c:spPr>
            </c:marker>
            <c:bubble3D val="0"/>
            <c:extLst>
              <c:ext xmlns:c16="http://schemas.microsoft.com/office/drawing/2014/chart" uri="{C3380CC4-5D6E-409C-BE32-E72D297353CC}">
                <c16:uniqueId val="{00000002-154A-4A88-9949-C3BB69B78CAE}"/>
              </c:ext>
            </c:extLst>
          </c:dPt>
          <c:cat>
            <c:multiLvlStrRef>
              <c:f>_SEXO_INT_!$B$2:$C$7</c:f>
              <c:multiLvlStrCache>
                <c:ptCount val="6"/>
                <c:lvl>
                  <c:pt idx="0">
                    <c:v>2015</c:v>
                  </c:pt>
                  <c:pt idx="1">
                    <c:v>2018</c:v>
                  </c:pt>
                  <c:pt idx="2">
                    <c:v>2015</c:v>
                  </c:pt>
                  <c:pt idx="3">
                    <c:v>2018</c:v>
                  </c:pt>
                  <c:pt idx="4">
                    <c:v>2015</c:v>
                  </c:pt>
                  <c:pt idx="5">
                    <c:v>2018</c:v>
                  </c:pt>
                </c:lvl>
                <c:lvl>
                  <c:pt idx="0">
                    <c:v>Sonora</c:v>
                  </c:pt>
                  <c:pt idx="2">
                    <c:v>Hombre</c:v>
                  </c:pt>
                  <c:pt idx="4">
                    <c:v>Mujer</c:v>
                  </c:pt>
                </c:lvl>
              </c:multiLvlStrCache>
            </c:multiLvlStrRef>
          </c:cat>
          <c:val>
            <c:numRef>
              <c:f>_SEXO_INT_!$D$2:$D$7</c:f>
              <c:numCache>
                <c:formatCode>General</c:formatCode>
                <c:ptCount val="6"/>
                <c:pt idx="0">
                  <c:v>490.44299999999998</c:v>
                </c:pt>
                <c:pt idx="1">
                  <c:v>506.43799999999999</c:v>
                </c:pt>
                <c:pt idx="2">
                  <c:v>479.05</c:v>
                </c:pt>
                <c:pt idx="3">
                  <c:v>487.24400000000003</c:v>
                </c:pt>
                <c:pt idx="4">
                  <c:v>498.24900000000002</c:v>
                </c:pt>
                <c:pt idx="5">
                  <c:v>523.24400000000003</c:v>
                </c:pt>
              </c:numCache>
            </c:numRef>
          </c:val>
          <c:smooth val="0"/>
          <c:extLst>
            <c:ext xmlns:c16="http://schemas.microsoft.com/office/drawing/2014/chart" uri="{C3380CC4-5D6E-409C-BE32-E72D297353CC}">
              <c16:uniqueId val="{00000003-154A-4A88-9949-C3BB69B78CA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54A-4A88-9949-C3BB69B78CAE}"/>
              </c:ext>
            </c:extLst>
          </c:dPt>
          <c:dPt>
            <c:idx val="3"/>
            <c:marker>
              <c:spPr>
                <a:solidFill>
                  <a:srgbClr val="002060"/>
                </a:solidFill>
                <a:ln>
                  <a:noFill/>
                </a:ln>
              </c:spPr>
            </c:marker>
            <c:bubble3D val="0"/>
            <c:extLst>
              <c:ext xmlns:c16="http://schemas.microsoft.com/office/drawing/2014/chart" uri="{C3380CC4-5D6E-409C-BE32-E72D297353CC}">
                <c16:uniqueId val="{00000005-154A-4A88-9949-C3BB69B78CAE}"/>
              </c:ext>
            </c:extLst>
          </c:dPt>
          <c:dPt>
            <c:idx val="5"/>
            <c:marker>
              <c:spPr>
                <a:solidFill>
                  <a:srgbClr val="002060"/>
                </a:solidFill>
                <a:ln>
                  <a:noFill/>
                </a:ln>
              </c:spPr>
            </c:marker>
            <c:bubble3D val="0"/>
            <c:extLst>
              <c:ext xmlns:c16="http://schemas.microsoft.com/office/drawing/2014/chart" uri="{C3380CC4-5D6E-409C-BE32-E72D297353CC}">
                <c16:uniqueId val="{00000006-154A-4A88-9949-C3BB69B78CAE}"/>
              </c:ext>
            </c:extLst>
          </c:dPt>
          <c:cat>
            <c:multiLvlStrRef>
              <c:f>_SEXO_INT_!$B$2:$C$7</c:f>
              <c:multiLvlStrCache>
                <c:ptCount val="6"/>
                <c:lvl>
                  <c:pt idx="0">
                    <c:v>2015</c:v>
                  </c:pt>
                  <c:pt idx="1">
                    <c:v>2018</c:v>
                  </c:pt>
                  <c:pt idx="2">
                    <c:v>2015</c:v>
                  </c:pt>
                  <c:pt idx="3">
                    <c:v>2018</c:v>
                  </c:pt>
                  <c:pt idx="4">
                    <c:v>2015</c:v>
                  </c:pt>
                  <c:pt idx="5">
                    <c:v>2018</c:v>
                  </c:pt>
                </c:lvl>
                <c:lvl>
                  <c:pt idx="0">
                    <c:v>Sonora</c:v>
                  </c:pt>
                  <c:pt idx="2">
                    <c:v>Hombre</c:v>
                  </c:pt>
                  <c:pt idx="4">
                    <c:v>Mujer</c:v>
                  </c:pt>
                </c:lvl>
              </c:multiLvlStrCache>
            </c:multiLvlStrRef>
          </c:cat>
          <c:val>
            <c:numRef>
              <c:f>_SEXO_INT_!$E$2:$E$7</c:f>
              <c:numCache>
                <c:formatCode>General</c:formatCode>
                <c:ptCount val="6"/>
                <c:pt idx="0">
                  <c:v>507.55700000000002</c:v>
                </c:pt>
                <c:pt idx="1">
                  <c:v>521.56200000000001</c:v>
                </c:pt>
                <c:pt idx="2">
                  <c:v>498.95</c:v>
                </c:pt>
                <c:pt idx="3">
                  <c:v>504.75599999999997</c:v>
                </c:pt>
                <c:pt idx="4">
                  <c:v>517.75099999999998</c:v>
                </c:pt>
                <c:pt idx="5">
                  <c:v>540.75599999999997</c:v>
                </c:pt>
              </c:numCache>
            </c:numRef>
          </c:val>
          <c:smooth val="0"/>
          <c:extLst>
            <c:ext xmlns:c16="http://schemas.microsoft.com/office/drawing/2014/chart" uri="{C3380CC4-5D6E-409C-BE32-E72D297353CC}">
              <c16:uniqueId val="{00000007-154A-4A88-9949-C3BB69B78CAE}"/>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54A-4A88-9949-C3BB69B78CAE}"/>
              </c:ext>
            </c:extLst>
          </c:dPt>
          <c:dPt>
            <c:idx val="3"/>
            <c:marker>
              <c:spPr>
                <a:solidFill>
                  <a:srgbClr val="002060"/>
                </a:solidFill>
                <a:ln>
                  <a:noFill/>
                </a:ln>
              </c:spPr>
            </c:marker>
            <c:bubble3D val="0"/>
            <c:extLst>
              <c:ext xmlns:c16="http://schemas.microsoft.com/office/drawing/2014/chart" uri="{C3380CC4-5D6E-409C-BE32-E72D297353CC}">
                <c16:uniqueId val="{00000009-154A-4A88-9949-C3BB69B78CAE}"/>
              </c:ext>
            </c:extLst>
          </c:dPt>
          <c:dPt>
            <c:idx val="5"/>
            <c:marker>
              <c:spPr>
                <a:solidFill>
                  <a:srgbClr val="002060"/>
                </a:solidFill>
                <a:ln>
                  <a:noFill/>
                </a:ln>
              </c:spPr>
            </c:marker>
            <c:bubble3D val="0"/>
            <c:extLst>
              <c:ext xmlns:c16="http://schemas.microsoft.com/office/drawing/2014/chart" uri="{C3380CC4-5D6E-409C-BE32-E72D297353CC}">
                <c16:uniqueId val="{0000000A-154A-4A88-9949-C3BB69B78CA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54A-4A88-9949-C3BB69B78CA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54A-4A88-9949-C3BB69B78CA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54A-4A88-9949-C3BB69B78CA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Sonora</c:v>
                  </c:pt>
                  <c:pt idx="2">
                    <c:v>Hombre</c:v>
                  </c:pt>
                  <c:pt idx="4">
                    <c:v>Mujer</c:v>
                  </c:pt>
                </c:lvl>
              </c:multiLvlStrCache>
            </c:multiLvlStrRef>
          </c:cat>
          <c:val>
            <c:numRef>
              <c:f>_SEXO_INT_!$F$2:$F$7</c:f>
              <c:numCache>
                <c:formatCode>General</c:formatCode>
                <c:ptCount val="6"/>
                <c:pt idx="0">
                  <c:v>499</c:v>
                </c:pt>
                <c:pt idx="1">
                  <c:v>514</c:v>
                </c:pt>
                <c:pt idx="2">
                  <c:v>489</c:v>
                </c:pt>
                <c:pt idx="3">
                  <c:v>496</c:v>
                </c:pt>
                <c:pt idx="4">
                  <c:v>508</c:v>
                </c:pt>
                <c:pt idx="5">
                  <c:v>532</c:v>
                </c:pt>
              </c:numCache>
            </c:numRef>
          </c:val>
          <c:smooth val="0"/>
          <c:extLst>
            <c:ext xmlns:c16="http://schemas.microsoft.com/office/drawing/2014/chart" uri="{C3380CC4-5D6E-409C-BE32-E72D297353CC}">
              <c16:uniqueId val="{0000000B-154A-4A88-9949-C3BB69B78CAE}"/>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855-4215-805F-DEEEB09168E8}"/>
              </c:ext>
            </c:extLst>
          </c:dPt>
          <c:dPt>
            <c:idx val="3"/>
            <c:marker>
              <c:spPr>
                <a:solidFill>
                  <a:srgbClr val="002060"/>
                </a:solidFill>
                <a:ln>
                  <a:noFill/>
                </a:ln>
              </c:spPr>
            </c:marker>
            <c:bubble3D val="0"/>
            <c:extLst>
              <c:ext xmlns:c16="http://schemas.microsoft.com/office/drawing/2014/chart" uri="{C3380CC4-5D6E-409C-BE32-E72D297353CC}">
                <c16:uniqueId val="{00000001-D855-4215-805F-DEEEB09168E8}"/>
              </c:ext>
            </c:extLst>
          </c:dPt>
          <c:dPt>
            <c:idx val="5"/>
            <c:marker>
              <c:spPr>
                <a:solidFill>
                  <a:srgbClr val="002060"/>
                </a:solidFill>
                <a:ln>
                  <a:noFill/>
                </a:ln>
              </c:spPr>
            </c:marker>
            <c:bubble3D val="0"/>
            <c:extLst>
              <c:ext xmlns:c16="http://schemas.microsoft.com/office/drawing/2014/chart" uri="{C3380CC4-5D6E-409C-BE32-E72D297353CC}">
                <c16:uniqueId val="{00000002-D855-4215-805F-DEEEB09168E8}"/>
              </c:ext>
            </c:extLst>
          </c:dPt>
          <c:cat>
            <c:multiLvlStrRef>
              <c:f>_SEXO_INT_!$B$27:$C$32</c:f>
              <c:multiLvlStrCache>
                <c:ptCount val="6"/>
                <c:lvl>
                  <c:pt idx="0">
                    <c:v>2015</c:v>
                  </c:pt>
                  <c:pt idx="1">
                    <c:v>2018</c:v>
                  </c:pt>
                  <c:pt idx="2">
                    <c:v>2015</c:v>
                  </c:pt>
                  <c:pt idx="3">
                    <c:v>2018</c:v>
                  </c:pt>
                  <c:pt idx="4">
                    <c:v>2015</c:v>
                  </c:pt>
                  <c:pt idx="5">
                    <c:v>2018</c:v>
                  </c:pt>
                </c:lvl>
                <c:lvl>
                  <c:pt idx="0">
                    <c:v>Sonora</c:v>
                  </c:pt>
                  <c:pt idx="2">
                    <c:v>Hombre</c:v>
                  </c:pt>
                  <c:pt idx="4">
                    <c:v>Mujer</c:v>
                  </c:pt>
                </c:lvl>
              </c:multiLvlStrCache>
            </c:multiLvlStrRef>
          </c:cat>
          <c:val>
            <c:numRef>
              <c:f>_SEXO_INT_!$D$27:$D$32</c:f>
              <c:numCache>
                <c:formatCode>General</c:formatCode>
                <c:ptCount val="6"/>
                <c:pt idx="0">
                  <c:v>478.04</c:v>
                </c:pt>
                <c:pt idx="1">
                  <c:v>503.44299999999998</c:v>
                </c:pt>
                <c:pt idx="2">
                  <c:v>478.65199999999999</c:v>
                </c:pt>
                <c:pt idx="3">
                  <c:v>497.24900000000002</c:v>
                </c:pt>
                <c:pt idx="4">
                  <c:v>473.24400000000003</c:v>
                </c:pt>
                <c:pt idx="5">
                  <c:v>507.64699999999999</c:v>
                </c:pt>
              </c:numCache>
            </c:numRef>
          </c:val>
          <c:smooth val="0"/>
          <c:extLst>
            <c:ext xmlns:c16="http://schemas.microsoft.com/office/drawing/2014/chart" uri="{C3380CC4-5D6E-409C-BE32-E72D297353CC}">
              <c16:uniqueId val="{00000003-D855-4215-805F-DEEEB09168E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855-4215-805F-DEEEB09168E8}"/>
              </c:ext>
            </c:extLst>
          </c:dPt>
          <c:dPt>
            <c:idx val="3"/>
            <c:marker>
              <c:spPr>
                <a:solidFill>
                  <a:srgbClr val="002060"/>
                </a:solidFill>
                <a:ln>
                  <a:noFill/>
                </a:ln>
              </c:spPr>
            </c:marker>
            <c:bubble3D val="0"/>
            <c:extLst>
              <c:ext xmlns:c16="http://schemas.microsoft.com/office/drawing/2014/chart" uri="{C3380CC4-5D6E-409C-BE32-E72D297353CC}">
                <c16:uniqueId val="{00000005-D855-4215-805F-DEEEB09168E8}"/>
              </c:ext>
            </c:extLst>
          </c:dPt>
          <c:dPt>
            <c:idx val="5"/>
            <c:marker>
              <c:spPr>
                <a:solidFill>
                  <a:srgbClr val="002060"/>
                </a:solidFill>
                <a:ln>
                  <a:noFill/>
                </a:ln>
              </c:spPr>
            </c:marker>
            <c:bubble3D val="0"/>
            <c:extLst>
              <c:ext xmlns:c16="http://schemas.microsoft.com/office/drawing/2014/chart" uri="{C3380CC4-5D6E-409C-BE32-E72D297353CC}">
                <c16:uniqueId val="{00000006-D855-4215-805F-DEEEB09168E8}"/>
              </c:ext>
            </c:extLst>
          </c:dPt>
          <c:cat>
            <c:multiLvlStrRef>
              <c:f>_SEXO_INT_!$B$27:$C$32</c:f>
              <c:multiLvlStrCache>
                <c:ptCount val="6"/>
                <c:lvl>
                  <c:pt idx="0">
                    <c:v>2015</c:v>
                  </c:pt>
                  <c:pt idx="1">
                    <c:v>2018</c:v>
                  </c:pt>
                  <c:pt idx="2">
                    <c:v>2015</c:v>
                  </c:pt>
                  <c:pt idx="3">
                    <c:v>2018</c:v>
                  </c:pt>
                  <c:pt idx="4">
                    <c:v>2015</c:v>
                  </c:pt>
                  <c:pt idx="5">
                    <c:v>2018</c:v>
                  </c:pt>
                </c:lvl>
                <c:lvl>
                  <c:pt idx="0">
                    <c:v>Sonora</c:v>
                  </c:pt>
                  <c:pt idx="2">
                    <c:v>Hombre</c:v>
                  </c:pt>
                  <c:pt idx="4">
                    <c:v>Mujer</c:v>
                  </c:pt>
                </c:lvl>
              </c:multiLvlStrCache>
            </c:multiLvlStrRef>
          </c:cat>
          <c:val>
            <c:numRef>
              <c:f>_SEXO_INT_!$E$27:$E$32</c:f>
              <c:numCache>
                <c:formatCode>General</c:formatCode>
                <c:ptCount val="6"/>
                <c:pt idx="0">
                  <c:v>493.96</c:v>
                </c:pt>
                <c:pt idx="1">
                  <c:v>520.55700000000002</c:v>
                </c:pt>
                <c:pt idx="2">
                  <c:v>499.34800000000001</c:v>
                </c:pt>
                <c:pt idx="3">
                  <c:v>516.75099999999998</c:v>
                </c:pt>
                <c:pt idx="4">
                  <c:v>490.75599999999997</c:v>
                </c:pt>
                <c:pt idx="5">
                  <c:v>526.35299999999995</c:v>
                </c:pt>
              </c:numCache>
            </c:numRef>
          </c:val>
          <c:smooth val="0"/>
          <c:extLst>
            <c:ext xmlns:c16="http://schemas.microsoft.com/office/drawing/2014/chart" uri="{C3380CC4-5D6E-409C-BE32-E72D297353CC}">
              <c16:uniqueId val="{00000007-D855-4215-805F-DEEEB09168E8}"/>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D855-4215-805F-DEEEB09168E8}"/>
              </c:ext>
            </c:extLst>
          </c:dPt>
          <c:dPt>
            <c:idx val="3"/>
            <c:marker>
              <c:spPr>
                <a:solidFill>
                  <a:srgbClr val="002060"/>
                </a:solidFill>
                <a:ln>
                  <a:noFill/>
                </a:ln>
              </c:spPr>
            </c:marker>
            <c:bubble3D val="0"/>
            <c:extLst>
              <c:ext xmlns:c16="http://schemas.microsoft.com/office/drawing/2014/chart" uri="{C3380CC4-5D6E-409C-BE32-E72D297353CC}">
                <c16:uniqueId val="{00000009-D855-4215-805F-DEEEB09168E8}"/>
              </c:ext>
            </c:extLst>
          </c:dPt>
          <c:dPt>
            <c:idx val="5"/>
            <c:marker>
              <c:spPr>
                <a:solidFill>
                  <a:srgbClr val="002060"/>
                </a:solidFill>
                <a:ln>
                  <a:noFill/>
                </a:ln>
              </c:spPr>
            </c:marker>
            <c:bubble3D val="0"/>
            <c:extLst>
              <c:ext xmlns:c16="http://schemas.microsoft.com/office/drawing/2014/chart" uri="{C3380CC4-5D6E-409C-BE32-E72D297353CC}">
                <c16:uniqueId val="{0000000A-D855-4215-805F-DEEEB09168E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855-4215-805F-DEEEB09168E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855-4215-805F-DEEEB09168E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855-4215-805F-DEEEB09168E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Sonora</c:v>
                  </c:pt>
                  <c:pt idx="2">
                    <c:v>Hombre</c:v>
                  </c:pt>
                  <c:pt idx="4">
                    <c:v>Mujer</c:v>
                  </c:pt>
                </c:lvl>
              </c:multiLvlStrCache>
            </c:multiLvlStrRef>
          </c:cat>
          <c:val>
            <c:numRef>
              <c:f>_SEXO_INT_!$F$27:$F$32</c:f>
              <c:numCache>
                <c:formatCode>General</c:formatCode>
                <c:ptCount val="6"/>
                <c:pt idx="0">
                  <c:v>486</c:v>
                </c:pt>
                <c:pt idx="1">
                  <c:v>512</c:v>
                </c:pt>
                <c:pt idx="2">
                  <c:v>489</c:v>
                </c:pt>
                <c:pt idx="3">
                  <c:v>507</c:v>
                </c:pt>
                <c:pt idx="4">
                  <c:v>482</c:v>
                </c:pt>
                <c:pt idx="5">
                  <c:v>517</c:v>
                </c:pt>
              </c:numCache>
            </c:numRef>
          </c:val>
          <c:smooth val="0"/>
          <c:extLst>
            <c:ext xmlns:c16="http://schemas.microsoft.com/office/drawing/2014/chart" uri="{C3380CC4-5D6E-409C-BE32-E72D297353CC}">
              <c16:uniqueId val="{0000000B-D855-4215-805F-DEEEB09168E8}"/>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555353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3957219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51539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208680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3410612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948865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4461563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2004476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202041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48497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Sonora</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2599853963"/>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2706515569"/>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3194143788"/>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420110447"/>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771070546"/>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407075771"/>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270799423"/>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838559814"/>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1165945301"/>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924050" y="1123949"/>
              <a:ext cx="1427110" cy="1609723"/>
              <a:chOff x="192405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9974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92405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35180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33.7</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113159867"/>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505075" y="1133473"/>
              <a:ext cx="1134452" cy="1609722"/>
              <a:chOff x="2505075"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380771"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505077"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3003290"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26.8</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9780" cy="5016500"/>
            <a:chOff x="0" y="0"/>
            <a:chExt cx="8819780" cy="5016500"/>
          </a:xfrm>
        </p:grpSpPr>
        <p:graphicFrame>
          <p:nvGraphicFramePr>
            <p:cNvPr id="7" name="Chart 1"/>
            <p:cNvGraphicFramePr/>
            <p:nvPr>
              <p:extLst>
                <p:ext uri="{D42A27DB-BD31-4B8C-83A1-F6EECF244321}">
                  <p14:modId xmlns:p14="http://schemas.microsoft.com/office/powerpoint/2010/main" val="1570026652"/>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62133" y="2657476"/>
              <a:ext cx="4353652" cy="857250"/>
              <a:chOff x="2362197" y="2657476"/>
              <a:chExt cx="7746392" cy="1907451"/>
            </a:xfrm>
          </p:grpSpPr>
          <p:sp>
            <p:nvSpPr>
              <p:cNvPr id="14" name="Cerrar llave 13"/>
              <p:cNvSpPr/>
              <p:nvPr/>
            </p:nvSpPr>
            <p:spPr>
              <a:xfrm>
                <a:off x="9575240" y="2657476"/>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83069" y="4564926"/>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62197" y="2657476"/>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69074" y="3343866"/>
                <a:ext cx="639515" cy="3887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71</a:t>
                </a:r>
              </a:p>
            </p:txBody>
          </p:sp>
        </p:grpSp>
        <p:grpSp>
          <p:nvGrpSpPr>
            <p:cNvPr id="9" name="llave_lyc2"/>
            <p:cNvGrpSpPr/>
            <p:nvPr/>
          </p:nvGrpSpPr>
          <p:grpSpPr>
            <a:xfrm>
              <a:off x="4229082" y="2495550"/>
              <a:ext cx="4590698" cy="981075"/>
              <a:chOff x="4229101" y="2495550"/>
              <a:chExt cx="4882792" cy="1906508"/>
            </a:xfrm>
          </p:grpSpPr>
          <p:sp>
            <p:nvSpPr>
              <p:cNvPr id="10" name="Cerrar llave 9"/>
              <p:cNvSpPr/>
              <p:nvPr/>
            </p:nvSpPr>
            <p:spPr>
              <a:xfrm>
                <a:off x="8737128" y="24955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40205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4826" y="24955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59592" y="3211246"/>
                <a:ext cx="352301" cy="32689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81</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20921" cy="5016500"/>
            <a:chOff x="0" y="0"/>
            <a:chExt cx="8820921" cy="5016500"/>
          </a:xfrm>
        </p:grpSpPr>
        <p:graphicFrame>
          <p:nvGraphicFramePr>
            <p:cNvPr id="7" name="Chart 2"/>
            <p:cNvGraphicFramePr/>
            <p:nvPr>
              <p:extLst>
                <p:ext uri="{D42A27DB-BD31-4B8C-83A1-F6EECF244321}">
                  <p14:modId xmlns:p14="http://schemas.microsoft.com/office/powerpoint/2010/main" val="2983591122"/>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33662" y="2867024"/>
              <a:ext cx="4389426" cy="596895"/>
              <a:chOff x="2333626" y="2867024"/>
              <a:chExt cx="7827344" cy="1907451"/>
            </a:xfrm>
          </p:grpSpPr>
          <p:sp>
            <p:nvSpPr>
              <p:cNvPr id="14" name="Cerrar llave 13"/>
              <p:cNvSpPr/>
              <p:nvPr/>
            </p:nvSpPr>
            <p:spPr>
              <a:xfrm>
                <a:off x="9574083" y="2867024"/>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81912" y="4774474"/>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33626" y="2867024"/>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21455" y="3414540"/>
                <a:ext cx="639515" cy="80035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50</a:t>
                </a:r>
              </a:p>
            </p:txBody>
          </p:sp>
        </p:grpSp>
        <p:grpSp>
          <p:nvGrpSpPr>
            <p:cNvPr id="9" name="llave_mat2"/>
            <p:cNvGrpSpPr/>
            <p:nvPr/>
          </p:nvGrpSpPr>
          <p:grpSpPr>
            <a:xfrm>
              <a:off x="4229112" y="2571750"/>
              <a:ext cx="4591809" cy="838200"/>
              <a:chOff x="4229101" y="2571750"/>
              <a:chExt cx="4891700" cy="1906511"/>
            </a:xfrm>
          </p:grpSpPr>
          <p:sp>
            <p:nvSpPr>
              <p:cNvPr id="10" name="Cerrar llave 9"/>
              <p:cNvSpPr/>
              <p:nvPr/>
            </p:nvSpPr>
            <p:spPr>
              <a:xfrm>
                <a:off x="8733913" y="25717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47826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5717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44754" y="3254366"/>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69</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1920604526"/>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743075" y="1533523"/>
              <a:ext cx="849272" cy="1152523"/>
              <a:chOff x="1743075"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618771"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743075"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241292" y="1533525"/>
                <a:ext cx="90633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18.5</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575696073"/>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466850" y="1524000"/>
              <a:ext cx="740869" cy="1152524"/>
              <a:chOff x="1466850"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342546"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466854"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784543" y="1524000"/>
                <a:ext cx="124570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14.1</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724015" cy="5016500"/>
            <a:chOff x="0" y="0"/>
            <a:chExt cx="8724015" cy="5016500"/>
          </a:xfrm>
        </p:grpSpPr>
        <p:graphicFrame>
          <p:nvGraphicFramePr>
            <p:cNvPr id="7" name="Chart 1"/>
            <p:cNvGraphicFramePr/>
            <p:nvPr>
              <p:extLst>
                <p:ext uri="{D42A27DB-BD31-4B8C-83A1-F6EECF244321}">
                  <p14:modId xmlns:p14="http://schemas.microsoft.com/office/powerpoint/2010/main" val="2367135516"/>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24193" y="2867025"/>
              <a:ext cx="3103148" cy="476250"/>
              <a:chOff x="3124201" y="2867025"/>
              <a:chExt cx="5230106" cy="1907451"/>
            </a:xfrm>
          </p:grpSpPr>
          <p:sp>
            <p:nvSpPr>
              <p:cNvPr id="14" name="Cerrar llave 13"/>
              <p:cNvSpPr/>
              <p:nvPr/>
            </p:nvSpPr>
            <p:spPr>
              <a:xfrm>
                <a:off x="7776507" y="28670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24201" y="477447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492646" y="286702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14792" y="3339312"/>
                <a:ext cx="639515" cy="58880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39</a:t>
                </a:r>
              </a:p>
            </p:txBody>
          </p:sp>
        </p:grpSp>
        <p:grpSp>
          <p:nvGrpSpPr>
            <p:cNvPr id="9" name="llave_lyc2"/>
            <p:cNvGrpSpPr/>
            <p:nvPr/>
          </p:nvGrpSpPr>
          <p:grpSpPr>
            <a:xfrm>
              <a:off x="5381611" y="2676525"/>
              <a:ext cx="3342404" cy="581025"/>
              <a:chOff x="5381626" y="2676525"/>
              <a:chExt cx="3364092" cy="1908255"/>
            </a:xfrm>
          </p:grpSpPr>
          <p:sp>
            <p:nvSpPr>
              <p:cNvPr id="10" name="Cerrar llave 9"/>
              <p:cNvSpPr/>
              <p:nvPr/>
            </p:nvSpPr>
            <p:spPr>
              <a:xfrm>
                <a:off x="8363770" y="26765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99118" y="4583033"/>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81626" y="2676525"/>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93417" y="3225438"/>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48</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67634" cy="5016500"/>
            <a:chOff x="0" y="0"/>
            <a:chExt cx="8667634" cy="5016500"/>
          </a:xfrm>
        </p:grpSpPr>
        <p:graphicFrame>
          <p:nvGraphicFramePr>
            <p:cNvPr id="7" name="Chart 2"/>
            <p:cNvGraphicFramePr/>
            <p:nvPr>
              <p:extLst>
                <p:ext uri="{D42A27DB-BD31-4B8C-83A1-F6EECF244321}">
                  <p14:modId xmlns:p14="http://schemas.microsoft.com/office/powerpoint/2010/main" val="3401124099"/>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62295" y="3047349"/>
              <a:ext cx="3096630" cy="248300"/>
              <a:chOff x="3162300" y="3047350"/>
              <a:chExt cx="5222159" cy="1912457"/>
            </a:xfrm>
          </p:grpSpPr>
          <p:sp>
            <p:nvSpPr>
              <p:cNvPr id="14" name="Cerrar llave 13"/>
              <p:cNvSpPr/>
              <p:nvPr/>
            </p:nvSpPr>
            <p:spPr>
              <a:xfrm>
                <a:off x="7860892" y="3052356"/>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62300" y="4959807"/>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76994" y="3052356"/>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44945" y="3047350"/>
                <a:ext cx="639514" cy="77224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21</a:t>
                </a:r>
              </a:p>
            </p:txBody>
          </p:sp>
        </p:grpSp>
        <p:grpSp>
          <p:nvGrpSpPr>
            <p:cNvPr id="9" name="llave_mat2"/>
            <p:cNvGrpSpPr/>
            <p:nvPr/>
          </p:nvGrpSpPr>
          <p:grpSpPr>
            <a:xfrm>
              <a:off x="5381653" y="2705099"/>
              <a:ext cx="3285981" cy="494015"/>
              <a:chOff x="5381626" y="2705099"/>
              <a:chExt cx="3306712" cy="1908019"/>
            </a:xfrm>
          </p:grpSpPr>
          <p:sp>
            <p:nvSpPr>
              <p:cNvPr id="10" name="Cerrar llave 9"/>
              <p:cNvSpPr/>
              <p:nvPr/>
            </p:nvSpPr>
            <p:spPr>
              <a:xfrm>
                <a:off x="8313889" y="2705099"/>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8001567" y="4611607"/>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81626" y="2705099"/>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36038" y="3206542"/>
                <a:ext cx="352300" cy="8522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41</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Noroeste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9" name="Gráfico 8"/>
          <p:cNvGraphicFramePr>
            <a:graphicFrameLocks/>
          </p:cNvGraphicFramePr>
          <p:nvPr>
            <p:extLst>
              <p:ext uri="{D42A27DB-BD31-4B8C-83A1-F6EECF244321}">
                <p14:modId xmlns:p14="http://schemas.microsoft.com/office/powerpoint/2010/main" val="3266395430"/>
              </p:ext>
            </p:extLst>
          </p:nvPr>
        </p:nvGraphicFramePr>
        <p:xfrm>
          <a:off x="0" y="2109600"/>
          <a:ext cx="4500000" cy="3881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a:graphicFrameLocks/>
          </p:cNvGraphicFramePr>
          <p:nvPr>
            <p:extLst>
              <p:ext uri="{D42A27DB-BD31-4B8C-83A1-F6EECF244321}">
                <p14:modId xmlns:p14="http://schemas.microsoft.com/office/powerpoint/2010/main" val="3288437586"/>
              </p:ext>
            </p:extLst>
          </p:nvPr>
        </p:nvGraphicFramePr>
        <p:xfrm>
          <a:off x="4622400" y="2109600"/>
          <a:ext cx="4500000" cy="3919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Sonora</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208759520"/>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3074800376"/>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1189763275"/>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858816385"/>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3862013566"/>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3216342059"/>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61735253"/>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1630398692"/>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39293299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351694373"/>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7461163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4121500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2531035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1040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38905838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02577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679926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4546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87886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74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29477</TotalTime>
  <Words>8769</Words>
  <Application>Microsoft Office PowerPoint</Application>
  <PresentationFormat>Carta (216 x 279 mm)</PresentationFormat>
  <Paragraphs>1289</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Sonora</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Noroeste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1261</cp:revision>
  <cp:lastPrinted>2018-11-23T18:12:50Z</cp:lastPrinted>
  <dcterms:created xsi:type="dcterms:W3CDTF">2017-08-15T14:36:10Z</dcterms:created>
  <dcterms:modified xsi:type="dcterms:W3CDTF">2018-11-30T20:44:18Z</dcterms:modified>
</cp:coreProperties>
</file>