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Yucat&#225;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4A84CAB5-090A-4B81-A490-4E3AF2571E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2B1C7E4B-DE89-4CCA-8FE8-D318EC3120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C4BDD2F7-2910-4ED8-8CD3-D34F995C85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B4F2B056-B024-40AE-B90E-D575C108C1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4E197522-7140-4A3B-9CAB-1DDA229DCA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4963EECF-DFF3-4F0E-8CCC-6258DEE1E9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CC52A0CC-CE71-4995-B111-5D87C2A11A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9DB84970-71F2-4262-89B6-9D36D97035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23CD57DE-37CA-4054-8298-28DE5A96BD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E051178C-174A-470B-8215-82DB917C78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F7BC74A7-F188-4215-86AE-A28B25CA44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D5886701-471E-411D-AF03-898C83487D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9349C006-D9B9-4DD8-A554-456DF87E89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CF9672E6-E96F-40E5-9E73-3F65B9B3A5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F856B8E7-C2DB-47D3-A5CD-E7BBE7C62F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FC1DEA88-5E61-47D1-BABE-BEF3442FA5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BCDC7EEF-6FC9-47BD-B4FC-80EAE2D50C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30100EC0-CC43-41FD-99D3-07C8C0B278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7DBEFCA8-4A80-4AD6-97CA-CB736018A5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D29CEFD1-65B2-48F4-8D96-0564824B84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B51DF517-5117-4614-A4E6-87629B8FD5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7F47C781-B7AA-4E78-9707-60003E9FFA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7BEC703D-65CB-4025-BF6A-E03674614E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4AFA694C-EDCF-4920-A73D-7B46E0BB08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F9B11F5D-37AA-47CB-B18E-70180233B2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8CC3B8D8-310B-48B6-BD7D-44631EED4D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D790AE3C-521D-47AD-97B3-84DBB98732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327316C9-2257-422E-A82E-D3727D756C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39F2F26C-09E8-4CDA-BFBD-3E1B1CA4B3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3948D91B-5B8C-4FF1-9067-3ED90AF22C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D82BD91E-EDB4-4F54-B06B-894D978C68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775E20BC-4408-402E-9A1A-BE4CCE0B73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1362B3B3-F8B0-4E62-A749-5A94B90BE1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B272AA7A-3FF3-4236-B187-62D7E8625B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4529CD25-D013-4907-9E67-EFF28A2909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CAE15F30-961A-4B37-860C-1A5E3A3201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B20F313F-7E27-4973-AE4F-EA1F1083D7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4DB1F59-4317-4BE0-BF4F-4BBB7116D7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FDD05E32-C8B1-4010-B870-1C045C6E2D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574595B9-834F-4CCC-9EAD-1D4A78E925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EF445513-1D0A-4B43-AD2B-9E5F904E1A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40EBEADE-5013-4FD2-A66E-D93210A951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E1B75A76-FCA5-4107-89A7-330265001C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D26A6118-D629-486C-B492-6ABD275C43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C73EBB8A-375E-49D4-9D32-EEF40D8057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B0F03277-1912-436B-9318-568E101590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FE7CFA79-7529-4C1C-A9B4-ED80C86C83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BD0514B-85B5-4C6B-80F9-6FFAE96B79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314-47C5-A688-2CE421715FFF}"/>
                </c:ext>
              </c:extLst>
            </c:dLbl>
            <c:dLbl>
              <c:idx val="1"/>
              <c:tx>
                <c:rich>
                  <a:bodyPr/>
                  <a:lstStyle/>
                  <a:p>
                    <a:fld id="{E49BBCC5-39D2-4F23-9AF6-51DBA44ABB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314-47C5-A688-2CE421715FF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Yucatán</c:v>
                </c:pt>
                <c:pt idx="1">
                  <c:v>Nacional</c:v>
                </c:pt>
              </c:strCache>
            </c:strRef>
          </c:cat>
          <c:val>
            <c:numRef>
              <c:f>'_NACIONAL-ESTADO_'!$C$2:$C$3</c:f>
              <c:numCache>
                <c:formatCode>General</c:formatCode>
                <c:ptCount val="2"/>
                <c:pt idx="0">
                  <c:v>-45.9</c:v>
                </c:pt>
                <c:pt idx="1">
                  <c:v>-49.1</c:v>
                </c:pt>
              </c:numCache>
            </c:numRef>
          </c:val>
          <c:extLst>
            <c:ext xmlns:c15="http://schemas.microsoft.com/office/drawing/2012/chart" uri="{02D57815-91ED-43cb-92C2-25804820EDAC}">
              <c15:datalabelsRange>
                <c15:f>'_NACIONAL-ESTADO_'!$G$2:$G$3</c15:f>
                <c15:dlblRangeCache>
                  <c:ptCount val="2"/>
                  <c:pt idx="0">
                    <c:v>45.9</c:v>
                  </c:pt>
                  <c:pt idx="1">
                    <c:v>49.1</c:v>
                  </c:pt>
                </c15:dlblRangeCache>
              </c15:datalabelsRange>
            </c:ext>
            <c:ext xmlns:c16="http://schemas.microsoft.com/office/drawing/2014/chart" uri="{C3380CC4-5D6E-409C-BE32-E72D297353CC}">
              <c16:uniqueId val="{00000002-C314-47C5-A688-2CE421715FFF}"/>
            </c:ext>
          </c:extLst>
        </c:ser>
        <c:ser>
          <c:idx val="1"/>
          <c:order val="1"/>
          <c:tx>
            <c:v>NII</c:v>
          </c:tx>
          <c:spPr>
            <a:solidFill>
              <a:srgbClr val="B07CAA"/>
            </a:solidFill>
          </c:spPr>
          <c:invertIfNegative val="0"/>
          <c:dLbls>
            <c:dLbl>
              <c:idx val="0"/>
              <c:tx>
                <c:rich>
                  <a:bodyPr/>
                  <a:lstStyle/>
                  <a:p>
                    <a:fld id="{DD17F885-840E-43F5-94CD-8367E556C7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314-47C5-A688-2CE421715FFF}"/>
                </c:ext>
              </c:extLst>
            </c:dLbl>
            <c:dLbl>
              <c:idx val="1"/>
              <c:tx>
                <c:rich>
                  <a:bodyPr/>
                  <a:lstStyle/>
                  <a:p>
                    <a:fld id="{0B126E4C-FA01-431F-8000-298A34AE8B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314-47C5-A688-2CE421715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Yucatán</c:v>
                </c:pt>
                <c:pt idx="1">
                  <c:v>Nacional</c:v>
                </c:pt>
              </c:strCache>
            </c:strRef>
          </c:cat>
          <c:val>
            <c:numRef>
              <c:f>'_NACIONAL-ESTADO_'!$D$2:$D$3</c:f>
              <c:numCache>
                <c:formatCode>General</c:formatCode>
                <c:ptCount val="2"/>
                <c:pt idx="0">
                  <c:v>34.700000000000003</c:v>
                </c:pt>
                <c:pt idx="1">
                  <c:v>32.9</c:v>
                </c:pt>
              </c:numCache>
            </c:numRef>
          </c:val>
          <c:extLst>
            <c:ext xmlns:c15="http://schemas.microsoft.com/office/drawing/2012/chart" uri="{02D57815-91ED-43cb-92C2-25804820EDAC}">
              <c15:datalabelsRange>
                <c15:f>'_NACIONAL-ESTADO_'!$H$2:$H$3</c15:f>
                <c15:dlblRangeCache>
                  <c:ptCount val="2"/>
                  <c:pt idx="0">
                    <c:v>34.7</c:v>
                  </c:pt>
                  <c:pt idx="1">
                    <c:v>32.9</c:v>
                  </c:pt>
                </c15:dlblRangeCache>
              </c15:datalabelsRange>
            </c:ext>
            <c:ext xmlns:c16="http://schemas.microsoft.com/office/drawing/2014/chart" uri="{C3380CC4-5D6E-409C-BE32-E72D297353CC}">
              <c16:uniqueId val="{00000005-C314-47C5-A688-2CE421715FFF}"/>
            </c:ext>
          </c:extLst>
        </c:ser>
        <c:ser>
          <c:idx val="2"/>
          <c:order val="2"/>
          <c:tx>
            <c:v>NIII</c:v>
          </c:tx>
          <c:spPr>
            <a:solidFill>
              <a:srgbClr val="9A528E"/>
            </a:solidFill>
          </c:spPr>
          <c:invertIfNegative val="0"/>
          <c:dLbls>
            <c:dLbl>
              <c:idx val="0"/>
              <c:tx>
                <c:rich>
                  <a:bodyPr/>
                  <a:lstStyle/>
                  <a:p>
                    <a:fld id="{D7CE452F-B71F-4867-A776-1B139651AE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314-47C5-A688-2CE421715FFF}"/>
                </c:ext>
              </c:extLst>
            </c:dLbl>
            <c:dLbl>
              <c:idx val="1"/>
              <c:tx>
                <c:rich>
                  <a:bodyPr/>
                  <a:lstStyle/>
                  <a:p>
                    <a:fld id="{87F01E03-CBBB-4D9F-8D97-CF8D130D9F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314-47C5-A688-2CE421715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Yucatán</c:v>
                </c:pt>
                <c:pt idx="1">
                  <c:v>Nacional</c:v>
                </c:pt>
              </c:strCache>
            </c:strRef>
          </c:cat>
          <c:val>
            <c:numRef>
              <c:f>'_NACIONAL-ESTADO_'!$E$2:$E$3</c:f>
              <c:numCache>
                <c:formatCode>General</c:formatCode>
                <c:ptCount val="2"/>
                <c:pt idx="0">
                  <c:v>16.399999999999999</c:v>
                </c:pt>
                <c:pt idx="1">
                  <c:v>15.1</c:v>
                </c:pt>
              </c:numCache>
            </c:numRef>
          </c:val>
          <c:extLst>
            <c:ext xmlns:c15="http://schemas.microsoft.com/office/drawing/2012/chart" uri="{02D57815-91ED-43cb-92C2-25804820EDAC}">
              <c15:datalabelsRange>
                <c15:f>'_NACIONAL-ESTADO_'!$I$2:$I$3</c15:f>
                <c15:dlblRangeCache>
                  <c:ptCount val="2"/>
                  <c:pt idx="0">
                    <c:v>16.4</c:v>
                  </c:pt>
                  <c:pt idx="1">
                    <c:v>15.1</c:v>
                  </c:pt>
                </c15:dlblRangeCache>
              </c15:datalabelsRange>
            </c:ext>
            <c:ext xmlns:c16="http://schemas.microsoft.com/office/drawing/2014/chart" uri="{C3380CC4-5D6E-409C-BE32-E72D297353CC}">
              <c16:uniqueId val="{00000008-C314-47C5-A688-2CE421715FFF}"/>
            </c:ext>
          </c:extLst>
        </c:ser>
        <c:ser>
          <c:idx val="3"/>
          <c:order val="3"/>
          <c:tx>
            <c:v>NIV</c:v>
          </c:tx>
          <c:spPr>
            <a:solidFill>
              <a:srgbClr val="862A77"/>
            </a:solidFill>
          </c:spPr>
          <c:invertIfNegative val="0"/>
          <c:dLbls>
            <c:dLbl>
              <c:idx val="0"/>
              <c:layout>
                <c:manualLayout>
                  <c:x val="2.424242424242402E-2"/>
                  <c:y val="0"/>
                </c:manualLayout>
              </c:layout>
              <c:tx>
                <c:rich>
                  <a:bodyPr/>
                  <a:lstStyle/>
                  <a:p>
                    <a:pPr>
                      <a:defRPr sz="1400" b="1" baseline="0">
                        <a:solidFill>
                          <a:srgbClr val="862A77"/>
                        </a:solidFill>
                        <a:latin typeface="Calibri"/>
                      </a:defRPr>
                    </a:pPr>
                    <a:fld id="{DB8AA616-A55A-47A2-BE08-013E998F7A1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314-47C5-A688-2CE421715FFF}"/>
                </c:ext>
              </c:extLst>
            </c:dLbl>
            <c:dLbl>
              <c:idx val="1"/>
              <c:layout>
                <c:manualLayout>
                  <c:x val="2.7272727272727271E-2"/>
                  <c:y val="0"/>
                </c:manualLayout>
              </c:layout>
              <c:tx>
                <c:rich>
                  <a:bodyPr/>
                  <a:lstStyle/>
                  <a:p>
                    <a:pPr>
                      <a:defRPr sz="1400" b="1" baseline="0">
                        <a:solidFill>
                          <a:srgbClr val="862A77"/>
                        </a:solidFill>
                        <a:latin typeface="Calibri"/>
                      </a:defRPr>
                    </a:pPr>
                    <a:fld id="{07637149-ECB1-4C5C-8787-DD19BC44A93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314-47C5-A688-2CE421715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Yucatán</c:v>
                </c:pt>
                <c:pt idx="1">
                  <c:v>Nacional</c:v>
                </c:pt>
              </c:strCache>
            </c:strRef>
          </c:cat>
          <c:val>
            <c:numRef>
              <c:f>'_NACIONAL-ESTADO_'!$F$2:$F$3</c:f>
              <c:numCache>
                <c:formatCode>General</c:formatCode>
                <c:ptCount val="2"/>
                <c:pt idx="0">
                  <c:v>3</c:v>
                </c:pt>
                <c:pt idx="1">
                  <c:v>2.8</c:v>
                </c:pt>
              </c:numCache>
            </c:numRef>
          </c:val>
          <c:extLst>
            <c:ext xmlns:c15="http://schemas.microsoft.com/office/drawing/2012/chart" uri="{02D57815-91ED-43cb-92C2-25804820EDAC}">
              <c15:datalabelsRange>
                <c15:f>'_NACIONAL-ESTADO_'!$J$2:$J$3</c15:f>
                <c15:dlblRangeCache>
                  <c:ptCount val="2"/>
                  <c:pt idx="0">
                    <c:v>3.0</c:v>
                  </c:pt>
                  <c:pt idx="1">
                    <c:v>2.8</c:v>
                  </c:pt>
                </c15:dlblRangeCache>
              </c15:datalabelsRange>
            </c:ext>
            <c:ext xmlns:c16="http://schemas.microsoft.com/office/drawing/2014/chart" uri="{C3380CC4-5D6E-409C-BE32-E72D297353CC}">
              <c16:uniqueId val="{0000000B-C314-47C5-A688-2CE421715FFF}"/>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E176C7A-2C51-4051-BA8C-47CBF653FD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42F-4327-8D28-972AD4ADC9B2}"/>
                </c:ext>
              </c:extLst>
            </c:dLbl>
            <c:dLbl>
              <c:idx val="1"/>
              <c:tx>
                <c:rich>
                  <a:bodyPr/>
                  <a:lstStyle/>
                  <a:p>
                    <a:fld id="{0E118CB9-5A71-452E-ACA4-4F5132D33A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42F-4327-8D28-972AD4ADC9B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Yucatán</c:v>
                </c:pt>
                <c:pt idx="1">
                  <c:v>Nacional</c:v>
                </c:pt>
              </c:strCache>
            </c:strRef>
          </c:cat>
          <c:val>
            <c:numRef>
              <c:f>'_NACIONAL-ESTADO_'!$C$27:$C$28</c:f>
              <c:numCache>
                <c:formatCode>General</c:formatCode>
                <c:ptCount val="2"/>
                <c:pt idx="0">
                  <c:v>-58.9</c:v>
                </c:pt>
                <c:pt idx="1">
                  <c:v>-59.1</c:v>
                </c:pt>
              </c:numCache>
            </c:numRef>
          </c:val>
          <c:extLst>
            <c:ext xmlns:c15="http://schemas.microsoft.com/office/drawing/2012/chart" uri="{02D57815-91ED-43cb-92C2-25804820EDAC}">
              <c15:datalabelsRange>
                <c15:f>'_NACIONAL-ESTADO_'!$G$27:$G$28</c15:f>
                <c15:dlblRangeCache>
                  <c:ptCount val="2"/>
                  <c:pt idx="0">
                    <c:v>58.9</c:v>
                  </c:pt>
                  <c:pt idx="1">
                    <c:v>59.1</c:v>
                  </c:pt>
                </c15:dlblRangeCache>
              </c15:datalabelsRange>
            </c:ext>
            <c:ext xmlns:c16="http://schemas.microsoft.com/office/drawing/2014/chart" uri="{C3380CC4-5D6E-409C-BE32-E72D297353CC}">
              <c16:uniqueId val="{00000002-042F-4327-8D28-972AD4ADC9B2}"/>
            </c:ext>
          </c:extLst>
        </c:ser>
        <c:ser>
          <c:idx val="1"/>
          <c:order val="1"/>
          <c:tx>
            <c:v>NII</c:v>
          </c:tx>
          <c:spPr>
            <a:solidFill>
              <a:srgbClr val="B07CAA"/>
            </a:solidFill>
          </c:spPr>
          <c:invertIfNegative val="0"/>
          <c:dLbls>
            <c:dLbl>
              <c:idx val="0"/>
              <c:tx>
                <c:rich>
                  <a:bodyPr/>
                  <a:lstStyle/>
                  <a:p>
                    <a:fld id="{3AAE0594-B0AC-42FA-A210-37D6307FB7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42F-4327-8D28-972AD4ADC9B2}"/>
                </c:ext>
              </c:extLst>
            </c:dLbl>
            <c:dLbl>
              <c:idx val="1"/>
              <c:tx>
                <c:rich>
                  <a:bodyPr/>
                  <a:lstStyle/>
                  <a:p>
                    <a:fld id="{8F0AD182-4A42-4FEB-B331-6EB914E838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42F-4327-8D28-972AD4ADC9B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Yucatán</c:v>
                </c:pt>
                <c:pt idx="1">
                  <c:v>Nacional</c:v>
                </c:pt>
              </c:strCache>
            </c:strRef>
          </c:cat>
          <c:val>
            <c:numRef>
              <c:f>'_NACIONAL-ESTADO_'!$D$27:$D$28</c:f>
              <c:numCache>
                <c:formatCode>General</c:formatCode>
                <c:ptCount val="2"/>
                <c:pt idx="0">
                  <c:v>19</c:v>
                </c:pt>
                <c:pt idx="1">
                  <c:v>17.899999999999999</c:v>
                </c:pt>
              </c:numCache>
            </c:numRef>
          </c:val>
          <c:extLst>
            <c:ext xmlns:c15="http://schemas.microsoft.com/office/drawing/2012/chart" uri="{02D57815-91ED-43cb-92C2-25804820EDAC}">
              <c15:datalabelsRange>
                <c15:f>'_NACIONAL-ESTADO_'!$H$27:$H$28</c15:f>
                <c15:dlblRangeCache>
                  <c:ptCount val="2"/>
                  <c:pt idx="0">
                    <c:v>19.0</c:v>
                  </c:pt>
                  <c:pt idx="1">
                    <c:v>17.9</c:v>
                  </c:pt>
                </c15:dlblRangeCache>
              </c15:datalabelsRange>
            </c:ext>
            <c:ext xmlns:c16="http://schemas.microsoft.com/office/drawing/2014/chart" uri="{C3380CC4-5D6E-409C-BE32-E72D297353CC}">
              <c16:uniqueId val="{00000005-042F-4327-8D28-972AD4ADC9B2}"/>
            </c:ext>
          </c:extLst>
        </c:ser>
        <c:ser>
          <c:idx val="2"/>
          <c:order val="2"/>
          <c:tx>
            <c:v>NIII</c:v>
          </c:tx>
          <c:spPr>
            <a:solidFill>
              <a:srgbClr val="9A528E"/>
            </a:solidFill>
          </c:spPr>
          <c:invertIfNegative val="0"/>
          <c:dLbls>
            <c:dLbl>
              <c:idx val="0"/>
              <c:tx>
                <c:rich>
                  <a:bodyPr/>
                  <a:lstStyle/>
                  <a:p>
                    <a:fld id="{D3F40F0C-C7A8-4029-ACE7-AD346D240E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42F-4327-8D28-972AD4ADC9B2}"/>
                </c:ext>
              </c:extLst>
            </c:dLbl>
            <c:dLbl>
              <c:idx val="1"/>
              <c:tx>
                <c:rich>
                  <a:bodyPr/>
                  <a:lstStyle/>
                  <a:p>
                    <a:fld id="{1F838936-3D3B-4ECE-B578-5DC2A13435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42F-4327-8D28-972AD4ADC9B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Yucatán</c:v>
                </c:pt>
                <c:pt idx="1">
                  <c:v>Nacional</c:v>
                </c:pt>
              </c:strCache>
            </c:strRef>
          </c:cat>
          <c:val>
            <c:numRef>
              <c:f>'_NACIONAL-ESTADO_'!$E$27:$E$28</c:f>
              <c:numCache>
                <c:formatCode>General</c:formatCode>
                <c:ptCount val="2"/>
                <c:pt idx="0">
                  <c:v>14.8</c:v>
                </c:pt>
                <c:pt idx="1">
                  <c:v>14.8</c:v>
                </c:pt>
              </c:numCache>
            </c:numRef>
          </c:val>
          <c:extLst>
            <c:ext xmlns:c15="http://schemas.microsoft.com/office/drawing/2012/chart" uri="{02D57815-91ED-43cb-92C2-25804820EDAC}">
              <c15:datalabelsRange>
                <c15:f>'_NACIONAL-ESTADO_'!$I$27:$I$28</c15:f>
                <c15:dlblRangeCache>
                  <c:ptCount val="2"/>
                  <c:pt idx="0">
                    <c:v>14.8</c:v>
                  </c:pt>
                  <c:pt idx="1">
                    <c:v>14.8</c:v>
                  </c:pt>
                </c15:dlblRangeCache>
              </c15:datalabelsRange>
            </c:ext>
            <c:ext xmlns:c16="http://schemas.microsoft.com/office/drawing/2014/chart" uri="{C3380CC4-5D6E-409C-BE32-E72D297353CC}">
              <c16:uniqueId val="{00000008-042F-4327-8D28-972AD4ADC9B2}"/>
            </c:ext>
          </c:extLst>
        </c:ser>
        <c:ser>
          <c:idx val="3"/>
          <c:order val="3"/>
          <c:tx>
            <c:v>NIV</c:v>
          </c:tx>
          <c:spPr>
            <a:solidFill>
              <a:srgbClr val="862A77"/>
            </a:solidFill>
          </c:spPr>
          <c:invertIfNegative val="0"/>
          <c:dLbls>
            <c:dLbl>
              <c:idx val="0"/>
              <c:tx>
                <c:rich>
                  <a:bodyPr/>
                  <a:lstStyle/>
                  <a:p>
                    <a:fld id="{754CC6DA-77E7-453C-983E-FFF8D71AB3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42F-4327-8D28-972AD4ADC9B2}"/>
                </c:ext>
              </c:extLst>
            </c:dLbl>
            <c:dLbl>
              <c:idx val="1"/>
              <c:tx>
                <c:rich>
                  <a:bodyPr/>
                  <a:lstStyle/>
                  <a:p>
                    <a:fld id="{BA2940A3-CCD4-4535-9148-177F537458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42F-4327-8D28-972AD4ADC9B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Yucatán</c:v>
                </c:pt>
                <c:pt idx="1">
                  <c:v>Nacional</c:v>
                </c:pt>
              </c:strCache>
            </c:strRef>
          </c:cat>
          <c:val>
            <c:numRef>
              <c:f>'_NACIONAL-ESTADO_'!$F$27:$F$28</c:f>
              <c:numCache>
                <c:formatCode>General</c:formatCode>
                <c:ptCount val="2"/>
                <c:pt idx="0">
                  <c:v>7.3</c:v>
                </c:pt>
                <c:pt idx="1">
                  <c:v>8.1999999999999993</c:v>
                </c:pt>
              </c:numCache>
            </c:numRef>
          </c:val>
          <c:extLst>
            <c:ext xmlns:c15="http://schemas.microsoft.com/office/drawing/2012/chart" uri="{02D57815-91ED-43cb-92C2-25804820EDAC}">
              <c15:datalabelsRange>
                <c15:f>'_NACIONAL-ESTADO_'!$J$27:$J$28</c15:f>
                <c15:dlblRangeCache>
                  <c:ptCount val="2"/>
                  <c:pt idx="0">
                    <c:v>7.3</c:v>
                  </c:pt>
                  <c:pt idx="1">
                    <c:v>8.2</c:v>
                  </c:pt>
                </c15:dlblRangeCache>
              </c15:datalabelsRange>
            </c:ext>
            <c:ext xmlns:c16="http://schemas.microsoft.com/office/drawing/2014/chart" uri="{C3380CC4-5D6E-409C-BE32-E72D297353CC}">
              <c16:uniqueId val="{0000000B-042F-4327-8D28-972AD4ADC9B2}"/>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EDF-4CFC-990F-204FC3F595BC}"/>
              </c:ext>
            </c:extLst>
          </c:dPt>
          <c:cat>
            <c:numRef>
              <c:f>_ANIO_INT_!$B$2:$B$3</c:f>
              <c:numCache>
                <c:formatCode>General</c:formatCode>
                <c:ptCount val="2"/>
                <c:pt idx="0">
                  <c:v>2015</c:v>
                </c:pt>
                <c:pt idx="1">
                  <c:v>2018</c:v>
                </c:pt>
              </c:numCache>
            </c:numRef>
          </c:cat>
          <c:val>
            <c:numRef>
              <c:f>_ANIO_INT_!$C$2:$C$3</c:f>
              <c:numCache>
                <c:formatCode>General</c:formatCode>
                <c:ptCount val="2"/>
                <c:pt idx="0">
                  <c:v>492.43799999999999</c:v>
                </c:pt>
                <c:pt idx="1">
                  <c:v>501.24400000000003</c:v>
                </c:pt>
              </c:numCache>
            </c:numRef>
          </c:val>
          <c:smooth val="0"/>
          <c:extLst>
            <c:ext xmlns:c16="http://schemas.microsoft.com/office/drawing/2014/chart" uri="{C3380CC4-5D6E-409C-BE32-E72D297353CC}">
              <c16:uniqueId val="{00000001-DEDF-4CFC-990F-204FC3F595B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DEDF-4CFC-990F-204FC3F595BC}"/>
              </c:ext>
            </c:extLst>
          </c:dPt>
          <c:cat>
            <c:numRef>
              <c:f>_ANIO_INT_!$B$2:$B$3</c:f>
              <c:numCache>
                <c:formatCode>General</c:formatCode>
                <c:ptCount val="2"/>
                <c:pt idx="0">
                  <c:v>2015</c:v>
                </c:pt>
                <c:pt idx="1">
                  <c:v>2018</c:v>
                </c:pt>
              </c:numCache>
            </c:numRef>
          </c:cat>
          <c:val>
            <c:numRef>
              <c:f>_ANIO_INT_!$D$2:$D$3</c:f>
              <c:numCache>
                <c:formatCode>General</c:formatCode>
                <c:ptCount val="2"/>
                <c:pt idx="0">
                  <c:v>507.56200000000001</c:v>
                </c:pt>
                <c:pt idx="1">
                  <c:v>518.75599999999997</c:v>
                </c:pt>
              </c:numCache>
            </c:numRef>
          </c:val>
          <c:smooth val="0"/>
          <c:extLst>
            <c:ext xmlns:c16="http://schemas.microsoft.com/office/drawing/2014/chart" uri="{C3380CC4-5D6E-409C-BE32-E72D297353CC}">
              <c16:uniqueId val="{00000003-DEDF-4CFC-990F-204FC3F595BC}"/>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EDF-4CFC-990F-204FC3F595B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DF-4CFC-990F-204FC3F595B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500</c:v>
                </c:pt>
                <c:pt idx="1">
                  <c:v>510</c:v>
                </c:pt>
              </c:numCache>
            </c:numRef>
          </c:val>
          <c:smooth val="0"/>
          <c:extLst>
            <c:ext xmlns:c16="http://schemas.microsoft.com/office/drawing/2014/chart" uri="{C3380CC4-5D6E-409C-BE32-E72D297353CC}">
              <c16:uniqueId val="{00000005-DEDF-4CFC-990F-204FC3F595BC}"/>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98F-466E-8423-885AB8E1FA13}"/>
              </c:ext>
            </c:extLst>
          </c:dPt>
          <c:cat>
            <c:numRef>
              <c:f>_ANIO_INT_!$B$27:$B$28</c:f>
              <c:numCache>
                <c:formatCode>General</c:formatCode>
                <c:ptCount val="2"/>
                <c:pt idx="0">
                  <c:v>2015</c:v>
                </c:pt>
                <c:pt idx="1">
                  <c:v>2018</c:v>
                </c:pt>
              </c:numCache>
            </c:numRef>
          </c:cat>
          <c:val>
            <c:numRef>
              <c:f>_ANIO_INT_!$C$27:$C$28</c:f>
              <c:numCache>
                <c:formatCode>General</c:formatCode>
                <c:ptCount val="2"/>
                <c:pt idx="0">
                  <c:v>484.84100000000001</c:v>
                </c:pt>
                <c:pt idx="1">
                  <c:v>494.24900000000002</c:v>
                </c:pt>
              </c:numCache>
            </c:numRef>
          </c:val>
          <c:smooth val="0"/>
          <c:extLst>
            <c:ext xmlns:c16="http://schemas.microsoft.com/office/drawing/2014/chart" uri="{C3380CC4-5D6E-409C-BE32-E72D297353CC}">
              <c16:uniqueId val="{00000001-F98F-466E-8423-885AB8E1FA1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F98F-466E-8423-885AB8E1FA13}"/>
              </c:ext>
            </c:extLst>
          </c:dPt>
          <c:cat>
            <c:numRef>
              <c:f>_ANIO_INT_!$B$27:$B$28</c:f>
              <c:numCache>
                <c:formatCode>General</c:formatCode>
                <c:ptCount val="2"/>
                <c:pt idx="0">
                  <c:v>2015</c:v>
                </c:pt>
                <c:pt idx="1">
                  <c:v>2018</c:v>
                </c:pt>
              </c:numCache>
            </c:numRef>
          </c:cat>
          <c:val>
            <c:numRef>
              <c:f>_ANIO_INT_!$D$27:$D$28</c:f>
              <c:numCache>
                <c:formatCode>General</c:formatCode>
                <c:ptCount val="2"/>
                <c:pt idx="0">
                  <c:v>501.15899999999999</c:v>
                </c:pt>
                <c:pt idx="1">
                  <c:v>513.75099999999998</c:v>
                </c:pt>
              </c:numCache>
            </c:numRef>
          </c:val>
          <c:smooth val="0"/>
          <c:extLst>
            <c:ext xmlns:c16="http://schemas.microsoft.com/office/drawing/2014/chart" uri="{C3380CC4-5D6E-409C-BE32-E72D297353CC}">
              <c16:uniqueId val="{00000003-F98F-466E-8423-885AB8E1FA13}"/>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98F-466E-8423-885AB8E1FA1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8F-466E-8423-885AB8E1FA1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493</c:v>
                </c:pt>
                <c:pt idx="1">
                  <c:v>504</c:v>
                </c:pt>
              </c:numCache>
            </c:numRef>
          </c:val>
          <c:smooth val="0"/>
          <c:extLst>
            <c:ext xmlns:c16="http://schemas.microsoft.com/office/drawing/2014/chart" uri="{C3380CC4-5D6E-409C-BE32-E72D297353CC}">
              <c16:uniqueId val="{00000005-F98F-466E-8423-885AB8E1FA13}"/>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532E11F-F07A-47A9-8D36-BC9CB84298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A0-4055-B699-862FAF517B67}"/>
                </c:ext>
              </c:extLst>
            </c:dLbl>
            <c:dLbl>
              <c:idx val="1"/>
              <c:tx>
                <c:rich>
                  <a:bodyPr/>
                  <a:lstStyle/>
                  <a:p>
                    <a:fld id="{26B86E49-055C-4830-AA80-E6A623591C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BA0-4055-B699-862FAF517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A0-4055-B699-862FAF517B67}"/>
                </c:ext>
              </c:extLst>
            </c:dLbl>
            <c:dLbl>
              <c:idx val="3"/>
              <c:tx>
                <c:rich>
                  <a:bodyPr/>
                  <a:lstStyle/>
                  <a:p>
                    <a:fld id="{596606E8-C3D6-4336-A869-46FFE54653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BA0-4055-B699-862FAF517B6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Yucatán</c:v>
                </c:pt>
              </c:strCache>
            </c:strRef>
          </c:cat>
          <c:val>
            <c:numRef>
              <c:f>_TIP_ESC_!$C$2:$C$5</c:f>
              <c:numCache>
                <c:formatCode>General</c:formatCode>
                <c:ptCount val="4"/>
                <c:pt idx="0">
                  <c:v>-48</c:v>
                </c:pt>
                <c:pt idx="1">
                  <c:v>-17.600000000000001</c:v>
                </c:pt>
                <c:pt idx="3">
                  <c:v>-45.9</c:v>
                </c:pt>
              </c:numCache>
            </c:numRef>
          </c:val>
          <c:extLst>
            <c:ext xmlns:c15="http://schemas.microsoft.com/office/drawing/2012/chart" uri="{02D57815-91ED-43cb-92C2-25804820EDAC}">
              <c15:datalabelsRange>
                <c15:f>_TIP_ESC_!$G$2:$G$5</c15:f>
                <c15:dlblRangeCache>
                  <c:ptCount val="4"/>
                  <c:pt idx="0">
                    <c:v>48.0</c:v>
                  </c:pt>
                  <c:pt idx="1">
                    <c:v>17.6˟</c:v>
                  </c:pt>
                  <c:pt idx="3">
                    <c:v>45.9</c:v>
                  </c:pt>
                </c15:dlblRangeCache>
              </c15:datalabelsRange>
            </c:ext>
            <c:ext xmlns:c16="http://schemas.microsoft.com/office/drawing/2014/chart" uri="{C3380CC4-5D6E-409C-BE32-E72D297353CC}">
              <c16:uniqueId val="{00000004-2BA0-4055-B699-862FAF517B67}"/>
            </c:ext>
          </c:extLst>
        </c:ser>
        <c:ser>
          <c:idx val="1"/>
          <c:order val="1"/>
          <c:tx>
            <c:v>NII</c:v>
          </c:tx>
          <c:spPr>
            <a:solidFill>
              <a:srgbClr val="B07CAA"/>
            </a:solidFill>
          </c:spPr>
          <c:invertIfNegative val="0"/>
          <c:dLbls>
            <c:dLbl>
              <c:idx val="0"/>
              <c:tx>
                <c:rich>
                  <a:bodyPr/>
                  <a:lstStyle/>
                  <a:p>
                    <a:fld id="{682FE0E7-D50C-4573-9929-CFB40097F3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BA0-4055-B699-862FAF517B67}"/>
                </c:ext>
              </c:extLst>
            </c:dLbl>
            <c:dLbl>
              <c:idx val="1"/>
              <c:tx>
                <c:rich>
                  <a:bodyPr/>
                  <a:lstStyle/>
                  <a:p>
                    <a:fld id="{35138921-6283-4AE7-BA95-3CA129CDB1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BA0-4055-B699-862FAF517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A0-4055-B699-862FAF517B67}"/>
                </c:ext>
              </c:extLst>
            </c:dLbl>
            <c:dLbl>
              <c:idx val="3"/>
              <c:tx>
                <c:rich>
                  <a:bodyPr/>
                  <a:lstStyle/>
                  <a:p>
                    <a:fld id="{DCD581E2-2A42-4211-BB6F-BC2362A4E8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A0-4055-B699-862FAF517B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Yucatán</c:v>
                </c:pt>
              </c:strCache>
            </c:strRef>
          </c:cat>
          <c:val>
            <c:numRef>
              <c:f>_TIP_ESC_!$D$2:$D$5</c:f>
              <c:numCache>
                <c:formatCode>General</c:formatCode>
                <c:ptCount val="4"/>
                <c:pt idx="0">
                  <c:v>35.1</c:v>
                </c:pt>
                <c:pt idx="1">
                  <c:v>33.799999999999997</c:v>
                </c:pt>
                <c:pt idx="3">
                  <c:v>34.700000000000003</c:v>
                </c:pt>
              </c:numCache>
            </c:numRef>
          </c:val>
          <c:extLst>
            <c:ext xmlns:c15="http://schemas.microsoft.com/office/drawing/2012/chart" uri="{02D57815-91ED-43cb-92C2-25804820EDAC}">
              <c15:datalabelsRange>
                <c15:f>_TIP_ESC_!$H$2:$H$5</c15:f>
                <c15:dlblRangeCache>
                  <c:ptCount val="4"/>
                  <c:pt idx="0">
                    <c:v>35.1</c:v>
                  </c:pt>
                  <c:pt idx="1">
                    <c:v>33.8</c:v>
                  </c:pt>
                  <c:pt idx="3">
                    <c:v>34.7</c:v>
                  </c:pt>
                </c15:dlblRangeCache>
              </c15:datalabelsRange>
            </c:ext>
            <c:ext xmlns:c16="http://schemas.microsoft.com/office/drawing/2014/chart" uri="{C3380CC4-5D6E-409C-BE32-E72D297353CC}">
              <c16:uniqueId val="{00000009-2BA0-4055-B699-862FAF517B67}"/>
            </c:ext>
          </c:extLst>
        </c:ser>
        <c:ser>
          <c:idx val="2"/>
          <c:order val="2"/>
          <c:tx>
            <c:v>NIII</c:v>
          </c:tx>
          <c:spPr>
            <a:solidFill>
              <a:srgbClr val="9A528E"/>
            </a:solidFill>
          </c:spPr>
          <c:invertIfNegative val="0"/>
          <c:dLbls>
            <c:dLbl>
              <c:idx val="0"/>
              <c:tx>
                <c:rich>
                  <a:bodyPr/>
                  <a:lstStyle/>
                  <a:p>
                    <a:fld id="{5A30A276-AF51-4C24-9EC9-81B2B1AAA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BA0-4055-B699-862FAF517B67}"/>
                </c:ext>
              </c:extLst>
            </c:dLbl>
            <c:dLbl>
              <c:idx val="1"/>
              <c:tx>
                <c:rich>
                  <a:bodyPr/>
                  <a:lstStyle/>
                  <a:p>
                    <a:fld id="{7261704C-D00A-4839-9D4E-D94A4C56FC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A0-4055-B699-862FAF517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A0-4055-B699-862FAF517B67}"/>
                </c:ext>
              </c:extLst>
            </c:dLbl>
            <c:dLbl>
              <c:idx val="3"/>
              <c:tx>
                <c:rich>
                  <a:bodyPr/>
                  <a:lstStyle/>
                  <a:p>
                    <a:fld id="{E39A97BA-8878-461F-8948-57D397376A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BA0-4055-B699-862FAF517B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Yucatán</c:v>
                </c:pt>
              </c:strCache>
            </c:strRef>
          </c:cat>
          <c:val>
            <c:numRef>
              <c:f>_TIP_ESC_!$E$2:$E$5</c:f>
              <c:numCache>
                <c:formatCode>General</c:formatCode>
                <c:ptCount val="4"/>
                <c:pt idx="0">
                  <c:v>14.6</c:v>
                </c:pt>
                <c:pt idx="1">
                  <c:v>37.299999999999997</c:v>
                </c:pt>
                <c:pt idx="3">
                  <c:v>16.399999999999999</c:v>
                </c:pt>
              </c:numCache>
            </c:numRef>
          </c:val>
          <c:extLst>
            <c:ext xmlns:c15="http://schemas.microsoft.com/office/drawing/2012/chart" uri="{02D57815-91ED-43cb-92C2-25804820EDAC}">
              <c15:datalabelsRange>
                <c15:f>_TIP_ESC_!$I$2:$I$5</c15:f>
                <c15:dlblRangeCache>
                  <c:ptCount val="4"/>
                  <c:pt idx="0">
                    <c:v>14.6</c:v>
                  </c:pt>
                  <c:pt idx="1">
                    <c:v>37.3</c:v>
                  </c:pt>
                  <c:pt idx="3">
                    <c:v>16.4</c:v>
                  </c:pt>
                </c15:dlblRangeCache>
              </c15:datalabelsRange>
            </c:ext>
            <c:ext xmlns:c16="http://schemas.microsoft.com/office/drawing/2014/chart" uri="{C3380CC4-5D6E-409C-BE32-E72D297353CC}">
              <c16:uniqueId val="{0000000E-2BA0-4055-B699-862FAF517B67}"/>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C9D52981-3420-45D9-B32C-FF2C1A1842E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BA0-4055-B699-862FAF517B67}"/>
                </c:ext>
              </c:extLst>
            </c:dLbl>
            <c:dLbl>
              <c:idx val="1"/>
              <c:tx>
                <c:rich>
                  <a:bodyPr/>
                  <a:lstStyle/>
                  <a:p>
                    <a:fld id="{D9631B42-B2C3-4ECB-896F-2844AFE890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A0-4055-B699-862FAF517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A0-4055-B699-862FAF517B67}"/>
                </c:ext>
              </c:extLst>
            </c:dLbl>
            <c:dLbl>
              <c:idx val="3"/>
              <c:layout>
                <c:manualLayout>
                  <c:x val="2.1212121212121213E-2"/>
                  <c:y val="0"/>
                </c:manualLayout>
              </c:layout>
              <c:tx>
                <c:rich>
                  <a:bodyPr/>
                  <a:lstStyle/>
                  <a:p>
                    <a:pPr>
                      <a:defRPr sz="1400" b="1" baseline="0">
                        <a:solidFill>
                          <a:srgbClr val="862A77"/>
                        </a:solidFill>
                        <a:latin typeface="Calibri"/>
                      </a:defRPr>
                    </a:pPr>
                    <a:fld id="{C099CB17-A356-4CAF-98E2-790E2AFF861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BA0-4055-B699-862FAF517B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Yucatán</c:v>
                </c:pt>
              </c:strCache>
            </c:strRef>
          </c:cat>
          <c:val>
            <c:numRef>
              <c:f>_TIP_ESC_!$F$2:$F$5</c:f>
              <c:numCache>
                <c:formatCode>General</c:formatCode>
                <c:ptCount val="4"/>
                <c:pt idx="0">
                  <c:v>2.2999999999999998</c:v>
                </c:pt>
                <c:pt idx="1">
                  <c:v>11.4</c:v>
                </c:pt>
                <c:pt idx="3">
                  <c:v>3</c:v>
                </c:pt>
              </c:numCache>
            </c:numRef>
          </c:val>
          <c:extLst>
            <c:ext xmlns:c15="http://schemas.microsoft.com/office/drawing/2012/chart" uri="{02D57815-91ED-43cb-92C2-25804820EDAC}">
              <c15:datalabelsRange>
                <c15:f>_TIP_ESC_!$J$2:$J$5</c15:f>
                <c15:dlblRangeCache>
                  <c:ptCount val="4"/>
                  <c:pt idx="0">
                    <c:v>2.3˟</c:v>
                  </c:pt>
                  <c:pt idx="1">
                    <c:v>11.4˟</c:v>
                  </c:pt>
                  <c:pt idx="3">
                    <c:v>3.0</c:v>
                  </c:pt>
                </c15:dlblRangeCache>
              </c15:datalabelsRange>
            </c:ext>
            <c:ext xmlns:c16="http://schemas.microsoft.com/office/drawing/2014/chart" uri="{C3380CC4-5D6E-409C-BE32-E72D297353CC}">
              <c16:uniqueId val="{00000013-2BA0-4055-B699-862FAF517B6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AC14CB7-55C2-4F6B-9DB6-47046A8C21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CC6-424E-BADF-24EC65D6CC72}"/>
                </c:ext>
              </c:extLst>
            </c:dLbl>
            <c:dLbl>
              <c:idx val="1"/>
              <c:tx>
                <c:rich>
                  <a:bodyPr/>
                  <a:lstStyle/>
                  <a:p>
                    <a:fld id="{24EFB1A9-3F3A-4460-A82A-CDFA8704DA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CC6-424E-BADF-24EC65D6CC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6-424E-BADF-24EC65D6CC72}"/>
                </c:ext>
              </c:extLst>
            </c:dLbl>
            <c:dLbl>
              <c:idx val="3"/>
              <c:tx>
                <c:rich>
                  <a:bodyPr/>
                  <a:lstStyle/>
                  <a:p>
                    <a:fld id="{50786D07-734C-43E2-BC6F-81E64C3422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CC6-424E-BADF-24EC65D6CC7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Yucatán</c:v>
                </c:pt>
              </c:strCache>
            </c:strRef>
          </c:cat>
          <c:val>
            <c:numRef>
              <c:f>_TIP_ESC_!$C$28:$C$31</c:f>
              <c:numCache>
                <c:formatCode>General</c:formatCode>
                <c:ptCount val="4"/>
                <c:pt idx="0">
                  <c:v>-60.4</c:v>
                </c:pt>
                <c:pt idx="1">
                  <c:v>-37.299999999999997</c:v>
                </c:pt>
                <c:pt idx="3">
                  <c:v>-58.9</c:v>
                </c:pt>
              </c:numCache>
            </c:numRef>
          </c:val>
          <c:extLst>
            <c:ext xmlns:c15="http://schemas.microsoft.com/office/drawing/2012/chart" uri="{02D57815-91ED-43cb-92C2-25804820EDAC}">
              <c15:datalabelsRange>
                <c15:f>_TIP_ESC_!$G$28:$G$31</c15:f>
                <c15:dlblRangeCache>
                  <c:ptCount val="4"/>
                  <c:pt idx="0">
                    <c:v>60.4</c:v>
                  </c:pt>
                  <c:pt idx="1">
                    <c:v>37.3</c:v>
                  </c:pt>
                  <c:pt idx="3">
                    <c:v>58.9</c:v>
                  </c:pt>
                </c15:dlblRangeCache>
              </c15:datalabelsRange>
            </c:ext>
            <c:ext xmlns:c16="http://schemas.microsoft.com/office/drawing/2014/chart" uri="{C3380CC4-5D6E-409C-BE32-E72D297353CC}">
              <c16:uniqueId val="{00000004-1CC6-424E-BADF-24EC65D6CC72}"/>
            </c:ext>
          </c:extLst>
        </c:ser>
        <c:ser>
          <c:idx val="1"/>
          <c:order val="1"/>
          <c:tx>
            <c:v>NII</c:v>
          </c:tx>
          <c:spPr>
            <a:solidFill>
              <a:srgbClr val="B07CAA"/>
            </a:solidFill>
          </c:spPr>
          <c:invertIfNegative val="0"/>
          <c:dLbls>
            <c:dLbl>
              <c:idx val="0"/>
              <c:tx>
                <c:rich>
                  <a:bodyPr/>
                  <a:lstStyle/>
                  <a:p>
                    <a:fld id="{8FA29D0E-721D-4955-AA1E-F378B35D4D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CC6-424E-BADF-24EC65D6CC72}"/>
                </c:ext>
              </c:extLst>
            </c:dLbl>
            <c:dLbl>
              <c:idx val="1"/>
              <c:tx>
                <c:rich>
                  <a:bodyPr/>
                  <a:lstStyle/>
                  <a:p>
                    <a:fld id="{A64527C7-4E83-4557-B7C9-3DC8C205F8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CC6-424E-BADF-24EC65D6CC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C6-424E-BADF-24EC65D6CC72}"/>
                </c:ext>
              </c:extLst>
            </c:dLbl>
            <c:dLbl>
              <c:idx val="3"/>
              <c:tx>
                <c:rich>
                  <a:bodyPr/>
                  <a:lstStyle/>
                  <a:p>
                    <a:fld id="{609D0E83-A99F-4246-AFA6-E9F5AAA634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CC6-424E-BADF-24EC65D6CC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Yucatán</c:v>
                </c:pt>
              </c:strCache>
            </c:strRef>
          </c:cat>
          <c:val>
            <c:numRef>
              <c:f>_TIP_ESC_!$D$28:$D$31</c:f>
              <c:numCache>
                <c:formatCode>General</c:formatCode>
                <c:ptCount val="4"/>
                <c:pt idx="0">
                  <c:v>19</c:v>
                </c:pt>
                <c:pt idx="1">
                  <c:v>21.7</c:v>
                </c:pt>
                <c:pt idx="3">
                  <c:v>19</c:v>
                </c:pt>
              </c:numCache>
            </c:numRef>
          </c:val>
          <c:extLst>
            <c:ext xmlns:c15="http://schemas.microsoft.com/office/drawing/2012/chart" uri="{02D57815-91ED-43cb-92C2-25804820EDAC}">
              <c15:datalabelsRange>
                <c15:f>_TIP_ESC_!$H$28:$H$31</c15:f>
                <c15:dlblRangeCache>
                  <c:ptCount val="4"/>
                  <c:pt idx="0">
                    <c:v>19.0</c:v>
                  </c:pt>
                  <c:pt idx="1">
                    <c:v>21.7</c:v>
                  </c:pt>
                  <c:pt idx="3">
                    <c:v>19.0</c:v>
                  </c:pt>
                </c15:dlblRangeCache>
              </c15:datalabelsRange>
            </c:ext>
            <c:ext xmlns:c16="http://schemas.microsoft.com/office/drawing/2014/chart" uri="{C3380CC4-5D6E-409C-BE32-E72D297353CC}">
              <c16:uniqueId val="{00000009-1CC6-424E-BADF-24EC65D6CC72}"/>
            </c:ext>
          </c:extLst>
        </c:ser>
        <c:ser>
          <c:idx val="2"/>
          <c:order val="2"/>
          <c:tx>
            <c:v>NIII</c:v>
          </c:tx>
          <c:spPr>
            <a:solidFill>
              <a:srgbClr val="9A528E"/>
            </a:solidFill>
          </c:spPr>
          <c:invertIfNegative val="0"/>
          <c:dLbls>
            <c:dLbl>
              <c:idx val="0"/>
              <c:tx>
                <c:rich>
                  <a:bodyPr/>
                  <a:lstStyle/>
                  <a:p>
                    <a:fld id="{89E9B16B-A174-4D2A-9CD8-87B60FE6CD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CC6-424E-BADF-24EC65D6CC72}"/>
                </c:ext>
              </c:extLst>
            </c:dLbl>
            <c:dLbl>
              <c:idx val="1"/>
              <c:tx>
                <c:rich>
                  <a:bodyPr/>
                  <a:lstStyle/>
                  <a:p>
                    <a:fld id="{3C30F7B8-0C85-4FB0-8B62-91828EE64C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CC6-424E-BADF-24EC65D6CC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C6-424E-BADF-24EC65D6CC72}"/>
                </c:ext>
              </c:extLst>
            </c:dLbl>
            <c:dLbl>
              <c:idx val="3"/>
              <c:tx>
                <c:rich>
                  <a:bodyPr/>
                  <a:lstStyle/>
                  <a:p>
                    <a:fld id="{BE990AD4-663B-4E47-A4DB-7B8DA37964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CC6-424E-BADF-24EC65D6CC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Yucatán</c:v>
                </c:pt>
              </c:strCache>
            </c:strRef>
          </c:cat>
          <c:val>
            <c:numRef>
              <c:f>_TIP_ESC_!$E$28:$E$31</c:f>
              <c:numCache>
                <c:formatCode>General</c:formatCode>
                <c:ptCount val="4"/>
                <c:pt idx="0">
                  <c:v>13.9</c:v>
                </c:pt>
                <c:pt idx="1">
                  <c:v>26.4</c:v>
                </c:pt>
                <c:pt idx="3">
                  <c:v>14.8</c:v>
                </c:pt>
              </c:numCache>
            </c:numRef>
          </c:val>
          <c:extLst>
            <c:ext xmlns:c15="http://schemas.microsoft.com/office/drawing/2012/chart" uri="{02D57815-91ED-43cb-92C2-25804820EDAC}">
              <c15:datalabelsRange>
                <c15:f>_TIP_ESC_!$I$28:$I$31</c15:f>
                <c15:dlblRangeCache>
                  <c:ptCount val="4"/>
                  <c:pt idx="0">
                    <c:v>13.9</c:v>
                  </c:pt>
                  <c:pt idx="1">
                    <c:v>26.4</c:v>
                  </c:pt>
                  <c:pt idx="3">
                    <c:v>14.8</c:v>
                  </c:pt>
                </c15:dlblRangeCache>
              </c15:datalabelsRange>
            </c:ext>
            <c:ext xmlns:c16="http://schemas.microsoft.com/office/drawing/2014/chart" uri="{C3380CC4-5D6E-409C-BE32-E72D297353CC}">
              <c16:uniqueId val="{0000000E-1CC6-424E-BADF-24EC65D6CC72}"/>
            </c:ext>
          </c:extLst>
        </c:ser>
        <c:ser>
          <c:idx val="3"/>
          <c:order val="3"/>
          <c:tx>
            <c:v>NIV</c:v>
          </c:tx>
          <c:spPr>
            <a:solidFill>
              <a:srgbClr val="862A77"/>
            </a:solidFill>
          </c:spPr>
          <c:invertIfNegative val="0"/>
          <c:dLbls>
            <c:dLbl>
              <c:idx val="0"/>
              <c:tx>
                <c:rich>
                  <a:bodyPr/>
                  <a:lstStyle/>
                  <a:p>
                    <a:fld id="{B570DB94-551F-4BD0-A067-84A454F035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CC6-424E-BADF-24EC65D6CC72}"/>
                </c:ext>
              </c:extLst>
            </c:dLbl>
            <c:dLbl>
              <c:idx val="1"/>
              <c:tx>
                <c:rich>
                  <a:bodyPr/>
                  <a:lstStyle/>
                  <a:p>
                    <a:fld id="{3A586C99-57CD-4939-97D5-316278BC6C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CC6-424E-BADF-24EC65D6CC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CC6-424E-BADF-24EC65D6CC72}"/>
                </c:ext>
              </c:extLst>
            </c:dLbl>
            <c:dLbl>
              <c:idx val="3"/>
              <c:tx>
                <c:rich>
                  <a:bodyPr/>
                  <a:lstStyle/>
                  <a:p>
                    <a:fld id="{C1B5BA8B-C3F8-4566-A8B0-18050B3B47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CC6-424E-BADF-24EC65D6CC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Yucatán</c:v>
                </c:pt>
              </c:strCache>
            </c:strRef>
          </c:cat>
          <c:val>
            <c:numRef>
              <c:f>_TIP_ESC_!$F$28:$F$31</c:f>
              <c:numCache>
                <c:formatCode>General</c:formatCode>
                <c:ptCount val="4"/>
                <c:pt idx="0">
                  <c:v>6.7</c:v>
                </c:pt>
                <c:pt idx="1">
                  <c:v>14.6</c:v>
                </c:pt>
                <c:pt idx="3">
                  <c:v>7.3</c:v>
                </c:pt>
              </c:numCache>
            </c:numRef>
          </c:val>
          <c:extLst>
            <c:ext xmlns:c15="http://schemas.microsoft.com/office/drawing/2012/chart" uri="{02D57815-91ED-43cb-92C2-25804820EDAC}">
              <c15:datalabelsRange>
                <c15:f>_TIP_ESC_!$J$28:$J$31</c15:f>
                <c15:dlblRangeCache>
                  <c:ptCount val="4"/>
                  <c:pt idx="0">
                    <c:v>6.7</c:v>
                  </c:pt>
                  <c:pt idx="1">
                    <c:v>14.6˟</c:v>
                  </c:pt>
                  <c:pt idx="3">
                    <c:v>7.3</c:v>
                  </c:pt>
                </c15:dlblRangeCache>
              </c15:datalabelsRange>
            </c:ext>
            <c:ext xmlns:c16="http://schemas.microsoft.com/office/drawing/2014/chart" uri="{C3380CC4-5D6E-409C-BE32-E72D297353CC}">
              <c16:uniqueId val="{00000013-1CC6-424E-BADF-24EC65D6CC72}"/>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D62-4E8D-BCE2-4CBCF2444A87}"/>
              </c:ext>
            </c:extLst>
          </c:dPt>
          <c:dPt>
            <c:idx val="3"/>
            <c:marker>
              <c:spPr>
                <a:solidFill>
                  <a:srgbClr val="002060"/>
                </a:solidFill>
                <a:ln>
                  <a:noFill/>
                </a:ln>
              </c:spPr>
            </c:marker>
            <c:bubble3D val="0"/>
            <c:extLst>
              <c:ext xmlns:c16="http://schemas.microsoft.com/office/drawing/2014/chart" uri="{C3380CC4-5D6E-409C-BE32-E72D297353CC}">
                <c16:uniqueId val="{00000001-CD62-4E8D-BCE2-4CBCF2444A87}"/>
              </c:ext>
            </c:extLst>
          </c:dPt>
          <c:dPt>
            <c:idx val="5"/>
            <c:marker>
              <c:spPr>
                <a:solidFill>
                  <a:srgbClr val="002060"/>
                </a:solidFill>
                <a:ln>
                  <a:noFill/>
                </a:ln>
              </c:spPr>
            </c:marker>
            <c:bubble3D val="0"/>
            <c:extLst>
              <c:ext xmlns:c16="http://schemas.microsoft.com/office/drawing/2014/chart" uri="{C3380CC4-5D6E-409C-BE32-E72D297353CC}">
                <c16:uniqueId val="{00000002-CD62-4E8D-BCE2-4CBCF2444A87}"/>
              </c:ext>
            </c:extLst>
          </c:dPt>
          <c:cat>
            <c:multiLvlStrRef>
              <c:f>_TIP_ESC_INT_!$B$2:$C$7</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_TIP_ESC_INT_!$D$2:$D$7</c:f>
              <c:numCache>
                <c:formatCode>General</c:formatCode>
                <c:ptCount val="6"/>
                <c:pt idx="0">
                  <c:v>492.43799999999999</c:v>
                </c:pt>
                <c:pt idx="1">
                  <c:v>501.24400000000003</c:v>
                </c:pt>
                <c:pt idx="2">
                  <c:v>488.23899999999998</c:v>
                </c:pt>
                <c:pt idx="3">
                  <c:v>494.05</c:v>
                </c:pt>
                <c:pt idx="4">
                  <c:v>548.15</c:v>
                </c:pt>
                <c:pt idx="5">
                  <c:v>569.50800000000004</c:v>
                </c:pt>
              </c:numCache>
            </c:numRef>
          </c:val>
          <c:smooth val="0"/>
          <c:extLst>
            <c:ext xmlns:c16="http://schemas.microsoft.com/office/drawing/2014/chart" uri="{C3380CC4-5D6E-409C-BE32-E72D297353CC}">
              <c16:uniqueId val="{00000003-CD62-4E8D-BCE2-4CBCF2444A8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D62-4E8D-BCE2-4CBCF2444A87}"/>
              </c:ext>
            </c:extLst>
          </c:dPt>
          <c:dPt>
            <c:idx val="3"/>
            <c:marker>
              <c:spPr>
                <a:solidFill>
                  <a:srgbClr val="002060"/>
                </a:solidFill>
                <a:ln>
                  <a:noFill/>
                </a:ln>
              </c:spPr>
            </c:marker>
            <c:bubble3D val="0"/>
            <c:extLst>
              <c:ext xmlns:c16="http://schemas.microsoft.com/office/drawing/2014/chart" uri="{C3380CC4-5D6E-409C-BE32-E72D297353CC}">
                <c16:uniqueId val="{00000005-CD62-4E8D-BCE2-4CBCF2444A87}"/>
              </c:ext>
            </c:extLst>
          </c:dPt>
          <c:dPt>
            <c:idx val="5"/>
            <c:marker>
              <c:spPr>
                <a:solidFill>
                  <a:srgbClr val="002060"/>
                </a:solidFill>
                <a:ln>
                  <a:noFill/>
                </a:ln>
              </c:spPr>
            </c:marker>
            <c:bubble3D val="0"/>
            <c:extLst>
              <c:ext xmlns:c16="http://schemas.microsoft.com/office/drawing/2014/chart" uri="{C3380CC4-5D6E-409C-BE32-E72D297353CC}">
                <c16:uniqueId val="{00000006-CD62-4E8D-BCE2-4CBCF2444A87}"/>
              </c:ext>
            </c:extLst>
          </c:dPt>
          <c:cat>
            <c:multiLvlStrRef>
              <c:f>_TIP_ESC_INT_!$B$2:$C$7</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_TIP_ESC_INT_!$E$2:$E$7</c:f>
              <c:numCache>
                <c:formatCode>General</c:formatCode>
                <c:ptCount val="6"/>
                <c:pt idx="0">
                  <c:v>507.56200000000001</c:v>
                </c:pt>
                <c:pt idx="1">
                  <c:v>518.75599999999997</c:v>
                </c:pt>
                <c:pt idx="2">
                  <c:v>503.76100000000002</c:v>
                </c:pt>
                <c:pt idx="3">
                  <c:v>513.95000000000005</c:v>
                </c:pt>
                <c:pt idx="4">
                  <c:v>607.85</c:v>
                </c:pt>
                <c:pt idx="5">
                  <c:v>612.49199999999996</c:v>
                </c:pt>
              </c:numCache>
            </c:numRef>
          </c:val>
          <c:smooth val="0"/>
          <c:extLst>
            <c:ext xmlns:c16="http://schemas.microsoft.com/office/drawing/2014/chart" uri="{C3380CC4-5D6E-409C-BE32-E72D297353CC}">
              <c16:uniqueId val="{00000007-CD62-4E8D-BCE2-4CBCF2444A87}"/>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D62-4E8D-BCE2-4CBCF2444A87}"/>
              </c:ext>
            </c:extLst>
          </c:dPt>
          <c:dPt>
            <c:idx val="3"/>
            <c:marker>
              <c:spPr>
                <a:solidFill>
                  <a:srgbClr val="002060"/>
                </a:solidFill>
                <a:ln>
                  <a:noFill/>
                </a:ln>
              </c:spPr>
            </c:marker>
            <c:bubble3D val="0"/>
            <c:extLst>
              <c:ext xmlns:c16="http://schemas.microsoft.com/office/drawing/2014/chart" uri="{C3380CC4-5D6E-409C-BE32-E72D297353CC}">
                <c16:uniqueId val="{00000009-CD62-4E8D-BCE2-4CBCF2444A87}"/>
              </c:ext>
            </c:extLst>
          </c:dPt>
          <c:dPt>
            <c:idx val="5"/>
            <c:marker>
              <c:spPr>
                <a:solidFill>
                  <a:srgbClr val="002060"/>
                </a:solidFill>
                <a:ln>
                  <a:noFill/>
                </a:ln>
              </c:spPr>
            </c:marker>
            <c:bubble3D val="0"/>
            <c:extLst>
              <c:ext xmlns:c16="http://schemas.microsoft.com/office/drawing/2014/chart" uri="{C3380CC4-5D6E-409C-BE32-E72D297353CC}">
                <c16:uniqueId val="{0000000A-CD62-4E8D-BCE2-4CBCF2444A8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D62-4E8D-BCE2-4CBCF2444A8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D62-4E8D-BCE2-4CBCF2444A8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D62-4E8D-BCE2-4CBCF2444A8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_TIP_ESC_INT_!$F$2:$F$7</c:f>
              <c:numCache>
                <c:formatCode>General</c:formatCode>
                <c:ptCount val="6"/>
                <c:pt idx="0">
                  <c:v>500</c:v>
                </c:pt>
                <c:pt idx="1">
                  <c:v>510</c:v>
                </c:pt>
                <c:pt idx="2">
                  <c:v>496</c:v>
                </c:pt>
                <c:pt idx="3">
                  <c:v>504</c:v>
                </c:pt>
                <c:pt idx="4">
                  <c:v>578</c:v>
                </c:pt>
                <c:pt idx="5">
                  <c:v>591</c:v>
                </c:pt>
              </c:numCache>
            </c:numRef>
          </c:val>
          <c:smooth val="0"/>
          <c:extLst>
            <c:ext xmlns:c16="http://schemas.microsoft.com/office/drawing/2014/chart" uri="{C3380CC4-5D6E-409C-BE32-E72D297353CC}">
              <c16:uniqueId val="{0000000B-CD62-4E8D-BCE2-4CBCF2444A87}"/>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5EF-42BF-A65D-1773B523BB1B}"/>
              </c:ext>
            </c:extLst>
          </c:dPt>
          <c:dPt>
            <c:idx val="3"/>
            <c:marker>
              <c:spPr>
                <a:solidFill>
                  <a:srgbClr val="002060"/>
                </a:solidFill>
                <a:ln>
                  <a:noFill/>
                </a:ln>
              </c:spPr>
            </c:marker>
            <c:bubble3D val="0"/>
            <c:extLst>
              <c:ext xmlns:c16="http://schemas.microsoft.com/office/drawing/2014/chart" uri="{C3380CC4-5D6E-409C-BE32-E72D297353CC}">
                <c16:uniqueId val="{00000001-55EF-42BF-A65D-1773B523BB1B}"/>
              </c:ext>
            </c:extLst>
          </c:dPt>
          <c:dPt>
            <c:idx val="5"/>
            <c:marker>
              <c:spPr>
                <a:solidFill>
                  <a:srgbClr val="002060"/>
                </a:solidFill>
                <a:ln>
                  <a:noFill/>
                </a:ln>
              </c:spPr>
            </c:marker>
            <c:bubble3D val="0"/>
            <c:extLst>
              <c:ext xmlns:c16="http://schemas.microsoft.com/office/drawing/2014/chart" uri="{C3380CC4-5D6E-409C-BE32-E72D297353CC}">
                <c16:uniqueId val="{00000002-55EF-42BF-A65D-1773B523BB1B}"/>
              </c:ext>
            </c:extLst>
          </c:dPt>
          <c:cat>
            <c:multiLvlStrRef>
              <c:f>_TIP_ESC_INT_!$B$27:$C$32</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_TIP_ESC_INT_!$D$27:$D$32</c:f>
              <c:numCache>
                <c:formatCode>General</c:formatCode>
                <c:ptCount val="6"/>
                <c:pt idx="0">
                  <c:v>484.84100000000001</c:v>
                </c:pt>
                <c:pt idx="1">
                  <c:v>494.24900000000002</c:v>
                </c:pt>
                <c:pt idx="2">
                  <c:v>483.04500000000002</c:v>
                </c:pt>
                <c:pt idx="3">
                  <c:v>488.85599999999999</c:v>
                </c:pt>
                <c:pt idx="4">
                  <c:v>507.762</c:v>
                </c:pt>
                <c:pt idx="5">
                  <c:v>531.125</c:v>
                </c:pt>
              </c:numCache>
            </c:numRef>
          </c:val>
          <c:smooth val="0"/>
          <c:extLst>
            <c:ext xmlns:c16="http://schemas.microsoft.com/office/drawing/2014/chart" uri="{C3380CC4-5D6E-409C-BE32-E72D297353CC}">
              <c16:uniqueId val="{00000003-55EF-42BF-A65D-1773B523BB1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5EF-42BF-A65D-1773B523BB1B}"/>
              </c:ext>
            </c:extLst>
          </c:dPt>
          <c:dPt>
            <c:idx val="3"/>
            <c:marker>
              <c:spPr>
                <a:solidFill>
                  <a:srgbClr val="002060"/>
                </a:solidFill>
                <a:ln>
                  <a:noFill/>
                </a:ln>
              </c:spPr>
            </c:marker>
            <c:bubble3D val="0"/>
            <c:extLst>
              <c:ext xmlns:c16="http://schemas.microsoft.com/office/drawing/2014/chart" uri="{C3380CC4-5D6E-409C-BE32-E72D297353CC}">
                <c16:uniqueId val="{00000005-55EF-42BF-A65D-1773B523BB1B}"/>
              </c:ext>
            </c:extLst>
          </c:dPt>
          <c:dPt>
            <c:idx val="5"/>
            <c:marker>
              <c:spPr>
                <a:solidFill>
                  <a:srgbClr val="002060"/>
                </a:solidFill>
                <a:ln>
                  <a:noFill/>
                </a:ln>
              </c:spPr>
            </c:marker>
            <c:bubble3D val="0"/>
            <c:extLst>
              <c:ext xmlns:c16="http://schemas.microsoft.com/office/drawing/2014/chart" uri="{C3380CC4-5D6E-409C-BE32-E72D297353CC}">
                <c16:uniqueId val="{00000006-55EF-42BF-A65D-1773B523BB1B}"/>
              </c:ext>
            </c:extLst>
          </c:dPt>
          <c:cat>
            <c:multiLvlStrRef>
              <c:f>_TIP_ESC_INT_!$B$27:$C$32</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_TIP_ESC_INT_!$E$27:$E$32</c:f>
              <c:numCache>
                <c:formatCode>General</c:formatCode>
                <c:ptCount val="6"/>
                <c:pt idx="0">
                  <c:v>501.15899999999999</c:v>
                </c:pt>
                <c:pt idx="1">
                  <c:v>513.75099999999998</c:v>
                </c:pt>
                <c:pt idx="2">
                  <c:v>500.95499999999998</c:v>
                </c:pt>
                <c:pt idx="3">
                  <c:v>511.14400000000001</c:v>
                </c:pt>
                <c:pt idx="4">
                  <c:v>572.23800000000006</c:v>
                </c:pt>
                <c:pt idx="5">
                  <c:v>580.875</c:v>
                </c:pt>
              </c:numCache>
            </c:numRef>
          </c:val>
          <c:smooth val="0"/>
          <c:extLst>
            <c:ext xmlns:c16="http://schemas.microsoft.com/office/drawing/2014/chart" uri="{C3380CC4-5D6E-409C-BE32-E72D297353CC}">
              <c16:uniqueId val="{00000007-55EF-42BF-A65D-1773B523BB1B}"/>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5EF-42BF-A65D-1773B523BB1B}"/>
              </c:ext>
            </c:extLst>
          </c:dPt>
          <c:dPt>
            <c:idx val="3"/>
            <c:marker>
              <c:spPr>
                <a:solidFill>
                  <a:srgbClr val="002060"/>
                </a:solidFill>
                <a:ln>
                  <a:noFill/>
                </a:ln>
              </c:spPr>
            </c:marker>
            <c:bubble3D val="0"/>
            <c:extLst>
              <c:ext xmlns:c16="http://schemas.microsoft.com/office/drawing/2014/chart" uri="{C3380CC4-5D6E-409C-BE32-E72D297353CC}">
                <c16:uniqueId val="{00000009-55EF-42BF-A65D-1773B523BB1B}"/>
              </c:ext>
            </c:extLst>
          </c:dPt>
          <c:dPt>
            <c:idx val="5"/>
            <c:marker>
              <c:spPr>
                <a:solidFill>
                  <a:srgbClr val="002060"/>
                </a:solidFill>
                <a:ln>
                  <a:noFill/>
                </a:ln>
              </c:spPr>
            </c:marker>
            <c:bubble3D val="0"/>
            <c:extLst>
              <c:ext xmlns:c16="http://schemas.microsoft.com/office/drawing/2014/chart" uri="{C3380CC4-5D6E-409C-BE32-E72D297353CC}">
                <c16:uniqueId val="{0000000A-55EF-42BF-A65D-1773B523BB1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5EF-42BF-A65D-1773B523BB1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5EF-42BF-A65D-1773B523BB1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5EF-42BF-A65D-1773B523BB1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Yucatán</c:v>
                  </c:pt>
                  <c:pt idx="2">
                    <c:v>General Pública</c:v>
                  </c:pt>
                  <c:pt idx="4">
                    <c:v>Privada</c:v>
                  </c:pt>
                </c:lvl>
              </c:multiLvlStrCache>
            </c:multiLvlStrRef>
          </c:cat>
          <c:val>
            <c:numRef>
              <c:f>_TIP_ESC_INT_!$F$27:$F$32</c:f>
              <c:numCache>
                <c:formatCode>General</c:formatCode>
                <c:ptCount val="6"/>
                <c:pt idx="0">
                  <c:v>493</c:v>
                </c:pt>
                <c:pt idx="1">
                  <c:v>504</c:v>
                </c:pt>
                <c:pt idx="2">
                  <c:v>492</c:v>
                </c:pt>
                <c:pt idx="3">
                  <c:v>500</c:v>
                </c:pt>
                <c:pt idx="4">
                  <c:v>540</c:v>
                </c:pt>
                <c:pt idx="5">
                  <c:v>556</c:v>
                </c:pt>
              </c:numCache>
            </c:numRef>
          </c:val>
          <c:smooth val="0"/>
          <c:extLst>
            <c:ext xmlns:c16="http://schemas.microsoft.com/office/drawing/2014/chart" uri="{C3380CC4-5D6E-409C-BE32-E72D297353CC}">
              <c16:uniqueId val="{0000000B-55EF-42BF-A65D-1773B523BB1B}"/>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371032D-8BFD-42CB-A6D6-103C58129D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231-4C0C-8A0F-2FED54FC6538}"/>
                </c:ext>
              </c:extLst>
            </c:dLbl>
            <c:dLbl>
              <c:idx val="1"/>
              <c:tx>
                <c:rich>
                  <a:bodyPr/>
                  <a:lstStyle/>
                  <a:p>
                    <a:fld id="{EBA1E80C-EACF-4CBD-95DC-600CEC47FC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231-4C0C-8A0F-2FED54FC6538}"/>
                </c:ext>
              </c:extLst>
            </c:dLbl>
            <c:dLbl>
              <c:idx val="2"/>
              <c:tx>
                <c:rich>
                  <a:bodyPr/>
                  <a:lstStyle/>
                  <a:p>
                    <a:fld id="{E934C296-2570-44B4-A213-30DF9534C5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231-4C0C-8A0F-2FED54FC653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31-4C0C-8A0F-2FED54FC6538}"/>
                </c:ext>
              </c:extLst>
            </c:dLbl>
            <c:dLbl>
              <c:idx val="4"/>
              <c:tx>
                <c:rich>
                  <a:bodyPr/>
                  <a:lstStyle/>
                  <a:p>
                    <a:fld id="{1E7506BE-6063-476F-88D2-B82E7A59C2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231-4C0C-8A0F-2FED54FC653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Yucatán</c:v>
                </c:pt>
              </c:strCache>
            </c:strRef>
          </c:cat>
          <c:val>
            <c:numRef>
              <c:f>_MARGINC_!$C$2:$C$6</c:f>
              <c:numCache>
                <c:formatCode>General</c:formatCode>
                <c:ptCount val="5"/>
                <c:pt idx="0">
                  <c:v>-57.6</c:v>
                </c:pt>
                <c:pt idx="1">
                  <c:v>-39.1</c:v>
                </c:pt>
                <c:pt idx="2">
                  <c:v>-26.9</c:v>
                </c:pt>
                <c:pt idx="4">
                  <c:v>-45.9</c:v>
                </c:pt>
              </c:numCache>
            </c:numRef>
          </c:val>
          <c:extLst>
            <c:ext xmlns:c15="http://schemas.microsoft.com/office/drawing/2012/chart" uri="{02D57815-91ED-43cb-92C2-25804820EDAC}">
              <c15:datalabelsRange>
                <c15:f>_MARGINC_!$G$2:$G$6</c15:f>
                <c15:dlblRangeCache>
                  <c:ptCount val="5"/>
                  <c:pt idx="0">
                    <c:v>57.6</c:v>
                  </c:pt>
                  <c:pt idx="1">
                    <c:v>39.1</c:v>
                  </c:pt>
                  <c:pt idx="2">
                    <c:v>26.9</c:v>
                  </c:pt>
                  <c:pt idx="4">
                    <c:v>45.9</c:v>
                  </c:pt>
                </c15:dlblRangeCache>
              </c15:datalabelsRange>
            </c:ext>
            <c:ext xmlns:c16="http://schemas.microsoft.com/office/drawing/2014/chart" uri="{C3380CC4-5D6E-409C-BE32-E72D297353CC}">
              <c16:uniqueId val="{00000005-C231-4C0C-8A0F-2FED54FC6538}"/>
            </c:ext>
          </c:extLst>
        </c:ser>
        <c:ser>
          <c:idx val="1"/>
          <c:order val="1"/>
          <c:tx>
            <c:v>NII</c:v>
          </c:tx>
          <c:spPr>
            <a:solidFill>
              <a:srgbClr val="B07CAA"/>
            </a:solidFill>
          </c:spPr>
          <c:invertIfNegative val="0"/>
          <c:dLbls>
            <c:dLbl>
              <c:idx val="0"/>
              <c:tx>
                <c:rich>
                  <a:bodyPr/>
                  <a:lstStyle/>
                  <a:p>
                    <a:fld id="{D5DAB78E-5922-4425-B8C4-8A0A60A3ED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231-4C0C-8A0F-2FED54FC6538}"/>
                </c:ext>
              </c:extLst>
            </c:dLbl>
            <c:dLbl>
              <c:idx val="1"/>
              <c:tx>
                <c:rich>
                  <a:bodyPr/>
                  <a:lstStyle/>
                  <a:p>
                    <a:fld id="{106F67E4-D341-4F25-A6BB-AC140E6044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231-4C0C-8A0F-2FED54FC6538}"/>
                </c:ext>
              </c:extLst>
            </c:dLbl>
            <c:dLbl>
              <c:idx val="2"/>
              <c:tx>
                <c:rich>
                  <a:bodyPr/>
                  <a:lstStyle/>
                  <a:p>
                    <a:fld id="{9B050F6C-2FBB-4D63-B336-A7D1E3B0D6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231-4C0C-8A0F-2FED54FC653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31-4C0C-8A0F-2FED54FC6538}"/>
                </c:ext>
              </c:extLst>
            </c:dLbl>
            <c:dLbl>
              <c:idx val="4"/>
              <c:tx>
                <c:rich>
                  <a:bodyPr/>
                  <a:lstStyle/>
                  <a:p>
                    <a:fld id="{CCCE9830-0141-4A3A-8E5A-AD6AF74510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231-4C0C-8A0F-2FED54FC65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Yucatán</c:v>
                </c:pt>
              </c:strCache>
            </c:strRef>
          </c:cat>
          <c:val>
            <c:numRef>
              <c:f>_MARGINC_!$D$2:$D$6</c:f>
              <c:numCache>
                <c:formatCode>General</c:formatCode>
                <c:ptCount val="5"/>
                <c:pt idx="0">
                  <c:v>32</c:v>
                </c:pt>
                <c:pt idx="1">
                  <c:v>38.4</c:v>
                </c:pt>
                <c:pt idx="2">
                  <c:v>37.200000000000003</c:v>
                </c:pt>
                <c:pt idx="4">
                  <c:v>34.700000000000003</c:v>
                </c:pt>
              </c:numCache>
            </c:numRef>
          </c:val>
          <c:extLst>
            <c:ext xmlns:c15="http://schemas.microsoft.com/office/drawing/2012/chart" uri="{02D57815-91ED-43cb-92C2-25804820EDAC}">
              <c15:datalabelsRange>
                <c15:f>_MARGINC_!$H$2:$H$6</c15:f>
                <c15:dlblRangeCache>
                  <c:ptCount val="5"/>
                  <c:pt idx="0">
                    <c:v>32.0</c:v>
                  </c:pt>
                  <c:pt idx="1">
                    <c:v>38.4</c:v>
                  </c:pt>
                  <c:pt idx="2">
                    <c:v>37.2</c:v>
                  </c:pt>
                  <c:pt idx="4">
                    <c:v>34.7</c:v>
                  </c:pt>
                </c15:dlblRangeCache>
              </c15:datalabelsRange>
            </c:ext>
            <c:ext xmlns:c16="http://schemas.microsoft.com/office/drawing/2014/chart" uri="{C3380CC4-5D6E-409C-BE32-E72D297353CC}">
              <c16:uniqueId val="{0000000B-C231-4C0C-8A0F-2FED54FC6538}"/>
            </c:ext>
          </c:extLst>
        </c:ser>
        <c:ser>
          <c:idx val="2"/>
          <c:order val="2"/>
          <c:tx>
            <c:v>NIII</c:v>
          </c:tx>
          <c:spPr>
            <a:solidFill>
              <a:srgbClr val="9A528E"/>
            </a:solidFill>
          </c:spPr>
          <c:invertIfNegative val="0"/>
          <c:dLbls>
            <c:dLbl>
              <c:idx val="0"/>
              <c:tx>
                <c:rich>
                  <a:bodyPr/>
                  <a:lstStyle/>
                  <a:p>
                    <a:fld id="{C074B6C5-06B5-418B-9912-871D324659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231-4C0C-8A0F-2FED54FC6538}"/>
                </c:ext>
              </c:extLst>
            </c:dLbl>
            <c:dLbl>
              <c:idx val="1"/>
              <c:tx>
                <c:rich>
                  <a:bodyPr/>
                  <a:lstStyle/>
                  <a:p>
                    <a:fld id="{0625FFD4-E436-42B9-9C57-E022E2B03F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231-4C0C-8A0F-2FED54FC6538}"/>
                </c:ext>
              </c:extLst>
            </c:dLbl>
            <c:dLbl>
              <c:idx val="2"/>
              <c:tx>
                <c:rich>
                  <a:bodyPr/>
                  <a:lstStyle/>
                  <a:p>
                    <a:fld id="{E8E6D429-497A-499A-B15B-E33D16832F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231-4C0C-8A0F-2FED54FC653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31-4C0C-8A0F-2FED54FC6538}"/>
                </c:ext>
              </c:extLst>
            </c:dLbl>
            <c:dLbl>
              <c:idx val="4"/>
              <c:tx>
                <c:rich>
                  <a:bodyPr/>
                  <a:lstStyle/>
                  <a:p>
                    <a:fld id="{8E58B1A8-46E0-4CB6-ADCD-3007F9BB01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231-4C0C-8A0F-2FED54FC65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Yucatán</c:v>
                </c:pt>
              </c:strCache>
            </c:strRef>
          </c:cat>
          <c:val>
            <c:numRef>
              <c:f>_MARGINC_!$E$2:$E$6</c:f>
              <c:numCache>
                <c:formatCode>General</c:formatCode>
                <c:ptCount val="5"/>
                <c:pt idx="0">
                  <c:v>9.3000000000000007</c:v>
                </c:pt>
                <c:pt idx="1">
                  <c:v>19.600000000000001</c:v>
                </c:pt>
                <c:pt idx="2">
                  <c:v>28.6</c:v>
                </c:pt>
                <c:pt idx="4">
                  <c:v>16.399999999999999</c:v>
                </c:pt>
              </c:numCache>
            </c:numRef>
          </c:val>
          <c:extLst>
            <c:ext xmlns:c15="http://schemas.microsoft.com/office/drawing/2012/chart" uri="{02D57815-91ED-43cb-92C2-25804820EDAC}">
              <c15:datalabelsRange>
                <c15:f>_MARGINC_!$I$2:$I$6</c15:f>
                <c15:dlblRangeCache>
                  <c:ptCount val="5"/>
                  <c:pt idx="0">
                    <c:v>9.3</c:v>
                  </c:pt>
                  <c:pt idx="1">
                    <c:v>19.6</c:v>
                  </c:pt>
                  <c:pt idx="2">
                    <c:v>28.6</c:v>
                  </c:pt>
                  <c:pt idx="4">
                    <c:v>16.4</c:v>
                  </c:pt>
                </c15:dlblRangeCache>
              </c15:datalabelsRange>
            </c:ext>
            <c:ext xmlns:c16="http://schemas.microsoft.com/office/drawing/2014/chart" uri="{C3380CC4-5D6E-409C-BE32-E72D297353CC}">
              <c16:uniqueId val="{00000011-C231-4C0C-8A0F-2FED54FC6538}"/>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2F188224-743E-43CF-9F02-1240F634D50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231-4C0C-8A0F-2FED54FC6538}"/>
                </c:ext>
              </c:extLst>
            </c:dLbl>
            <c:dLbl>
              <c:idx val="1"/>
              <c:layout>
                <c:manualLayout>
                  <c:x val="2.8787878787878678E-2"/>
                  <c:y val="0"/>
                </c:manualLayout>
              </c:layout>
              <c:tx>
                <c:rich>
                  <a:bodyPr/>
                  <a:lstStyle/>
                  <a:p>
                    <a:pPr>
                      <a:defRPr sz="1400" b="1" baseline="0">
                        <a:solidFill>
                          <a:srgbClr val="862A77"/>
                        </a:solidFill>
                        <a:latin typeface="Calibri"/>
                      </a:defRPr>
                    </a:pPr>
                    <a:fld id="{361C3B3D-6399-40E8-9AD7-F57117885FA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231-4C0C-8A0F-2FED54FC6538}"/>
                </c:ext>
              </c:extLst>
            </c:dLbl>
            <c:dLbl>
              <c:idx val="2"/>
              <c:tx>
                <c:rich>
                  <a:bodyPr/>
                  <a:lstStyle/>
                  <a:p>
                    <a:fld id="{17869363-0360-43CA-B1EE-FBB2CCBFCD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231-4C0C-8A0F-2FED54FC653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231-4C0C-8A0F-2FED54FC6538}"/>
                </c:ext>
              </c:extLst>
            </c:dLbl>
            <c:dLbl>
              <c:idx val="4"/>
              <c:layout>
                <c:manualLayout>
                  <c:x val="2.5757575757575757E-2"/>
                  <c:y val="-1.5277601289623993E-17"/>
                </c:manualLayout>
              </c:layout>
              <c:tx>
                <c:rich>
                  <a:bodyPr/>
                  <a:lstStyle/>
                  <a:p>
                    <a:pPr>
                      <a:defRPr sz="1400" b="1" baseline="0">
                        <a:solidFill>
                          <a:srgbClr val="862A77"/>
                        </a:solidFill>
                        <a:latin typeface="Calibri"/>
                      </a:defRPr>
                    </a:pPr>
                    <a:fld id="{07B64BCE-F630-4499-A9BE-C8B12C35324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231-4C0C-8A0F-2FED54FC65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Yucatán</c:v>
                </c:pt>
              </c:strCache>
            </c:strRef>
          </c:cat>
          <c:val>
            <c:numRef>
              <c:f>_MARGINC_!$F$2:$F$6</c:f>
              <c:numCache>
                <c:formatCode>General</c:formatCode>
                <c:ptCount val="5"/>
                <c:pt idx="0">
                  <c:v>1.1000000000000001</c:v>
                </c:pt>
                <c:pt idx="1">
                  <c:v>2.9</c:v>
                </c:pt>
                <c:pt idx="2">
                  <c:v>7.3</c:v>
                </c:pt>
                <c:pt idx="4">
                  <c:v>3</c:v>
                </c:pt>
              </c:numCache>
            </c:numRef>
          </c:val>
          <c:extLst>
            <c:ext xmlns:c15="http://schemas.microsoft.com/office/drawing/2012/chart" uri="{02D57815-91ED-43cb-92C2-25804820EDAC}">
              <c15:datalabelsRange>
                <c15:f>_MARGINC_!$J$2:$J$6</c15:f>
                <c15:dlblRangeCache>
                  <c:ptCount val="5"/>
                  <c:pt idx="0">
                    <c:v>1.1˟</c:v>
                  </c:pt>
                  <c:pt idx="1">
                    <c:v>2.9˟</c:v>
                  </c:pt>
                  <c:pt idx="2">
                    <c:v>7.3˟</c:v>
                  </c:pt>
                  <c:pt idx="4">
                    <c:v>3.0</c:v>
                  </c:pt>
                </c15:dlblRangeCache>
              </c15:datalabelsRange>
            </c:ext>
            <c:ext xmlns:c16="http://schemas.microsoft.com/office/drawing/2014/chart" uri="{C3380CC4-5D6E-409C-BE32-E72D297353CC}">
              <c16:uniqueId val="{00000017-C231-4C0C-8A0F-2FED54FC6538}"/>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2A4B927-8CC7-4D91-88BE-5FD79BCEEF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F1E-4837-8860-7BFF5CB74301}"/>
                </c:ext>
              </c:extLst>
            </c:dLbl>
            <c:dLbl>
              <c:idx val="1"/>
              <c:tx>
                <c:rich>
                  <a:bodyPr/>
                  <a:lstStyle/>
                  <a:p>
                    <a:fld id="{B1799991-2B62-41FD-A2F1-DB81079BF4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F1E-4837-8860-7BFF5CB74301}"/>
                </c:ext>
              </c:extLst>
            </c:dLbl>
            <c:dLbl>
              <c:idx val="2"/>
              <c:tx>
                <c:rich>
                  <a:bodyPr/>
                  <a:lstStyle/>
                  <a:p>
                    <a:fld id="{6C501A24-54F1-4530-8ACB-54BCCC5D49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F1E-4837-8860-7BFF5CB7430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1E-4837-8860-7BFF5CB74301}"/>
                </c:ext>
              </c:extLst>
            </c:dLbl>
            <c:dLbl>
              <c:idx val="4"/>
              <c:tx>
                <c:rich>
                  <a:bodyPr/>
                  <a:lstStyle/>
                  <a:p>
                    <a:fld id="{1EF2B297-4DA3-4FC8-8BC0-ACFA479441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F1E-4837-8860-7BFF5CB7430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Yucatán</c:v>
                </c:pt>
              </c:strCache>
            </c:strRef>
          </c:cat>
          <c:val>
            <c:numRef>
              <c:f>_MARGINC_!$C$28:$C$32</c:f>
              <c:numCache>
                <c:formatCode>General</c:formatCode>
                <c:ptCount val="5"/>
                <c:pt idx="0">
                  <c:v>-66.5</c:v>
                </c:pt>
                <c:pt idx="1">
                  <c:v>-55.8</c:v>
                </c:pt>
                <c:pt idx="2">
                  <c:v>-45.2</c:v>
                </c:pt>
                <c:pt idx="4">
                  <c:v>-58.9</c:v>
                </c:pt>
              </c:numCache>
            </c:numRef>
          </c:val>
          <c:extLst>
            <c:ext xmlns:c15="http://schemas.microsoft.com/office/drawing/2012/chart" uri="{02D57815-91ED-43cb-92C2-25804820EDAC}">
              <c15:datalabelsRange>
                <c15:f>_MARGINC_!$G$28:$G$32</c15:f>
                <c15:dlblRangeCache>
                  <c:ptCount val="5"/>
                  <c:pt idx="0">
                    <c:v>66.5</c:v>
                  </c:pt>
                  <c:pt idx="1">
                    <c:v>55.8</c:v>
                  </c:pt>
                  <c:pt idx="2">
                    <c:v>45.2</c:v>
                  </c:pt>
                  <c:pt idx="4">
                    <c:v>58.9</c:v>
                  </c:pt>
                </c15:dlblRangeCache>
              </c15:datalabelsRange>
            </c:ext>
            <c:ext xmlns:c16="http://schemas.microsoft.com/office/drawing/2014/chart" uri="{C3380CC4-5D6E-409C-BE32-E72D297353CC}">
              <c16:uniqueId val="{00000005-DF1E-4837-8860-7BFF5CB74301}"/>
            </c:ext>
          </c:extLst>
        </c:ser>
        <c:ser>
          <c:idx val="1"/>
          <c:order val="1"/>
          <c:tx>
            <c:v>NII</c:v>
          </c:tx>
          <c:spPr>
            <a:solidFill>
              <a:srgbClr val="B07CAA"/>
            </a:solidFill>
          </c:spPr>
          <c:invertIfNegative val="0"/>
          <c:dLbls>
            <c:dLbl>
              <c:idx val="0"/>
              <c:tx>
                <c:rich>
                  <a:bodyPr/>
                  <a:lstStyle/>
                  <a:p>
                    <a:fld id="{BD69D157-8DBB-45ED-B520-DF6EF49451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F1E-4837-8860-7BFF5CB74301}"/>
                </c:ext>
              </c:extLst>
            </c:dLbl>
            <c:dLbl>
              <c:idx val="1"/>
              <c:tx>
                <c:rich>
                  <a:bodyPr/>
                  <a:lstStyle/>
                  <a:p>
                    <a:fld id="{9E891AE0-0DB7-4D88-8A5D-90680FE486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F1E-4837-8860-7BFF5CB74301}"/>
                </c:ext>
              </c:extLst>
            </c:dLbl>
            <c:dLbl>
              <c:idx val="2"/>
              <c:tx>
                <c:rich>
                  <a:bodyPr/>
                  <a:lstStyle/>
                  <a:p>
                    <a:fld id="{821DCCC5-5E71-49E6-83F8-6018DEED2B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F1E-4837-8860-7BFF5CB7430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1E-4837-8860-7BFF5CB74301}"/>
                </c:ext>
              </c:extLst>
            </c:dLbl>
            <c:dLbl>
              <c:idx val="4"/>
              <c:tx>
                <c:rich>
                  <a:bodyPr/>
                  <a:lstStyle/>
                  <a:p>
                    <a:fld id="{D0F0E5D2-D9A0-46A5-9C23-1746F4B564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F1E-4837-8860-7BFF5CB7430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Yucatán</c:v>
                </c:pt>
              </c:strCache>
            </c:strRef>
          </c:cat>
          <c:val>
            <c:numRef>
              <c:f>_MARGINC_!$D$28:$D$32</c:f>
              <c:numCache>
                <c:formatCode>General</c:formatCode>
                <c:ptCount val="5"/>
                <c:pt idx="0">
                  <c:v>18</c:v>
                </c:pt>
                <c:pt idx="1">
                  <c:v>19.5</c:v>
                </c:pt>
                <c:pt idx="2">
                  <c:v>20.9</c:v>
                </c:pt>
                <c:pt idx="4">
                  <c:v>19</c:v>
                </c:pt>
              </c:numCache>
            </c:numRef>
          </c:val>
          <c:extLst>
            <c:ext xmlns:c15="http://schemas.microsoft.com/office/drawing/2012/chart" uri="{02D57815-91ED-43cb-92C2-25804820EDAC}">
              <c15:datalabelsRange>
                <c15:f>_MARGINC_!$H$28:$H$32</c15:f>
                <c15:dlblRangeCache>
                  <c:ptCount val="5"/>
                  <c:pt idx="0">
                    <c:v>18.0</c:v>
                  </c:pt>
                  <c:pt idx="1">
                    <c:v>19.5</c:v>
                  </c:pt>
                  <c:pt idx="2">
                    <c:v>20.9</c:v>
                  </c:pt>
                  <c:pt idx="4">
                    <c:v>19.0</c:v>
                  </c:pt>
                </c15:dlblRangeCache>
              </c15:datalabelsRange>
            </c:ext>
            <c:ext xmlns:c16="http://schemas.microsoft.com/office/drawing/2014/chart" uri="{C3380CC4-5D6E-409C-BE32-E72D297353CC}">
              <c16:uniqueId val="{0000000B-DF1E-4837-8860-7BFF5CB74301}"/>
            </c:ext>
          </c:extLst>
        </c:ser>
        <c:ser>
          <c:idx val="2"/>
          <c:order val="2"/>
          <c:tx>
            <c:v>NIII</c:v>
          </c:tx>
          <c:spPr>
            <a:solidFill>
              <a:srgbClr val="9A528E"/>
            </a:solidFill>
          </c:spPr>
          <c:invertIfNegative val="0"/>
          <c:dLbls>
            <c:dLbl>
              <c:idx val="0"/>
              <c:tx>
                <c:rich>
                  <a:bodyPr/>
                  <a:lstStyle/>
                  <a:p>
                    <a:fld id="{84BDD029-621A-449B-AFFD-DCA7466DD9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F1E-4837-8860-7BFF5CB74301}"/>
                </c:ext>
              </c:extLst>
            </c:dLbl>
            <c:dLbl>
              <c:idx val="1"/>
              <c:tx>
                <c:rich>
                  <a:bodyPr/>
                  <a:lstStyle/>
                  <a:p>
                    <a:fld id="{C3609B77-A8DB-4562-9FEF-831D70E650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F1E-4837-8860-7BFF5CB74301}"/>
                </c:ext>
              </c:extLst>
            </c:dLbl>
            <c:dLbl>
              <c:idx val="2"/>
              <c:tx>
                <c:rich>
                  <a:bodyPr/>
                  <a:lstStyle/>
                  <a:p>
                    <a:fld id="{F6557E51-9E6D-429D-8643-E4A94E97FB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F1E-4837-8860-7BFF5CB7430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1E-4837-8860-7BFF5CB74301}"/>
                </c:ext>
              </c:extLst>
            </c:dLbl>
            <c:dLbl>
              <c:idx val="4"/>
              <c:tx>
                <c:rich>
                  <a:bodyPr/>
                  <a:lstStyle/>
                  <a:p>
                    <a:fld id="{69B63296-7DD2-4F4D-B1FF-021788872F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F1E-4837-8860-7BFF5CB7430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Yucatán</c:v>
                </c:pt>
              </c:strCache>
            </c:strRef>
          </c:cat>
          <c:val>
            <c:numRef>
              <c:f>_MARGINC_!$E$28:$E$32</c:f>
              <c:numCache>
                <c:formatCode>General</c:formatCode>
                <c:ptCount val="5"/>
                <c:pt idx="0">
                  <c:v>11.1</c:v>
                </c:pt>
                <c:pt idx="1">
                  <c:v>17.399999999999999</c:v>
                </c:pt>
                <c:pt idx="2">
                  <c:v>20.399999999999999</c:v>
                </c:pt>
                <c:pt idx="4">
                  <c:v>14.8</c:v>
                </c:pt>
              </c:numCache>
            </c:numRef>
          </c:val>
          <c:extLst>
            <c:ext xmlns:c15="http://schemas.microsoft.com/office/drawing/2012/chart" uri="{02D57815-91ED-43cb-92C2-25804820EDAC}">
              <c15:datalabelsRange>
                <c15:f>_MARGINC_!$I$28:$I$32</c15:f>
                <c15:dlblRangeCache>
                  <c:ptCount val="5"/>
                  <c:pt idx="0">
                    <c:v>11.1</c:v>
                  </c:pt>
                  <c:pt idx="1">
                    <c:v>17.4</c:v>
                  </c:pt>
                  <c:pt idx="2">
                    <c:v>20.4</c:v>
                  </c:pt>
                  <c:pt idx="4">
                    <c:v>14.8</c:v>
                  </c:pt>
                </c15:dlblRangeCache>
              </c15:datalabelsRange>
            </c:ext>
            <c:ext xmlns:c16="http://schemas.microsoft.com/office/drawing/2014/chart" uri="{C3380CC4-5D6E-409C-BE32-E72D297353CC}">
              <c16:uniqueId val="{00000011-DF1E-4837-8860-7BFF5CB74301}"/>
            </c:ext>
          </c:extLst>
        </c:ser>
        <c:ser>
          <c:idx val="3"/>
          <c:order val="3"/>
          <c:tx>
            <c:v>NIV</c:v>
          </c:tx>
          <c:spPr>
            <a:solidFill>
              <a:srgbClr val="862A77"/>
            </a:solidFill>
          </c:spPr>
          <c:invertIfNegative val="0"/>
          <c:dLbls>
            <c:dLbl>
              <c:idx val="0"/>
              <c:layout>
                <c:manualLayout>
                  <c:x val="3.1818181818181815E-2"/>
                  <c:y val="0"/>
                </c:manualLayout>
              </c:layout>
              <c:tx>
                <c:rich>
                  <a:bodyPr/>
                  <a:lstStyle/>
                  <a:p>
                    <a:pPr>
                      <a:defRPr sz="1400" b="1" baseline="0">
                        <a:solidFill>
                          <a:srgbClr val="862A77"/>
                        </a:solidFill>
                        <a:latin typeface="Calibri"/>
                      </a:defRPr>
                    </a:pPr>
                    <a:fld id="{DD873664-5AF4-40BD-B2EF-5FA3E03A7CC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F1E-4837-8860-7BFF5CB74301}"/>
                </c:ext>
              </c:extLst>
            </c:dLbl>
            <c:dLbl>
              <c:idx val="1"/>
              <c:tx>
                <c:rich>
                  <a:bodyPr/>
                  <a:lstStyle/>
                  <a:p>
                    <a:fld id="{D465DCB6-378B-4107-BD96-3B62BF022E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F1E-4837-8860-7BFF5CB74301}"/>
                </c:ext>
              </c:extLst>
            </c:dLbl>
            <c:dLbl>
              <c:idx val="2"/>
              <c:tx>
                <c:rich>
                  <a:bodyPr/>
                  <a:lstStyle/>
                  <a:p>
                    <a:fld id="{79CA58A1-BCF3-4177-A7B8-B96D77A45A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F1E-4837-8860-7BFF5CB7430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F1E-4837-8860-7BFF5CB74301}"/>
                </c:ext>
              </c:extLst>
            </c:dLbl>
            <c:dLbl>
              <c:idx val="4"/>
              <c:tx>
                <c:rich>
                  <a:bodyPr/>
                  <a:lstStyle/>
                  <a:p>
                    <a:fld id="{64E18AA2-FB15-46B5-911C-BD8D7AA07F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F1E-4837-8860-7BFF5CB7430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Yucatán</c:v>
                </c:pt>
              </c:strCache>
            </c:strRef>
          </c:cat>
          <c:val>
            <c:numRef>
              <c:f>_MARGINC_!$F$28:$F$32</c:f>
              <c:numCache>
                <c:formatCode>General</c:formatCode>
                <c:ptCount val="5"/>
                <c:pt idx="0">
                  <c:v>4.4000000000000004</c:v>
                </c:pt>
                <c:pt idx="1">
                  <c:v>7.3</c:v>
                </c:pt>
                <c:pt idx="2">
                  <c:v>13.5</c:v>
                </c:pt>
                <c:pt idx="4">
                  <c:v>7.3</c:v>
                </c:pt>
              </c:numCache>
            </c:numRef>
          </c:val>
          <c:extLst>
            <c:ext xmlns:c15="http://schemas.microsoft.com/office/drawing/2012/chart" uri="{02D57815-91ED-43cb-92C2-25804820EDAC}">
              <c15:datalabelsRange>
                <c15:f>_MARGINC_!$J$28:$J$32</c15:f>
                <c15:dlblRangeCache>
                  <c:ptCount val="5"/>
                  <c:pt idx="0">
                    <c:v>4.4˟</c:v>
                  </c:pt>
                  <c:pt idx="1">
                    <c:v>7.3</c:v>
                  </c:pt>
                  <c:pt idx="2">
                    <c:v>13.5˟</c:v>
                  </c:pt>
                  <c:pt idx="4">
                    <c:v>7.3</c:v>
                  </c:pt>
                </c15:dlblRangeCache>
              </c15:datalabelsRange>
            </c:ext>
            <c:ext xmlns:c16="http://schemas.microsoft.com/office/drawing/2014/chart" uri="{C3380CC4-5D6E-409C-BE32-E72D297353CC}">
              <c16:uniqueId val="{00000017-DF1E-4837-8860-7BFF5CB74301}"/>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F2C-41E0-9472-47BB4F4390BC}"/>
              </c:ext>
            </c:extLst>
          </c:dPt>
          <c:dPt>
            <c:idx val="3"/>
            <c:marker>
              <c:spPr>
                <a:solidFill>
                  <a:srgbClr val="002060"/>
                </a:solidFill>
                <a:ln>
                  <a:noFill/>
                </a:ln>
              </c:spPr>
            </c:marker>
            <c:bubble3D val="0"/>
            <c:extLst>
              <c:ext xmlns:c16="http://schemas.microsoft.com/office/drawing/2014/chart" uri="{C3380CC4-5D6E-409C-BE32-E72D297353CC}">
                <c16:uniqueId val="{00000001-BF2C-41E0-9472-47BB4F4390BC}"/>
              </c:ext>
            </c:extLst>
          </c:dPt>
          <c:dPt>
            <c:idx val="5"/>
            <c:marker>
              <c:spPr>
                <a:solidFill>
                  <a:srgbClr val="002060"/>
                </a:solidFill>
                <a:ln>
                  <a:noFill/>
                </a:ln>
              </c:spPr>
            </c:marker>
            <c:bubble3D val="0"/>
            <c:extLst>
              <c:ext xmlns:c16="http://schemas.microsoft.com/office/drawing/2014/chart" uri="{C3380CC4-5D6E-409C-BE32-E72D297353CC}">
                <c16:uniqueId val="{00000002-BF2C-41E0-9472-47BB4F4390BC}"/>
              </c:ext>
            </c:extLst>
          </c:dPt>
          <c:dPt>
            <c:idx val="7"/>
            <c:marker>
              <c:spPr>
                <a:solidFill>
                  <a:srgbClr val="002060"/>
                </a:solidFill>
                <a:ln>
                  <a:noFill/>
                </a:ln>
              </c:spPr>
            </c:marker>
            <c:bubble3D val="0"/>
            <c:extLst>
              <c:ext xmlns:c16="http://schemas.microsoft.com/office/drawing/2014/chart" uri="{C3380CC4-5D6E-409C-BE32-E72D297353CC}">
                <c16:uniqueId val="{00000003-BF2C-41E0-9472-47BB4F4390B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_MARGINC_INT_!$D$2:$D$9</c:f>
              <c:numCache>
                <c:formatCode>General</c:formatCode>
                <c:ptCount val="8"/>
                <c:pt idx="0">
                  <c:v>492.43799999999999</c:v>
                </c:pt>
                <c:pt idx="1">
                  <c:v>501.24400000000003</c:v>
                </c:pt>
                <c:pt idx="2">
                  <c:v>464.05</c:v>
                </c:pt>
                <c:pt idx="3">
                  <c:v>469.06</c:v>
                </c:pt>
                <c:pt idx="4">
                  <c:v>492.68200000000002</c:v>
                </c:pt>
                <c:pt idx="5">
                  <c:v>514.04999999999995</c:v>
                </c:pt>
                <c:pt idx="6">
                  <c:v>531.08500000000004</c:v>
                </c:pt>
                <c:pt idx="7">
                  <c:v>536.11500000000001</c:v>
                </c:pt>
              </c:numCache>
            </c:numRef>
          </c:val>
          <c:smooth val="0"/>
          <c:extLst>
            <c:ext xmlns:c16="http://schemas.microsoft.com/office/drawing/2014/chart" uri="{C3380CC4-5D6E-409C-BE32-E72D297353CC}">
              <c16:uniqueId val="{00000004-BF2C-41E0-9472-47BB4F4390B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BF2C-41E0-9472-47BB4F4390BC}"/>
              </c:ext>
            </c:extLst>
          </c:dPt>
          <c:dPt>
            <c:idx val="3"/>
            <c:marker>
              <c:spPr>
                <a:solidFill>
                  <a:srgbClr val="002060"/>
                </a:solidFill>
                <a:ln>
                  <a:noFill/>
                </a:ln>
              </c:spPr>
            </c:marker>
            <c:bubble3D val="0"/>
            <c:extLst>
              <c:ext xmlns:c16="http://schemas.microsoft.com/office/drawing/2014/chart" uri="{C3380CC4-5D6E-409C-BE32-E72D297353CC}">
                <c16:uniqueId val="{00000006-BF2C-41E0-9472-47BB4F4390BC}"/>
              </c:ext>
            </c:extLst>
          </c:dPt>
          <c:dPt>
            <c:idx val="5"/>
            <c:marker>
              <c:spPr>
                <a:solidFill>
                  <a:srgbClr val="002060"/>
                </a:solidFill>
                <a:ln>
                  <a:noFill/>
                </a:ln>
              </c:spPr>
            </c:marker>
            <c:bubble3D val="0"/>
            <c:extLst>
              <c:ext xmlns:c16="http://schemas.microsoft.com/office/drawing/2014/chart" uri="{C3380CC4-5D6E-409C-BE32-E72D297353CC}">
                <c16:uniqueId val="{00000007-BF2C-41E0-9472-47BB4F4390BC}"/>
              </c:ext>
            </c:extLst>
          </c:dPt>
          <c:dPt>
            <c:idx val="7"/>
            <c:marker>
              <c:spPr>
                <a:solidFill>
                  <a:srgbClr val="002060"/>
                </a:solidFill>
                <a:ln>
                  <a:noFill/>
                </a:ln>
              </c:spPr>
            </c:marker>
            <c:bubble3D val="0"/>
            <c:extLst>
              <c:ext xmlns:c16="http://schemas.microsoft.com/office/drawing/2014/chart" uri="{C3380CC4-5D6E-409C-BE32-E72D297353CC}">
                <c16:uniqueId val="{00000008-BF2C-41E0-9472-47BB4F4390B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_MARGINC_INT_!$E$2:$E$9</c:f>
              <c:numCache>
                <c:formatCode>General</c:formatCode>
                <c:ptCount val="8"/>
                <c:pt idx="0">
                  <c:v>507.56200000000001</c:v>
                </c:pt>
                <c:pt idx="1">
                  <c:v>518.75599999999997</c:v>
                </c:pt>
                <c:pt idx="2">
                  <c:v>483.95</c:v>
                </c:pt>
                <c:pt idx="3">
                  <c:v>492.94</c:v>
                </c:pt>
                <c:pt idx="4">
                  <c:v>525.31799999999998</c:v>
                </c:pt>
                <c:pt idx="5">
                  <c:v>533.95000000000005</c:v>
                </c:pt>
                <c:pt idx="6">
                  <c:v>564.91499999999996</c:v>
                </c:pt>
                <c:pt idx="7">
                  <c:v>581.88499999999999</c:v>
                </c:pt>
              </c:numCache>
            </c:numRef>
          </c:val>
          <c:smooth val="0"/>
          <c:extLst>
            <c:ext xmlns:c16="http://schemas.microsoft.com/office/drawing/2014/chart" uri="{C3380CC4-5D6E-409C-BE32-E72D297353CC}">
              <c16:uniqueId val="{00000009-BF2C-41E0-9472-47BB4F4390BC}"/>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BF2C-41E0-9472-47BB4F4390BC}"/>
              </c:ext>
            </c:extLst>
          </c:dPt>
          <c:dPt>
            <c:idx val="3"/>
            <c:marker>
              <c:spPr>
                <a:solidFill>
                  <a:srgbClr val="002060"/>
                </a:solidFill>
                <a:ln>
                  <a:noFill/>
                </a:ln>
              </c:spPr>
            </c:marker>
            <c:bubble3D val="0"/>
            <c:extLst>
              <c:ext xmlns:c16="http://schemas.microsoft.com/office/drawing/2014/chart" uri="{C3380CC4-5D6E-409C-BE32-E72D297353CC}">
                <c16:uniqueId val="{0000000B-BF2C-41E0-9472-47BB4F4390BC}"/>
              </c:ext>
            </c:extLst>
          </c:dPt>
          <c:dPt>
            <c:idx val="5"/>
            <c:marker>
              <c:spPr>
                <a:solidFill>
                  <a:srgbClr val="002060"/>
                </a:solidFill>
                <a:ln>
                  <a:noFill/>
                </a:ln>
              </c:spPr>
            </c:marker>
            <c:bubble3D val="0"/>
            <c:extLst>
              <c:ext xmlns:c16="http://schemas.microsoft.com/office/drawing/2014/chart" uri="{C3380CC4-5D6E-409C-BE32-E72D297353CC}">
                <c16:uniqueId val="{0000000C-BF2C-41E0-9472-47BB4F4390BC}"/>
              </c:ext>
            </c:extLst>
          </c:dPt>
          <c:dPt>
            <c:idx val="7"/>
            <c:marker>
              <c:spPr>
                <a:solidFill>
                  <a:srgbClr val="002060"/>
                </a:solidFill>
                <a:ln>
                  <a:noFill/>
                </a:ln>
              </c:spPr>
            </c:marker>
            <c:bubble3D val="0"/>
            <c:extLst>
              <c:ext xmlns:c16="http://schemas.microsoft.com/office/drawing/2014/chart" uri="{C3380CC4-5D6E-409C-BE32-E72D297353CC}">
                <c16:uniqueId val="{0000000D-BF2C-41E0-9472-47BB4F4390B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2C-41E0-9472-47BB4F4390B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F2C-41E0-9472-47BB4F4390B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F2C-41E0-9472-47BB4F4390B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F2C-41E0-9472-47BB4F4390B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_MARGINC_INT_!$F$2:$F$9</c:f>
              <c:numCache>
                <c:formatCode>General</c:formatCode>
                <c:ptCount val="8"/>
                <c:pt idx="0">
                  <c:v>500</c:v>
                </c:pt>
                <c:pt idx="1">
                  <c:v>510</c:v>
                </c:pt>
                <c:pt idx="2">
                  <c:v>474</c:v>
                </c:pt>
                <c:pt idx="3">
                  <c:v>481</c:v>
                </c:pt>
                <c:pt idx="4">
                  <c:v>509</c:v>
                </c:pt>
                <c:pt idx="5">
                  <c:v>524</c:v>
                </c:pt>
                <c:pt idx="6">
                  <c:v>548</c:v>
                </c:pt>
                <c:pt idx="7">
                  <c:v>559</c:v>
                </c:pt>
              </c:numCache>
            </c:numRef>
          </c:val>
          <c:smooth val="0"/>
          <c:extLst>
            <c:ext xmlns:c16="http://schemas.microsoft.com/office/drawing/2014/chart" uri="{C3380CC4-5D6E-409C-BE32-E72D297353CC}">
              <c16:uniqueId val="{0000000E-BF2C-41E0-9472-47BB4F4390BC}"/>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488-4617-9A7A-9C704CEFDE27}"/>
              </c:ext>
            </c:extLst>
          </c:dPt>
          <c:dPt>
            <c:idx val="3"/>
            <c:marker>
              <c:spPr>
                <a:solidFill>
                  <a:srgbClr val="002060"/>
                </a:solidFill>
                <a:ln>
                  <a:noFill/>
                </a:ln>
              </c:spPr>
            </c:marker>
            <c:bubble3D val="0"/>
            <c:extLst>
              <c:ext xmlns:c16="http://schemas.microsoft.com/office/drawing/2014/chart" uri="{C3380CC4-5D6E-409C-BE32-E72D297353CC}">
                <c16:uniqueId val="{00000001-8488-4617-9A7A-9C704CEFDE27}"/>
              </c:ext>
            </c:extLst>
          </c:dPt>
          <c:dPt>
            <c:idx val="5"/>
            <c:marker>
              <c:spPr>
                <a:solidFill>
                  <a:srgbClr val="002060"/>
                </a:solidFill>
                <a:ln>
                  <a:noFill/>
                </a:ln>
              </c:spPr>
            </c:marker>
            <c:bubble3D val="0"/>
            <c:extLst>
              <c:ext xmlns:c16="http://schemas.microsoft.com/office/drawing/2014/chart" uri="{C3380CC4-5D6E-409C-BE32-E72D297353CC}">
                <c16:uniqueId val="{00000002-8488-4617-9A7A-9C704CEFDE27}"/>
              </c:ext>
            </c:extLst>
          </c:dPt>
          <c:dPt>
            <c:idx val="7"/>
            <c:marker>
              <c:spPr>
                <a:solidFill>
                  <a:srgbClr val="002060"/>
                </a:solidFill>
                <a:ln>
                  <a:noFill/>
                </a:ln>
              </c:spPr>
            </c:marker>
            <c:bubble3D val="0"/>
            <c:extLst>
              <c:ext xmlns:c16="http://schemas.microsoft.com/office/drawing/2014/chart" uri="{C3380CC4-5D6E-409C-BE32-E72D297353CC}">
                <c16:uniqueId val="{00000003-8488-4617-9A7A-9C704CEFDE2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_MARGINC_INT_!$D$27:$D$34</c:f>
              <c:numCache>
                <c:formatCode>General</c:formatCode>
                <c:ptCount val="8"/>
                <c:pt idx="0">
                  <c:v>484.84100000000001</c:v>
                </c:pt>
                <c:pt idx="1">
                  <c:v>494.24900000000002</c:v>
                </c:pt>
                <c:pt idx="2">
                  <c:v>464.45299999999997</c:v>
                </c:pt>
                <c:pt idx="3">
                  <c:v>471.26400000000001</c:v>
                </c:pt>
                <c:pt idx="4">
                  <c:v>478.88600000000002</c:v>
                </c:pt>
                <c:pt idx="5">
                  <c:v>500.26400000000001</c:v>
                </c:pt>
                <c:pt idx="6">
                  <c:v>509.29399999999998</c:v>
                </c:pt>
                <c:pt idx="7">
                  <c:v>512.93100000000004</c:v>
                </c:pt>
              </c:numCache>
            </c:numRef>
          </c:val>
          <c:smooth val="0"/>
          <c:extLst>
            <c:ext xmlns:c16="http://schemas.microsoft.com/office/drawing/2014/chart" uri="{C3380CC4-5D6E-409C-BE32-E72D297353CC}">
              <c16:uniqueId val="{00000004-8488-4617-9A7A-9C704CEFDE2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488-4617-9A7A-9C704CEFDE27}"/>
              </c:ext>
            </c:extLst>
          </c:dPt>
          <c:dPt>
            <c:idx val="3"/>
            <c:marker>
              <c:spPr>
                <a:solidFill>
                  <a:srgbClr val="002060"/>
                </a:solidFill>
                <a:ln>
                  <a:noFill/>
                </a:ln>
              </c:spPr>
            </c:marker>
            <c:bubble3D val="0"/>
            <c:extLst>
              <c:ext xmlns:c16="http://schemas.microsoft.com/office/drawing/2014/chart" uri="{C3380CC4-5D6E-409C-BE32-E72D297353CC}">
                <c16:uniqueId val="{00000006-8488-4617-9A7A-9C704CEFDE27}"/>
              </c:ext>
            </c:extLst>
          </c:dPt>
          <c:dPt>
            <c:idx val="5"/>
            <c:marker>
              <c:spPr>
                <a:solidFill>
                  <a:srgbClr val="002060"/>
                </a:solidFill>
                <a:ln>
                  <a:noFill/>
                </a:ln>
              </c:spPr>
            </c:marker>
            <c:bubble3D val="0"/>
            <c:extLst>
              <c:ext xmlns:c16="http://schemas.microsoft.com/office/drawing/2014/chart" uri="{C3380CC4-5D6E-409C-BE32-E72D297353CC}">
                <c16:uniqueId val="{00000007-8488-4617-9A7A-9C704CEFDE27}"/>
              </c:ext>
            </c:extLst>
          </c:dPt>
          <c:dPt>
            <c:idx val="7"/>
            <c:marker>
              <c:spPr>
                <a:solidFill>
                  <a:srgbClr val="002060"/>
                </a:solidFill>
                <a:ln>
                  <a:noFill/>
                </a:ln>
              </c:spPr>
            </c:marker>
            <c:bubble3D val="0"/>
            <c:extLst>
              <c:ext xmlns:c16="http://schemas.microsoft.com/office/drawing/2014/chart" uri="{C3380CC4-5D6E-409C-BE32-E72D297353CC}">
                <c16:uniqueId val="{00000008-8488-4617-9A7A-9C704CEFDE2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_MARGINC_INT_!$E$27:$E$34</c:f>
              <c:numCache>
                <c:formatCode>General</c:formatCode>
                <c:ptCount val="8"/>
                <c:pt idx="0">
                  <c:v>501.15899999999999</c:v>
                </c:pt>
                <c:pt idx="1">
                  <c:v>513.75099999999998</c:v>
                </c:pt>
                <c:pt idx="2">
                  <c:v>485.54700000000003</c:v>
                </c:pt>
                <c:pt idx="3">
                  <c:v>496.73599999999999</c:v>
                </c:pt>
                <c:pt idx="4">
                  <c:v>513.11400000000003</c:v>
                </c:pt>
                <c:pt idx="5">
                  <c:v>525.73599999999999</c:v>
                </c:pt>
                <c:pt idx="6">
                  <c:v>546.70600000000002</c:v>
                </c:pt>
                <c:pt idx="7">
                  <c:v>565.06899999999996</c:v>
                </c:pt>
              </c:numCache>
            </c:numRef>
          </c:val>
          <c:smooth val="0"/>
          <c:extLst>
            <c:ext xmlns:c16="http://schemas.microsoft.com/office/drawing/2014/chart" uri="{C3380CC4-5D6E-409C-BE32-E72D297353CC}">
              <c16:uniqueId val="{00000009-8488-4617-9A7A-9C704CEFDE27}"/>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488-4617-9A7A-9C704CEFDE27}"/>
              </c:ext>
            </c:extLst>
          </c:dPt>
          <c:dPt>
            <c:idx val="3"/>
            <c:marker>
              <c:spPr>
                <a:solidFill>
                  <a:srgbClr val="002060"/>
                </a:solidFill>
                <a:ln>
                  <a:noFill/>
                </a:ln>
              </c:spPr>
            </c:marker>
            <c:bubble3D val="0"/>
            <c:extLst>
              <c:ext xmlns:c16="http://schemas.microsoft.com/office/drawing/2014/chart" uri="{C3380CC4-5D6E-409C-BE32-E72D297353CC}">
                <c16:uniqueId val="{0000000B-8488-4617-9A7A-9C704CEFDE27}"/>
              </c:ext>
            </c:extLst>
          </c:dPt>
          <c:dPt>
            <c:idx val="5"/>
            <c:marker>
              <c:spPr>
                <a:solidFill>
                  <a:srgbClr val="002060"/>
                </a:solidFill>
                <a:ln>
                  <a:noFill/>
                </a:ln>
              </c:spPr>
            </c:marker>
            <c:bubble3D val="0"/>
            <c:extLst>
              <c:ext xmlns:c16="http://schemas.microsoft.com/office/drawing/2014/chart" uri="{C3380CC4-5D6E-409C-BE32-E72D297353CC}">
                <c16:uniqueId val="{0000000C-8488-4617-9A7A-9C704CEFDE27}"/>
              </c:ext>
            </c:extLst>
          </c:dPt>
          <c:dPt>
            <c:idx val="7"/>
            <c:marker>
              <c:spPr>
                <a:solidFill>
                  <a:srgbClr val="002060"/>
                </a:solidFill>
                <a:ln>
                  <a:noFill/>
                </a:ln>
              </c:spPr>
            </c:marker>
            <c:bubble3D val="0"/>
            <c:extLst>
              <c:ext xmlns:c16="http://schemas.microsoft.com/office/drawing/2014/chart" uri="{C3380CC4-5D6E-409C-BE32-E72D297353CC}">
                <c16:uniqueId val="{0000000D-8488-4617-9A7A-9C704CEFDE2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88-4617-9A7A-9C704CEFDE2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488-4617-9A7A-9C704CEFDE2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488-4617-9A7A-9C704CEFDE27}"/>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488-4617-9A7A-9C704CEFDE2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Yucatán</c:v>
                  </c:pt>
                  <c:pt idx="2">
                    <c:v>Muy Alta y Alta</c:v>
                  </c:pt>
                  <c:pt idx="4">
                    <c:v>Media</c:v>
                  </c:pt>
                  <c:pt idx="6">
                    <c:v>Baja y Muy Baja</c:v>
                  </c:pt>
                </c:lvl>
              </c:multiLvlStrCache>
            </c:multiLvlStrRef>
          </c:cat>
          <c:val>
            <c:numRef>
              <c:f>_MARGINC_INT_!$F$27:$F$34</c:f>
              <c:numCache>
                <c:formatCode>General</c:formatCode>
                <c:ptCount val="8"/>
                <c:pt idx="0">
                  <c:v>493</c:v>
                </c:pt>
                <c:pt idx="1">
                  <c:v>504</c:v>
                </c:pt>
                <c:pt idx="2">
                  <c:v>475</c:v>
                </c:pt>
                <c:pt idx="3">
                  <c:v>484</c:v>
                </c:pt>
                <c:pt idx="4">
                  <c:v>496</c:v>
                </c:pt>
                <c:pt idx="5">
                  <c:v>513</c:v>
                </c:pt>
                <c:pt idx="6">
                  <c:v>528</c:v>
                </c:pt>
                <c:pt idx="7">
                  <c:v>539</c:v>
                </c:pt>
              </c:numCache>
            </c:numRef>
          </c:val>
          <c:smooth val="0"/>
          <c:extLst>
            <c:ext xmlns:c16="http://schemas.microsoft.com/office/drawing/2014/chart" uri="{C3380CC4-5D6E-409C-BE32-E72D297353CC}">
              <c16:uniqueId val="{0000000E-8488-4617-9A7A-9C704CEFDE27}"/>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B788693-670F-4652-87F5-586FD30330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804-433A-A448-FCA59F585ADF}"/>
                </c:ext>
              </c:extLst>
            </c:dLbl>
            <c:dLbl>
              <c:idx val="1"/>
              <c:tx>
                <c:rich>
                  <a:bodyPr/>
                  <a:lstStyle/>
                  <a:p>
                    <a:fld id="{F5B67F25-3362-4618-88E4-E9B68F4A9E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804-433A-A448-FCA59F585AD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04-433A-A448-FCA59F585ADF}"/>
                </c:ext>
              </c:extLst>
            </c:dLbl>
            <c:dLbl>
              <c:idx val="3"/>
              <c:tx>
                <c:rich>
                  <a:bodyPr/>
                  <a:lstStyle/>
                  <a:p>
                    <a:fld id="{BC5CFDFA-260F-458D-963C-9E8C5F0DCD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804-433A-A448-FCA59F585AD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Yucatán</c:v>
                </c:pt>
              </c:strCache>
            </c:strRef>
          </c:cat>
          <c:val>
            <c:numRef>
              <c:f>_RURALIDAD_!$C$2:$C$5</c:f>
              <c:numCache>
                <c:formatCode>General</c:formatCode>
                <c:ptCount val="4"/>
                <c:pt idx="0">
                  <c:v>-63.4</c:v>
                </c:pt>
                <c:pt idx="1">
                  <c:v>-42.2</c:v>
                </c:pt>
                <c:pt idx="3">
                  <c:v>-45.9</c:v>
                </c:pt>
              </c:numCache>
            </c:numRef>
          </c:val>
          <c:extLst>
            <c:ext xmlns:c15="http://schemas.microsoft.com/office/drawing/2012/chart" uri="{02D57815-91ED-43cb-92C2-25804820EDAC}">
              <c15:datalabelsRange>
                <c15:f>_RURALIDAD_!$G$2:$G$5</c15:f>
                <c15:dlblRangeCache>
                  <c:ptCount val="4"/>
                  <c:pt idx="0">
                    <c:v>63.4</c:v>
                  </c:pt>
                  <c:pt idx="1">
                    <c:v>42.2</c:v>
                  </c:pt>
                  <c:pt idx="3">
                    <c:v>45.9</c:v>
                  </c:pt>
                </c15:dlblRangeCache>
              </c15:datalabelsRange>
            </c:ext>
            <c:ext xmlns:c16="http://schemas.microsoft.com/office/drawing/2014/chart" uri="{C3380CC4-5D6E-409C-BE32-E72D297353CC}">
              <c16:uniqueId val="{00000004-B804-433A-A448-FCA59F585ADF}"/>
            </c:ext>
          </c:extLst>
        </c:ser>
        <c:ser>
          <c:idx val="1"/>
          <c:order val="1"/>
          <c:tx>
            <c:v>NII</c:v>
          </c:tx>
          <c:spPr>
            <a:solidFill>
              <a:srgbClr val="B07CAA"/>
            </a:solidFill>
          </c:spPr>
          <c:invertIfNegative val="0"/>
          <c:dLbls>
            <c:dLbl>
              <c:idx val="0"/>
              <c:tx>
                <c:rich>
                  <a:bodyPr/>
                  <a:lstStyle/>
                  <a:p>
                    <a:fld id="{473655EF-3338-404B-A786-822BB1A443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804-433A-A448-FCA59F585ADF}"/>
                </c:ext>
              </c:extLst>
            </c:dLbl>
            <c:dLbl>
              <c:idx val="1"/>
              <c:tx>
                <c:rich>
                  <a:bodyPr/>
                  <a:lstStyle/>
                  <a:p>
                    <a:fld id="{B27125A1-0BFF-4F96-970E-6780CA7624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804-433A-A448-FCA59F585AD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04-433A-A448-FCA59F585ADF}"/>
                </c:ext>
              </c:extLst>
            </c:dLbl>
            <c:dLbl>
              <c:idx val="3"/>
              <c:tx>
                <c:rich>
                  <a:bodyPr/>
                  <a:lstStyle/>
                  <a:p>
                    <a:fld id="{9BFF28AD-4D64-467B-A379-D583E6000E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804-433A-A448-FCA59F585AD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Yucatán</c:v>
                </c:pt>
              </c:strCache>
            </c:strRef>
          </c:cat>
          <c:val>
            <c:numRef>
              <c:f>_RURALIDAD_!$D$2:$D$5</c:f>
              <c:numCache>
                <c:formatCode>General</c:formatCode>
                <c:ptCount val="4"/>
                <c:pt idx="0">
                  <c:v>31</c:v>
                </c:pt>
                <c:pt idx="1">
                  <c:v>35.5</c:v>
                </c:pt>
                <c:pt idx="3">
                  <c:v>34.700000000000003</c:v>
                </c:pt>
              </c:numCache>
            </c:numRef>
          </c:val>
          <c:extLst>
            <c:ext xmlns:c15="http://schemas.microsoft.com/office/drawing/2012/chart" uri="{02D57815-91ED-43cb-92C2-25804820EDAC}">
              <c15:datalabelsRange>
                <c15:f>_RURALIDAD_!$H$2:$H$5</c15:f>
                <c15:dlblRangeCache>
                  <c:ptCount val="4"/>
                  <c:pt idx="0">
                    <c:v>31.0</c:v>
                  </c:pt>
                  <c:pt idx="1">
                    <c:v>35.5</c:v>
                  </c:pt>
                  <c:pt idx="3">
                    <c:v>34.7</c:v>
                  </c:pt>
                </c15:dlblRangeCache>
              </c15:datalabelsRange>
            </c:ext>
            <c:ext xmlns:c16="http://schemas.microsoft.com/office/drawing/2014/chart" uri="{C3380CC4-5D6E-409C-BE32-E72D297353CC}">
              <c16:uniqueId val="{00000009-B804-433A-A448-FCA59F585ADF}"/>
            </c:ext>
          </c:extLst>
        </c:ser>
        <c:ser>
          <c:idx val="2"/>
          <c:order val="2"/>
          <c:tx>
            <c:v>NIII</c:v>
          </c:tx>
          <c:spPr>
            <a:solidFill>
              <a:srgbClr val="9A528E"/>
            </a:solidFill>
          </c:spPr>
          <c:invertIfNegative val="0"/>
          <c:dLbls>
            <c:dLbl>
              <c:idx val="0"/>
              <c:layout>
                <c:manualLayout>
                  <c:x val="3.3333333333333222E-2"/>
                  <c:y val="0.13225806451612904"/>
                </c:manualLayout>
              </c:layout>
              <c:tx>
                <c:rich>
                  <a:bodyPr/>
                  <a:lstStyle/>
                  <a:p>
                    <a:pPr>
                      <a:defRPr sz="1400" b="1" baseline="0">
                        <a:solidFill>
                          <a:srgbClr val="862A77"/>
                        </a:solidFill>
                        <a:latin typeface="Calibri"/>
                      </a:defRPr>
                    </a:pPr>
                    <a:fld id="{16C554FD-37FB-481B-ADB7-9B2CF33DD21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804-433A-A448-FCA59F585ADF}"/>
                </c:ext>
              </c:extLst>
            </c:dLbl>
            <c:dLbl>
              <c:idx val="1"/>
              <c:tx>
                <c:rich>
                  <a:bodyPr/>
                  <a:lstStyle/>
                  <a:p>
                    <a:fld id="{ACB0DDE1-BF53-444A-8217-F502492167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804-433A-A448-FCA59F585AD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04-433A-A448-FCA59F585ADF}"/>
                </c:ext>
              </c:extLst>
            </c:dLbl>
            <c:dLbl>
              <c:idx val="3"/>
              <c:tx>
                <c:rich>
                  <a:bodyPr/>
                  <a:lstStyle/>
                  <a:p>
                    <a:fld id="{CF6B97EE-15A5-42FC-8AFA-0537EDCA60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804-433A-A448-FCA59F585AD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Yucatán</c:v>
                </c:pt>
              </c:strCache>
            </c:strRef>
          </c:cat>
          <c:val>
            <c:numRef>
              <c:f>_RURALIDAD_!$E$2:$E$5</c:f>
              <c:numCache>
                <c:formatCode>General</c:formatCode>
                <c:ptCount val="4"/>
                <c:pt idx="0">
                  <c:v>5.4</c:v>
                </c:pt>
                <c:pt idx="1">
                  <c:v>18.600000000000001</c:v>
                </c:pt>
                <c:pt idx="3">
                  <c:v>16.399999999999999</c:v>
                </c:pt>
              </c:numCache>
            </c:numRef>
          </c:val>
          <c:extLst>
            <c:ext xmlns:c15="http://schemas.microsoft.com/office/drawing/2012/chart" uri="{02D57815-91ED-43cb-92C2-25804820EDAC}">
              <c15:datalabelsRange>
                <c15:f>_RURALIDAD_!$I$2:$I$5</c15:f>
                <c15:dlblRangeCache>
                  <c:ptCount val="4"/>
                  <c:pt idx="0">
                    <c:v>5.4˟</c:v>
                  </c:pt>
                  <c:pt idx="1">
                    <c:v>18.6</c:v>
                  </c:pt>
                  <c:pt idx="3">
                    <c:v>16.4</c:v>
                  </c:pt>
                </c15:dlblRangeCache>
              </c15:datalabelsRange>
            </c:ext>
            <c:ext xmlns:c16="http://schemas.microsoft.com/office/drawing/2014/chart" uri="{C3380CC4-5D6E-409C-BE32-E72D297353CC}">
              <c16:uniqueId val="{0000000E-B804-433A-A448-FCA59F585ADF}"/>
            </c:ext>
          </c:extLst>
        </c:ser>
        <c:ser>
          <c:idx val="3"/>
          <c:order val="3"/>
          <c:tx>
            <c:v>NIV</c:v>
          </c:tx>
          <c:spPr>
            <a:solidFill>
              <a:srgbClr val="862A77"/>
            </a:solidFill>
          </c:spPr>
          <c:invertIfNegative val="0"/>
          <c:dLbls>
            <c:dLbl>
              <c:idx val="0"/>
              <c:layout>
                <c:manualLayout>
                  <c:x val="2.2727272727272617E-2"/>
                  <c:y val="0"/>
                </c:manualLayout>
              </c:layout>
              <c:tx>
                <c:rich>
                  <a:bodyPr/>
                  <a:lstStyle/>
                  <a:p>
                    <a:fld id="{3B005E8B-70A1-4B3D-9144-C0F4701F3C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804-433A-A448-FCA59F585ADF}"/>
                </c:ext>
              </c:extLst>
            </c:dLbl>
            <c:dLbl>
              <c:idx val="1"/>
              <c:layout>
                <c:manualLayout>
                  <c:x val="2.5757575757575757E-2"/>
                  <c:y val="0"/>
                </c:manualLayout>
              </c:layout>
              <c:tx>
                <c:rich>
                  <a:bodyPr/>
                  <a:lstStyle/>
                  <a:p>
                    <a:fld id="{B0144244-85CA-49F9-A4BD-D646FDB277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804-433A-A448-FCA59F585AD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804-433A-A448-FCA59F585ADF}"/>
                </c:ext>
              </c:extLst>
            </c:dLbl>
            <c:dLbl>
              <c:idx val="3"/>
              <c:layout>
                <c:manualLayout>
                  <c:x val="2.7272727272727271E-2"/>
                  <c:y val="0"/>
                </c:manualLayout>
              </c:layout>
              <c:tx>
                <c:rich>
                  <a:bodyPr/>
                  <a:lstStyle/>
                  <a:p>
                    <a:fld id="{9CBE7DC8-45EB-4C12-B073-2EE026CA70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804-433A-A448-FCA59F585ADF}"/>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Yucatán</c:v>
                </c:pt>
              </c:strCache>
            </c:strRef>
          </c:cat>
          <c:val>
            <c:numRef>
              <c:f>_RURALIDAD_!$F$2:$F$5</c:f>
              <c:numCache>
                <c:formatCode>General</c:formatCode>
                <c:ptCount val="4"/>
                <c:pt idx="0">
                  <c:v>0.3</c:v>
                </c:pt>
                <c:pt idx="1">
                  <c:v>3.6</c:v>
                </c:pt>
                <c:pt idx="3">
                  <c:v>3</c:v>
                </c:pt>
              </c:numCache>
            </c:numRef>
          </c:val>
          <c:extLst>
            <c:ext xmlns:c15="http://schemas.microsoft.com/office/drawing/2012/chart" uri="{02D57815-91ED-43cb-92C2-25804820EDAC}">
              <c15:datalabelsRange>
                <c15:f>_RURALIDAD_!$J$2:$J$5</c15:f>
                <c15:dlblRangeCache>
                  <c:ptCount val="4"/>
                  <c:pt idx="0">
                    <c:v>0.3˟</c:v>
                  </c:pt>
                  <c:pt idx="1">
                    <c:v>3.6</c:v>
                  </c:pt>
                  <c:pt idx="3">
                    <c:v>3.0</c:v>
                  </c:pt>
                </c15:dlblRangeCache>
              </c15:datalabelsRange>
            </c:ext>
            <c:ext xmlns:c16="http://schemas.microsoft.com/office/drawing/2014/chart" uri="{C3380CC4-5D6E-409C-BE32-E72D297353CC}">
              <c16:uniqueId val="{00000013-B804-433A-A448-FCA59F585ADF}"/>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E9A9ECB-8A4D-455F-829B-27AB249B3C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87A-404F-B528-31F3DDAE2673}"/>
                </c:ext>
              </c:extLst>
            </c:dLbl>
            <c:dLbl>
              <c:idx val="1"/>
              <c:tx>
                <c:rich>
                  <a:bodyPr/>
                  <a:lstStyle/>
                  <a:p>
                    <a:fld id="{2E5093DC-68AC-4737-AD87-0C26B37BAA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87A-404F-B528-31F3DDAE267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7A-404F-B528-31F3DDAE2673}"/>
                </c:ext>
              </c:extLst>
            </c:dLbl>
            <c:dLbl>
              <c:idx val="3"/>
              <c:tx>
                <c:rich>
                  <a:bodyPr/>
                  <a:lstStyle/>
                  <a:p>
                    <a:fld id="{5D3A69FD-E25A-4858-AB5B-DF511F58BF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87A-404F-B528-31F3DDAE267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Yucatán</c:v>
                </c:pt>
              </c:strCache>
            </c:strRef>
          </c:cat>
          <c:val>
            <c:numRef>
              <c:f>_RURALIDAD_!$C$28:$C$31</c:f>
              <c:numCache>
                <c:formatCode>General</c:formatCode>
                <c:ptCount val="4"/>
                <c:pt idx="0">
                  <c:v>-69.400000000000006</c:v>
                </c:pt>
                <c:pt idx="1">
                  <c:v>-56.6</c:v>
                </c:pt>
                <c:pt idx="3">
                  <c:v>-58.9</c:v>
                </c:pt>
              </c:numCache>
            </c:numRef>
          </c:val>
          <c:extLst>
            <c:ext xmlns:c15="http://schemas.microsoft.com/office/drawing/2012/chart" uri="{02D57815-91ED-43cb-92C2-25804820EDAC}">
              <c15:datalabelsRange>
                <c15:f>_RURALIDAD_!$G$28:$G$31</c15:f>
                <c15:dlblRangeCache>
                  <c:ptCount val="4"/>
                  <c:pt idx="0">
                    <c:v>69.4</c:v>
                  </c:pt>
                  <c:pt idx="1">
                    <c:v>56.6</c:v>
                  </c:pt>
                  <c:pt idx="3">
                    <c:v>58.9</c:v>
                  </c:pt>
                </c15:dlblRangeCache>
              </c15:datalabelsRange>
            </c:ext>
            <c:ext xmlns:c16="http://schemas.microsoft.com/office/drawing/2014/chart" uri="{C3380CC4-5D6E-409C-BE32-E72D297353CC}">
              <c16:uniqueId val="{00000004-E87A-404F-B528-31F3DDAE2673}"/>
            </c:ext>
          </c:extLst>
        </c:ser>
        <c:ser>
          <c:idx val="1"/>
          <c:order val="1"/>
          <c:tx>
            <c:v>NII</c:v>
          </c:tx>
          <c:spPr>
            <a:solidFill>
              <a:srgbClr val="B07CAA"/>
            </a:solidFill>
          </c:spPr>
          <c:invertIfNegative val="0"/>
          <c:dLbls>
            <c:dLbl>
              <c:idx val="0"/>
              <c:tx>
                <c:rich>
                  <a:bodyPr/>
                  <a:lstStyle/>
                  <a:p>
                    <a:fld id="{3E8EF291-88CB-4077-AEB9-4842441045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87A-404F-B528-31F3DDAE2673}"/>
                </c:ext>
              </c:extLst>
            </c:dLbl>
            <c:dLbl>
              <c:idx val="1"/>
              <c:tx>
                <c:rich>
                  <a:bodyPr/>
                  <a:lstStyle/>
                  <a:p>
                    <a:fld id="{C9F533D8-8971-4C9F-9F44-82D09C5A93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87A-404F-B528-31F3DDAE267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7A-404F-B528-31F3DDAE2673}"/>
                </c:ext>
              </c:extLst>
            </c:dLbl>
            <c:dLbl>
              <c:idx val="3"/>
              <c:tx>
                <c:rich>
                  <a:bodyPr/>
                  <a:lstStyle/>
                  <a:p>
                    <a:fld id="{B93B9B07-9927-462A-8331-1D4094409A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87A-404F-B528-31F3DDAE267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Yucatán</c:v>
                </c:pt>
              </c:strCache>
            </c:strRef>
          </c:cat>
          <c:val>
            <c:numRef>
              <c:f>_RURALIDAD_!$D$28:$D$31</c:f>
              <c:numCache>
                <c:formatCode>General</c:formatCode>
                <c:ptCount val="4"/>
                <c:pt idx="0">
                  <c:v>16.7</c:v>
                </c:pt>
                <c:pt idx="1">
                  <c:v>19.5</c:v>
                </c:pt>
                <c:pt idx="3">
                  <c:v>19</c:v>
                </c:pt>
              </c:numCache>
            </c:numRef>
          </c:val>
          <c:extLst>
            <c:ext xmlns:c15="http://schemas.microsoft.com/office/drawing/2012/chart" uri="{02D57815-91ED-43cb-92C2-25804820EDAC}">
              <c15:datalabelsRange>
                <c15:f>_RURALIDAD_!$H$28:$H$31</c15:f>
                <c15:dlblRangeCache>
                  <c:ptCount val="4"/>
                  <c:pt idx="0">
                    <c:v>16.7</c:v>
                  </c:pt>
                  <c:pt idx="1">
                    <c:v>19.5</c:v>
                  </c:pt>
                  <c:pt idx="3">
                    <c:v>19.0</c:v>
                  </c:pt>
                </c15:dlblRangeCache>
              </c15:datalabelsRange>
            </c:ext>
            <c:ext xmlns:c16="http://schemas.microsoft.com/office/drawing/2014/chart" uri="{C3380CC4-5D6E-409C-BE32-E72D297353CC}">
              <c16:uniqueId val="{00000009-E87A-404F-B528-31F3DDAE2673}"/>
            </c:ext>
          </c:extLst>
        </c:ser>
        <c:ser>
          <c:idx val="2"/>
          <c:order val="2"/>
          <c:tx>
            <c:v>NIII</c:v>
          </c:tx>
          <c:spPr>
            <a:solidFill>
              <a:srgbClr val="9A528E"/>
            </a:solidFill>
          </c:spPr>
          <c:invertIfNegative val="0"/>
          <c:dLbls>
            <c:dLbl>
              <c:idx val="0"/>
              <c:tx>
                <c:rich>
                  <a:bodyPr/>
                  <a:lstStyle/>
                  <a:p>
                    <a:fld id="{0F3E1D78-F6CB-4CA9-9C14-054A969BB9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87A-404F-B528-31F3DDAE2673}"/>
                </c:ext>
              </c:extLst>
            </c:dLbl>
            <c:dLbl>
              <c:idx val="1"/>
              <c:tx>
                <c:rich>
                  <a:bodyPr/>
                  <a:lstStyle/>
                  <a:p>
                    <a:fld id="{E9B20351-2558-4193-8CBB-4E47D70203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87A-404F-B528-31F3DDAE267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7A-404F-B528-31F3DDAE2673}"/>
                </c:ext>
              </c:extLst>
            </c:dLbl>
            <c:dLbl>
              <c:idx val="3"/>
              <c:tx>
                <c:rich>
                  <a:bodyPr/>
                  <a:lstStyle/>
                  <a:p>
                    <a:fld id="{78C8A3D5-5665-4B98-AD79-4855E92432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87A-404F-B528-31F3DDAE267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Yucatán</c:v>
                </c:pt>
              </c:strCache>
            </c:strRef>
          </c:cat>
          <c:val>
            <c:numRef>
              <c:f>_RURALIDAD_!$E$28:$E$31</c:f>
              <c:numCache>
                <c:formatCode>General</c:formatCode>
                <c:ptCount val="4"/>
                <c:pt idx="0">
                  <c:v>10.9</c:v>
                </c:pt>
                <c:pt idx="1">
                  <c:v>15.6</c:v>
                </c:pt>
                <c:pt idx="3">
                  <c:v>14.8</c:v>
                </c:pt>
              </c:numCache>
            </c:numRef>
          </c:val>
          <c:extLst>
            <c:ext xmlns:c15="http://schemas.microsoft.com/office/drawing/2012/chart" uri="{02D57815-91ED-43cb-92C2-25804820EDAC}">
              <c15:datalabelsRange>
                <c15:f>_RURALIDAD_!$I$28:$I$31</c15:f>
                <c15:dlblRangeCache>
                  <c:ptCount val="4"/>
                  <c:pt idx="0">
                    <c:v>10.9</c:v>
                  </c:pt>
                  <c:pt idx="1">
                    <c:v>15.6</c:v>
                  </c:pt>
                  <c:pt idx="3">
                    <c:v>14.8</c:v>
                  </c:pt>
                </c15:dlblRangeCache>
              </c15:datalabelsRange>
            </c:ext>
            <c:ext xmlns:c16="http://schemas.microsoft.com/office/drawing/2014/chart" uri="{C3380CC4-5D6E-409C-BE32-E72D297353CC}">
              <c16:uniqueId val="{0000000E-E87A-404F-B528-31F3DDAE2673}"/>
            </c:ext>
          </c:extLst>
        </c:ser>
        <c:ser>
          <c:idx val="3"/>
          <c:order val="3"/>
          <c:tx>
            <c:v>NIV</c:v>
          </c:tx>
          <c:spPr>
            <a:solidFill>
              <a:srgbClr val="862A77"/>
            </a:solidFill>
          </c:spPr>
          <c:invertIfNegative val="0"/>
          <c:dLbls>
            <c:dLbl>
              <c:idx val="0"/>
              <c:layout>
                <c:manualLayout>
                  <c:x val="3.0303030303030304E-2"/>
                  <c:y val="0"/>
                </c:manualLayout>
              </c:layout>
              <c:tx>
                <c:rich>
                  <a:bodyPr/>
                  <a:lstStyle/>
                  <a:p>
                    <a:pPr>
                      <a:defRPr sz="1400" b="1" baseline="0">
                        <a:solidFill>
                          <a:srgbClr val="862A77"/>
                        </a:solidFill>
                        <a:latin typeface="Calibri"/>
                      </a:defRPr>
                    </a:pPr>
                    <a:fld id="{B4B95894-6A34-4B03-A723-369007CE83D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87A-404F-B528-31F3DDAE2673}"/>
                </c:ext>
              </c:extLst>
            </c:dLbl>
            <c:dLbl>
              <c:idx val="1"/>
              <c:tx>
                <c:rich>
                  <a:bodyPr/>
                  <a:lstStyle/>
                  <a:p>
                    <a:fld id="{1794B398-7263-4082-8A49-E6745076DA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87A-404F-B528-31F3DDAE267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7A-404F-B528-31F3DDAE2673}"/>
                </c:ext>
              </c:extLst>
            </c:dLbl>
            <c:dLbl>
              <c:idx val="3"/>
              <c:tx>
                <c:rich>
                  <a:bodyPr/>
                  <a:lstStyle/>
                  <a:p>
                    <a:fld id="{4815E1AC-47AA-48A5-B76A-ABAFFA639D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87A-404F-B528-31F3DDAE267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Yucatán</c:v>
                </c:pt>
              </c:strCache>
            </c:strRef>
          </c:cat>
          <c:val>
            <c:numRef>
              <c:f>_RURALIDAD_!$F$28:$F$31</c:f>
              <c:numCache>
                <c:formatCode>General</c:formatCode>
                <c:ptCount val="4"/>
                <c:pt idx="0">
                  <c:v>3</c:v>
                </c:pt>
                <c:pt idx="1">
                  <c:v>8.1999999999999993</c:v>
                </c:pt>
                <c:pt idx="3">
                  <c:v>7.3</c:v>
                </c:pt>
              </c:numCache>
            </c:numRef>
          </c:val>
          <c:extLst>
            <c:ext xmlns:c15="http://schemas.microsoft.com/office/drawing/2012/chart" uri="{02D57815-91ED-43cb-92C2-25804820EDAC}">
              <c15:datalabelsRange>
                <c15:f>_RURALIDAD_!$J$28:$J$31</c15:f>
                <c15:dlblRangeCache>
                  <c:ptCount val="4"/>
                  <c:pt idx="0">
                    <c:v>3.0˟</c:v>
                  </c:pt>
                  <c:pt idx="1">
                    <c:v>8.2</c:v>
                  </c:pt>
                  <c:pt idx="3">
                    <c:v>7.3</c:v>
                  </c:pt>
                </c15:dlblRangeCache>
              </c15:datalabelsRange>
            </c:ext>
            <c:ext xmlns:c16="http://schemas.microsoft.com/office/drawing/2014/chart" uri="{C3380CC4-5D6E-409C-BE32-E72D297353CC}">
              <c16:uniqueId val="{00000013-E87A-404F-B528-31F3DDAE2673}"/>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763-492F-A7E8-936A18D33E93}"/>
              </c:ext>
            </c:extLst>
          </c:dPt>
          <c:dPt>
            <c:idx val="3"/>
            <c:marker>
              <c:spPr>
                <a:solidFill>
                  <a:srgbClr val="002060"/>
                </a:solidFill>
                <a:ln>
                  <a:noFill/>
                </a:ln>
              </c:spPr>
            </c:marker>
            <c:bubble3D val="0"/>
            <c:extLst>
              <c:ext xmlns:c16="http://schemas.microsoft.com/office/drawing/2014/chart" uri="{C3380CC4-5D6E-409C-BE32-E72D297353CC}">
                <c16:uniqueId val="{00000001-8763-492F-A7E8-936A18D33E93}"/>
              </c:ext>
            </c:extLst>
          </c:dPt>
          <c:dPt>
            <c:idx val="5"/>
            <c:marker>
              <c:spPr>
                <a:solidFill>
                  <a:srgbClr val="002060"/>
                </a:solidFill>
                <a:ln>
                  <a:noFill/>
                </a:ln>
              </c:spPr>
            </c:marker>
            <c:bubble3D val="0"/>
            <c:extLst>
              <c:ext xmlns:c16="http://schemas.microsoft.com/office/drawing/2014/chart" uri="{C3380CC4-5D6E-409C-BE32-E72D297353CC}">
                <c16:uniqueId val="{00000002-8763-492F-A7E8-936A18D33E93}"/>
              </c:ext>
            </c:extLst>
          </c:dPt>
          <c:cat>
            <c:multiLvlStrRef>
              <c:f>_RURALIDAD_INT_!$B$2:$C$7</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_RURALIDAD_INT_!$D$2:$D$7</c:f>
              <c:numCache>
                <c:formatCode>General</c:formatCode>
                <c:ptCount val="6"/>
                <c:pt idx="0">
                  <c:v>492.43799999999999</c:v>
                </c:pt>
                <c:pt idx="1">
                  <c:v>501.24400000000003</c:v>
                </c:pt>
                <c:pt idx="2">
                  <c:v>500.44299999999998</c:v>
                </c:pt>
                <c:pt idx="3">
                  <c:v>508.851</c:v>
                </c:pt>
                <c:pt idx="4">
                  <c:v>442.25900000000001</c:v>
                </c:pt>
                <c:pt idx="5">
                  <c:v>451.274</c:v>
                </c:pt>
              </c:numCache>
            </c:numRef>
          </c:val>
          <c:smooth val="0"/>
          <c:extLst>
            <c:ext xmlns:c16="http://schemas.microsoft.com/office/drawing/2014/chart" uri="{C3380CC4-5D6E-409C-BE32-E72D297353CC}">
              <c16:uniqueId val="{00000003-8763-492F-A7E8-936A18D33E9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763-492F-A7E8-936A18D33E93}"/>
              </c:ext>
            </c:extLst>
          </c:dPt>
          <c:dPt>
            <c:idx val="3"/>
            <c:marker>
              <c:spPr>
                <a:solidFill>
                  <a:srgbClr val="002060"/>
                </a:solidFill>
                <a:ln>
                  <a:noFill/>
                </a:ln>
              </c:spPr>
            </c:marker>
            <c:bubble3D val="0"/>
            <c:extLst>
              <c:ext xmlns:c16="http://schemas.microsoft.com/office/drawing/2014/chart" uri="{C3380CC4-5D6E-409C-BE32-E72D297353CC}">
                <c16:uniqueId val="{00000005-8763-492F-A7E8-936A18D33E93}"/>
              </c:ext>
            </c:extLst>
          </c:dPt>
          <c:dPt>
            <c:idx val="5"/>
            <c:marker>
              <c:spPr>
                <a:solidFill>
                  <a:srgbClr val="002060"/>
                </a:solidFill>
                <a:ln>
                  <a:noFill/>
                </a:ln>
              </c:spPr>
            </c:marker>
            <c:bubble3D val="0"/>
            <c:extLst>
              <c:ext xmlns:c16="http://schemas.microsoft.com/office/drawing/2014/chart" uri="{C3380CC4-5D6E-409C-BE32-E72D297353CC}">
                <c16:uniqueId val="{00000006-8763-492F-A7E8-936A18D33E93}"/>
              </c:ext>
            </c:extLst>
          </c:dPt>
          <c:cat>
            <c:multiLvlStrRef>
              <c:f>_RURALIDAD_INT_!$B$2:$C$7</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_RURALIDAD_INT_!$E$2:$E$7</c:f>
              <c:numCache>
                <c:formatCode>General</c:formatCode>
                <c:ptCount val="6"/>
                <c:pt idx="0">
                  <c:v>507.56200000000001</c:v>
                </c:pt>
                <c:pt idx="1">
                  <c:v>518.75599999999997</c:v>
                </c:pt>
                <c:pt idx="2">
                  <c:v>517.55700000000002</c:v>
                </c:pt>
                <c:pt idx="3">
                  <c:v>529.149</c:v>
                </c:pt>
                <c:pt idx="4">
                  <c:v>465.74099999999999</c:v>
                </c:pt>
                <c:pt idx="5">
                  <c:v>480.726</c:v>
                </c:pt>
              </c:numCache>
            </c:numRef>
          </c:val>
          <c:smooth val="0"/>
          <c:extLst>
            <c:ext xmlns:c16="http://schemas.microsoft.com/office/drawing/2014/chart" uri="{C3380CC4-5D6E-409C-BE32-E72D297353CC}">
              <c16:uniqueId val="{00000007-8763-492F-A7E8-936A18D33E93}"/>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763-492F-A7E8-936A18D33E93}"/>
              </c:ext>
            </c:extLst>
          </c:dPt>
          <c:dPt>
            <c:idx val="3"/>
            <c:marker>
              <c:spPr>
                <a:solidFill>
                  <a:srgbClr val="002060"/>
                </a:solidFill>
                <a:ln>
                  <a:noFill/>
                </a:ln>
              </c:spPr>
            </c:marker>
            <c:bubble3D val="0"/>
            <c:extLst>
              <c:ext xmlns:c16="http://schemas.microsoft.com/office/drawing/2014/chart" uri="{C3380CC4-5D6E-409C-BE32-E72D297353CC}">
                <c16:uniqueId val="{00000009-8763-492F-A7E8-936A18D33E93}"/>
              </c:ext>
            </c:extLst>
          </c:dPt>
          <c:dPt>
            <c:idx val="5"/>
            <c:marker>
              <c:spPr>
                <a:solidFill>
                  <a:srgbClr val="002060"/>
                </a:solidFill>
                <a:ln>
                  <a:noFill/>
                </a:ln>
              </c:spPr>
            </c:marker>
            <c:bubble3D val="0"/>
            <c:extLst>
              <c:ext xmlns:c16="http://schemas.microsoft.com/office/drawing/2014/chart" uri="{C3380CC4-5D6E-409C-BE32-E72D297353CC}">
                <c16:uniqueId val="{0000000A-8763-492F-A7E8-936A18D33E9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763-492F-A7E8-936A18D33E9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763-492F-A7E8-936A18D33E9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763-492F-A7E8-936A18D33E9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_RURALIDAD_INT_!$F$2:$F$7</c:f>
              <c:numCache>
                <c:formatCode>General</c:formatCode>
                <c:ptCount val="6"/>
                <c:pt idx="0">
                  <c:v>500</c:v>
                </c:pt>
                <c:pt idx="1">
                  <c:v>510</c:v>
                </c:pt>
                <c:pt idx="2">
                  <c:v>509</c:v>
                </c:pt>
                <c:pt idx="3">
                  <c:v>519</c:v>
                </c:pt>
                <c:pt idx="4">
                  <c:v>454</c:v>
                </c:pt>
                <c:pt idx="5">
                  <c:v>466</c:v>
                </c:pt>
              </c:numCache>
            </c:numRef>
          </c:val>
          <c:smooth val="0"/>
          <c:extLst>
            <c:ext xmlns:c16="http://schemas.microsoft.com/office/drawing/2014/chart" uri="{C3380CC4-5D6E-409C-BE32-E72D297353CC}">
              <c16:uniqueId val="{0000000B-8763-492F-A7E8-936A18D33E93}"/>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ED9-43D8-ADCF-5B8A4B8BC3A9}"/>
              </c:ext>
            </c:extLst>
          </c:dPt>
          <c:dPt>
            <c:idx val="3"/>
            <c:marker>
              <c:spPr>
                <a:solidFill>
                  <a:srgbClr val="002060"/>
                </a:solidFill>
                <a:ln>
                  <a:noFill/>
                </a:ln>
              </c:spPr>
            </c:marker>
            <c:bubble3D val="0"/>
            <c:extLst>
              <c:ext xmlns:c16="http://schemas.microsoft.com/office/drawing/2014/chart" uri="{C3380CC4-5D6E-409C-BE32-E72D297353CC}">
                <c16:uniqueId val="{00000001-4ED9-43D8-ADCF-5B8A4B8BC3A9}"/>
              </c:ext>
            </c:extLst>
          </c:dPt>
          <c:dPt>
            <c:idx val="5"/>
            <c:marker>
              <c:spPr>
                <a:solidFill>
                  <a:srgbClr val="002060"/>
                </a:solidFill>
                <a:ln>
                  <a:noFill/>
                </a:ln>
              </c:spPr>
            </c:marker>
            <c:bubble3D val="0"/>
            <c:extLst>
              <c:ext xmlns:c16="http://schemas.microsoft.com/office/drawing/2014/chart" uri="{C3380CC4-5D6E-409C-BE32-E72D297353CC}">
                <c16:uniqueId val="{00000002-4ED9-43D8-ADCF-5B8A4B8BC3A9}"/>
              </c:ext>
            </c:extLst>
          </c:dPt>
          <c:cat>
            <c:multiLvlStrRef>
              <c:f>_RURALIDAD_INT_!$B$27:$C$32</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_RURALIDAD_INT_!$D$27:$D$32</c:f>
              <c:numCache>
                <c:formatCode>General</c:formatCode>
                <c:ptCount val="6"/>
                <c:pt idx="0">
                  <c:v>484.84100000000001</c:v>
                </c:pt>
                <c:pt idx="1">
                  <c:v>494.24900000000002</c:v>
                </c:pt>
                <c:pt idx="2">
                  <c:v>489.44799999999998</c:v>
                </c:pt>
                <c:pt idx="3">
                  <c:v>498.65699999999998</c:v>
                </c:pt>
                <c:pt idx="4">
                  <c:v>450.65699999999998</c:v>
                </c:pt>
                <c:pt idx="5">
                  <c:v>461.47300000000001</c:v>
                </c:pt>
              </c:numCache>
            </c:numRef>
          </c:val>
          <c:smooth val="0"/>
          <c:extLst>
            <c:ext xmlns:c16="http://schemas.microsoft.com/office/drawing/2014/chart" uri="{C3380CC4-5D6E-409C-BE32-E72D297353CC}">
              <c16:uniqueId val="{00000003-4ED9-43D8-ADCF-5B8A4B8BC3A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ED9-43D8-ADCF-5B8A4B8BC3A9}"/>
              </c:ext>
            </c:extLst>
          </c:dPt>
          <c:dPt>
            <c:idx val="3"/>
            <c:marker>
              <c:spPr>
                <a:solidFill>
                  <a:srgbClr val="002060"/>
                </a:solidFill>
                <a:ln>
                  <a:noFill/>
                </a:ln>
              </c:spPr>
            </c:marker>
            <c:bubble3D val="0"/>
            <c:extLst>
              <c:ext xmlns:c16="http://schemas.microsoft.com/office/drawing/2014/chart" uri="{C3380CC4-5D6E-409C-BE32-E72D297353CC}">
                <c16:uniqueId val="{00000005-4ED9-43D8-ADCF-5B8A4B8BC3A9}"/>
              </c:ext>
            </c:extLst>
          </c:dPt>
          <c:dPt>
            <c:idx val="5"/>
            <c:marker>
              <c:spPr>
                <a:solidFill>
                  <a:srgbClr val="002060"/>
                </a:solidFill>
                <a:ln>
                  <a:noFill/>
                </a:ln>
              </c:spPr>
            </c:marker>
            <c:bubble3D val="0"/>
            <c:extLst>
              <c:ext xmlns:c16="http://schemas.microsoft.com/office/drawing/2014/chart" uri="{C3380CC4-5D6E-409C-BE32-E72D297353CC}">
                <c16:uniqueId val="{00000006-4ED9-43D8-ADCF-5B8A4B8BC3A9}"/>
              </c:ext>
            </c:extLst>
          </c:dPt>
          <c:cat>
            <c:multiLvlStrRef>
              <c:f>_RURALIDAD_INT_!$B$27:$C$32</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_RURALIDAD_INT_!$E$27:$E$32</c:f>
              <c:numCache>
                <c:formatCode>General</c:formatCode>
                <c:ptCount val="6"/>
                <c:pt idx="0">
                  <c:v>501.15899999999999</c:v>
                </c:pt>
                <c:pt idx="1">
                  <c:v>513.75099999999998</c:v>
                </c:pt>
                <c:pt idx="2">
                  <c:v>508.55200000000002</c:v>
                </c:pt>
                <c:pt idx="3">
                  <c:v>521.34299999999996</c:v>
                </c:pt>
                <c:pt idx="4">
                  <c:v>473.34300000000002</c:v>
                </c:pt>
                <c:pt idx="5">
                  <c:v>490.52699999999999</c:v>
                </c:pt>
              </c:numCache>
            </c:numRef>
          </c:val>
          <c:smooth val="0"/>
          <c:extLst>
            <c:ext xmlns:c16="http://schemas.microsoft.com/office/drawing/2014/chart" uri="{C3380CC4-5D6E-409C-BE32-E72D297353CC}">
              <c16:uniqueId val="{00000007-4ED9-43D8-ADCF-5B8A4B8BC3A9}"/>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ED9-43D8-ADCF-5B8A4B8BC3A9}"/>
              </c:ext>
            </c:extLst>
          </c:dPt>
          <c:dPt>
            <c:idx val="3"/>
            <c:marker>
              <c:spPr>
                <a:solidFill>
                  <a:srgbClr val="002060"/>
                </a:solidFill>
                <a:ln>
                  <a:noFill/>
                </a:ln>
              </c:spPr>
            </c:marker>
            <c:bubble3D val="0"/>
            <c:extLst>
              <c:ext xmlns:c16="http://schemas.microsoft.com/office/drawing/2014/chart" uri="{C3380CC4-5D6E-409C-BE32-E72D297353CC}">
                <c16:uniqueId val="{00000009-4ED9-43D8-ADCF-5B8A4B8BC3A9}"/>
              </c:ext>
            </c:extLst>
          </c:dPt>
          <c:dPt>
            <c:idx val="5"/>
            <c:marker>
              <c:spPr>
                <a:solidFill>
                  <a:srgbClr val="002060"/>
                </a:solidFill>
                <a:ln>
                  <a:noFill/>
                </a:ln>
              </c:spPr>
            </c:marker>
            <c:bubble3D val="0"/>
            <c:extLst>
              <c:ext xmlns:c16="http://schemas.microsoft.com/office/drawing/2014/chart" uri="{C3380CC4-5D6E-409C-BE32-E72D297353CC}">
                <c16:uniqueId val="{0000000A-4ED9-43D8-ADCF-5B8A4B8BC3A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ED9-43D8-ADCF-5B8A4B8BC3A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ED9-43D8-ADCF-5B8A4B8BC3A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ED9-43D8-ADCF-5B8A4B8BC3A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Yucatán</c:v>
                  </c:pt>
                  <c:pt idx="2">
                    <c:v>Urbana</c:v>
                  </c:pt>
                  <c:pt idx="4">
                    <c:v>Rural</c:v>
                  </c:pt>
                </c:lvl>
              </c:multiLvlStrCache>
            </c:multiLvlStrRef>
          </c:cat>
          <c:val>
            <c:numRef>
              <c:f>_RURALIDAD_INT_!$F$27:$F$32</c:f>
              <c:numCache>
                <c:formatCode>General</c:formatCode>
                <c:ptCount val="6"/>
                <c:pt idx="0">
                  <c:v>493</c:v>
                </c:pt>
                <c:pt idx="1">
                  <c:v>504</c:v>
                </c:pt>
                <c:pt idx="2">
                  <c:v>499</c:v>
                </c:pt>
                <c:pt idx="3">
                  <c:v>510</c:v>
                </c:pt>
                <c:pt idx="4">
                  <c:v>462</c:v>
                </c:pt>
                <c:pt idx="5">
                  <c:v>476</c:v>
                </c:pt>
              </c:numCache>
            </c:numRef>
          </c:val>
          <c:smooth val="0"/>
          <c:extLst>
            <c:ext xmlns:c16="http://schemas.microsoft.com/office/drawing/2014/chart" uri="{C3380CC4-5D6E-409C-BE32-E72D297353CC}">
              <c16:uniqueId val="{0000000B-4ED9-43D8-ADCF-5B8A4B8BC3A9}"/>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C547B3DB-EDCA-4A43-82A8-9D3429077D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7002DCE9-84FF-4C8E-A4B7-A4727D73AF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AA7CEF24-3C29-4C05-B3E9-A173B47E6C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9D130BE7-D1B8-4CF9-8F4F-A16BB7E16A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C4C0AE0C-15F6-4D23-AA55-6924C9A0CE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3AE470F1-6D7E-43A7-9117-627D4DAABC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B63EB8DE-5155-468D-8244-D57993FEEB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74464F53-4505-41F1-9855-63BCDE6456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0EA20C9A-5AD7-4BD5-8DEB-3543B53281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4CAAF561-961C-4B0F-A388-B3BB9D47B3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17A91253-3370-4D77-88C0-0E8BAF8A82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B57C3C8F-A23F-4A15-9FA8-EC25B4C8D4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FB40751F-26A2-493C-BC67-B0D271781C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6530097A-D61D-4D19-8122-7828471D86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B34A3C40-F57B-416F-A9DF-025AF6F362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4DA56145-874E-4153-8A8B-3BF84ECA3A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C2495CAD-E934-43F4-BA54-3C0BCB3438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373C3B44-7808-4058-93C2-FF8B176DC8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2BDCC354-F3A6-48AB-A47B-BF8880BC31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D0B228F1-E167-4FC2-B2D9-DBB2DBABDD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D2CC340E-7895-408F-9148-ED6C989E2E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FDE8D833-BE08-4658-B2E5-B2C6837794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96FA2759-6832-491F-AA9F-4FD03D09F2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FE2CFDC0-379A-489C-8F45-D550A28737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0C683E17-161D-4827-A340-8CDB7B918D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2BC4AFEA-1183-4307-9878-BDDFBED251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473013B7-C2ED-4C63-BE5A-CA3AF25F1E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27621DF5-FA5F-4C40-8C57-3A82066E8C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31B28676-7418-45D1-BDE2-80F54C6A2A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D05D2C84-CFAD-4009-87E3-BED476BCC1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71656DA5-5402-412B-B2F0-FDAA5A2A98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FBC8DDCE-6586-48E6-A4AE-2B09A429CA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2439DEF0-66BE-4E56-9624-416A54981E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D761B45E-5054-4F9D-ADD4-8FA9C140FB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5AA99ADF-0C84-433A-9B98-C1485A7D5B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FDE31BA1-16C2-440D-BF20-15A887CAE6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17CC3144-72B1-4A78-9FCC-614063823B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465</c:v>
                </c:pt>
                <c:pt idx="1">
                  <c:v>487</c:v>
                </c:pt>
                <c:pt idx="2">
                  <c:v>529</c:v>
                </c:pt>
                <c:pt idx="3">
                  <c:v>550</c:v>
                </c:pt>
              </c:numCache>
            </c:numRef>
          </c:val>
          <c:smooth val="0"/>
          <c:extLst>
            <c:ext xmlns:c16="http://schemas.microsoft.com/office/drawing/2014/chart" uri="{C3380CC4-5D6E-409C-BE32-E72D297353CC}">
              <c16:uniqueId val="{00000000-B155-474B-AF6D-24ADA2959CB7}"/>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464</c:v>
                </c:pt>
                <c:pt idx="1">
                  <c:v>486</c:v>
                </c:pt>
                <c:pt idx="2">
                  <c:v>519</c:v>
                </c:pt>
                <c:pt idx="3">
                  <c:v>537</c:v>
                </c:pt>
              </c:numCache>
            </c:numRef>
          </c:val>
          <c:smooth val="0"/>
          <c:extLst>
            <c:ext xmlns:c16="http://schemas.microsoft.com/office/drawing/2014/chart" uri="{C3380CC4-5D6E-409C-BE32-E72D297353CC}">
              <c16:uniqueId val="{00000000-41ED-4DBF-9108-821DE8AC8084}"/>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443</c:v>
                </c:pt>
                <c:pt idx="1">
                  <c:v>466</c:v>
                </c:pt>
                <c:pt idx="2">
                  <c:v>511</c:v>
                </c:pt>
                <c:pt idx="3">
                  <c:v>542</c:v>
                </c:pt>
              </c:numCache>
            </c:numRef>
          </c:val>
          <c:smooth val="0"/>
          <c:extLst>
            <c:ext xmlns:c16="http://schemas.microsoft.com/office/drawing/2014/chart" uri="{C3380CC4-5D6E-409C-BE32-E72D297353CC}">
              <c16:uniqueId val="{00000000-EB0C-49E5-9FD5-114844CCF55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446</c:v>
                </c:pt>
                <c:pt idx="1">
                  <c:v>468</c:v>
                </c:pt>
                <c:pt idx="2">
                  <c:v>504</c:v>
                </c:pt>
                <c:pt idx="3">
                  <c:v>531</c:v>
                </c:pt>
              </c:numCache>
            </c:numRef>
          </c:val>
          <c:smooth val="0"/>
          <c:extLst>
            <c:ext xmlns:c16="http://schemas.microsoft.com/office/drawing/2014/chart" uri="{C3380CC4-5D6E-409C-BE32-E72D297353CC}">
              <c16:uniqueId val="{00000000-1D20-4BB1-BE08-6617E67B205D}"/>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464</c:v>
                </c:pt>
                <c:pt idx="1">
                  <c:v>493</c:v>
                </c:pt>
                <c:pt idx="2">
                  <c:v>522</c:v>
                </c:pt>
                <c:pt idx="3">
                  <c:v>547</c:v>
                </c:pt>
              </c:numCache>
            </c:numRef>
          </c:val>
          <c:smooth val="0"/>
          <c:extLst>
            <c:ext xmlns:c16="http://schemas.microsoft.com/office/drawing/2014/chart" uri="{C3380CC4-5D6E-409C-BE32-E72D297353CC}">
              <c16:uniqueId val="{00000000-AA8D-448F-80A0-9EF3D8C14AB2}"/>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461</c:v>
                </c:pt>
                <c:pt idx="1">
                  <c:v>485</c:v>
                </c:pt>
                <c:pt idx="2">
                  <c:v>516</c:v>
                </c:pt>
                <c:pt idx="3">
                  <c:v>540</c:v>
                </c:pt>
              </c:numCache>
            </c:numRef>
          </c:val>
          <c:smooth val="0"/>
          <c:extLst>
            <c:ext xmlns:c16="http://schemas.microsoft.com/office/drawing/2014/chart" uri="{C3380CC4-5D6E-409C-BE32-E72D297353CC}">
              <c16:uniqueId val="{00000000-347C-467C-A106-A8FF24A3B006}"/>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B269057-2061-4727-9D0C-6BA2663A9A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9AA-41CB-B0D1-BD7E804D53A3}"/>
                </c:ext>
              </c:extLst>
            </c:dLbl>
            <c:dLbl>
              <c:idx val="1"/>
              <c:tx>
                <c:rich>
                  <a:bodyPr/>
                  <a:lstStyle/>
                  <a:p>
                    <a:fld id="{B25E649B-3EBE-4B2F-996B-C570F3C168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9AA-41CB-B0D1-BD7E804D53A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A-41CB-B0D1-BD7E804D53A3}"/>
                </c:ext>
              </c:extLst>
            </c:dLbl>
            <c:dLbl>
              <c:idx val="3"/>
              <c:tx>
                <c:rich>
                  <a:bodyPr/>
                  <a:lstStyle/>
                  <a:p>
                    <a:fld id="{EC9A12A7-DCAD-4D31-A696-DBD13E0263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9AA-41CB-B0D1-BD7E804D53A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Yucatán</c:v>
                </c:pt>
              </c:strCache>
            </c:strRef>
          </c:cat>
          <c:val>
            <c:numRef>
              <c:f>_SEXO_!$C$2:$C$5</c:f>
              <c:numCache>
                <c:formatCode>General</c:formatCode>
                <c:ptCount val="4"/>
                <c:pt idx="0">
                  <c:v>-51</c:v>
                </c:pt>
                <c:pt idx="1">
                  <c:v>-40.799999999999997</c:v>
                </c:pt>
                <c:pt idx="3">
                  <c:v>-45.9</c:v>
                </c:pt>
              </c:numCache>
            </c:numRef>
          </c:val>
          <c:extLst>
            <c:ext xmlns:c15="http://schemas.microsoft.com/office/drawing/2012/chart" uri="{02D57815-91ED-43cb-92C2-25804820EDAC}">
              <c15:datalabelsRange>
                <c15:f>_SEXO_!$G$2:$G$5</c15:f>
                <c15:dlblRangeCache>
                  <c:ptCount val="4"/>
                  <c:pt idx="0">
                    <c:v>51.0</c:v>
                  </c:pt>
                  <c:pt idx="1">
                    <c:v>40.8</c:v>
                  </c:pt>
                  <c:pt idx="3">
                    <c:v>45.9</c:v>
                  </c:pt>
                </c15:dlblRangeCache>
              </c15:datalabelsRange>
            </c:ext>
            <c:ext xmlns:c16="http://schemas.microsoft.com/office/drawing/2014/chart" uri="{C3380CC4-5D6E-409C-BE32-E72D297353CC}">
              <c16:uniqueId val="{00000004-D9AA-41CB-B0D1-BD7E804D53A3}"/>
            </c:ext>
          </c:extLst>
        </c:ser>
        <c:ser>
          <c:idx val="1"/>
          <c:order val="1"/>
          <c:tx>
            <c:v>NII</c:v>
          </c:tx>
          <c:spPr>
            <a:solidFill>
              <a:srgbClr val="B07CAA"/>
            </a:solidFill>
          </c:spPr>
          <c:invertIfNegative val="0"/>
          <c:dLbls>
            <c:dLbl>
              <c:idx val="0"/>
              <c:tx>
                <c:rich>
                  <a:bodyPr/>
                  <a:lstStyle/>
                  <a:p>
                    <a:fld id="{379218A8-93EF-4D5C-84DC-A9A30D94F2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9AA-41CB-B0D1-BD7E804D53A3}"/>
                </c:ext>
              </c:extLst>
            </c:dLbl>
            <c:dLbl>
              <c:idx val="1"/>
              <c:tx>
                <c:rich>
                  <a:bodyPr/>
                  <a:lstStyle/>
                  <a:p>
                    <a:fld id="{77DF3D8A-BED2-43B8-BFD6-A3962CB1D3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9AA-41CB-B0D1-BD7E804D53A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AA-41CB-B0D1-BD7E804D53A3}"/>
                </c:ext>
              </c:extLst>
            </c:dLbl>
            <c:dLbl>
              <c:idx val="3"/>
              <c:tx>
                <c:rich>
                  <a:bodyPr/>
                  <a:lstStyle/>
                  <a:p>
                    <a:fld id="{66292464-5F4C-481F-B4EE-59B3C27B61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9AA-41CB-B0D1-BD7E804D53A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Yucatán</c:v>
                </c:pt>
              </c:strCache>
            </c:strRef>
          </c:cat>
          <c:val>
            <c:numRef>
              <c:f>_SEXO_!$D$2:$D$5</c:f>
              <c:numCache>
                <c:formatCode>General</c:formatCode>
                <c:ptCount val="4"/>
                <c:pt idx="0">
                  <c:v>32.1</c:v>
                </c:pt>
                <c:pt idx="1">
                  <c:v>37.299999999999997</c:v>
                </c:pt>
                <c:pt idx="3">
                  <c:v>34.700000000000003</c:v>
                </c:pt>
              </c:numCache>
            </c:numRef>
          </c:val>
          <c:extLst>
            <c:ext xmlns:c15="http://schemas.microsoft.com/office/drawing/2012/chart" uri="{02D57815-91ED-43cb-92C2-25804820EDAC}">
              <c15:datalabelsRange>
                <c15:f>_SEXO_!$H$2:$H$5</c15:f>
                <c15:dlblRangeCache>
                  <c:ptCount val="4"/>
                  <c:pt idx="0">
                    <c:v>32.1</c:v>
                  </c:pt>
                  <c:pt idx="1">
                    <c:v>37.3</c:v>
                  </c:pt>
                  <c:pt idx="3">
                    <c:v>34.7</c:v>
                  </c:pt>
                </c15:dlblRangeCache>
              </c15:datalabelsRange>
            </c:ext>
            <c:ext xmlns:c16="http://schemas.microsoft.com/office/drawing/2014/chart" uri="{C3380CC4-5D6E-409C-BE32-E72D297353CC}">
              <c16:uniqueId val="{00000009-D9AA-41CB-B0D1-BD7E804D53A3}"/>
            </c:ext>
          </c:extLst>
        </c:ser>
        <c:ser>
          <c:idx val="2"/>
          <c:order val="2"/>
          <c:tx>
            <c:v>NIII</c:v>
          </c:tx>
          <c:spPr>
            <a:solidFill>
              <a:srgbClr val="9A528E"/>
            </a:solidFill>
          </c:spPr>
          <c:invertIfNegative val="0"/>
          <c:dLbls>
            <c:dLbl>
              <c:idx val="0"/>
              <c:tx>
                <c:rich>
                  <a:bodyPr/>
                  <a:lstStyle/>
                  <a:p>
                    <a:fld id="{F5FC4E97-2265-46F6-ABB8-EA46CF9A10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9AA-41CB-B0D1-BD7E804D53A3}"/>
                </c:ext>
              </c:extLst>
            </c:dLbl>
            <c:dLbl>
              <c:idx val="1"/>
              <c:tx>
                <c:rich>
                  <a:bodyPr/>
                  <a:lstStyle/>
                  <a:p>
                    <a:fld id="{054AB09B-023C-4B9E-8CBC-5CF3A5A965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9AA-41CB-B0D1-BD7E804D53A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AA-41CB-B0D1-BD7E804D53A3}"/>
                </c:ext>
              </c:extLst>
            </c:dLbl>
            <c:dLbl>
              <c:idx val="3"/>
              <c:tx>
                <c:rich>
                  <a:bodyPr/>
                  <a:lstStyle/>
                  <a:p>
                    <a:fld id="{32F82F2A-EA58-470F-B95A-95190C57A7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9AA-41CB-B0D1-BD7E804D53A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Yucatán</c:v>
                </c:pt>
              </c:strCache>
            </c:strRef>
          </c:cat>
          <c:val>
            <c:numRef>
              <c:f>_SEXO_!$E$2:$E$5</c:f>
              <c:numCache>
                <c:formatCode>General</c:formatCode>
                <c:ptCount val="4"/>
                <c:pt idx="0">
                  <c:v>14.2</c:v>
                </c:pt>
                <c:pt idx="1">
                  <c:v>18.5</c:v>
                </c:pt>
                <c:pt idx="3">
                  <c:v>16.399999999999999</c:v>
                </c:pt>
              </c:numCache>
            </c:numRef>
          </c:val>
          <c:extLst>
            <c:ext xmlns:c15="http://schemas.microsoft.com/office/drawing/2012/chart" uri="{02D57815-91ED-43cb-92C2-25804820EDAC}">
              <c15:datalabelsRange>
                <c15:f>_SEXO_!$I$2:$I$5</c15:f>
                <c15:dlblRangeCache>
                  <c:ptCount val="4"/>
                  <c:pt idx="0">
                    <c:v>14.2</c:v>
                  </c:pt>
                  <c:pt idx="1">
                    <c:v>18.5</c:v>
                  </c:pt>
                  <c:pt idx="3">
                    <c:v>16.4</c:v>
                  </c:pt>
                </c15:dlblRangeCache>
              </c15:datalabelsRange>
            </c:ext>
            <c:ext xmlns:c16="http://schemas.microsoft.com/office/drawing/2014/chart" uri="{C3380CC4-5D6E-409C-BE32-E72D297353CC}">
              <c16:uniqueId val="{0000000E-D9AA-41CB-B0D1-BD7E804D53A3}"/>
            </c:ext>
          </c:extLst>
        </c:ser>
        <c:ser>
          <c:idx val="3"/>
          <c:order val="3"/>
          <c:tx>
            <c:v>NIV</c:v>
          </c:tx>
          <c:spPr>
            <a:solidFill>
              <a:srgbClr val="862A77"/>
            </a:solidFill>
          </c:spPr>
          <c:invertIfNegative val="0"/>
          <c:dLbls>
            <c:dLbl>
              <c:idx val="0"/>
              <c:layout>
                <c:manualLayout>
                  <c:x val="3.0303030303030304E-2"/>
                  <c:y val="0"/>
                </c:manualLayout>
              </c:layout>
              <c:tx>
                <c:rich>
                  <a:bodyPr/>
                  <a:lstStyle/>
                  <a:p>
                    <a:fld id="{5D681697-696A-4D94-BBAB-CF3CC62A2F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9AA-41CB-B0D1-BD7E804D53A3}"/>
                </c:ext>
              </c:extLst>
            </c:dLbl>
            <c:dLbl>
              <c:idx val="1"/>
              <c:layout>
                <c:manualLayout>
                  <c:x val="2.7272727272727271E-2"/>
                  <c:y val="0"/>
                </c:manualLayout>
              </c:layout>
              <c:tx>
                <c:rich>
                  <a:bodyPr/>
                  <a:lstStyle/>
                  <a:p>
                    <a:fld id="{F178471A-6523-4F85-96C2-D005771612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9AA-41CB-B0D1-BD7E804D53A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9AA-41CB-B0D1-BD7E804D53A3}"/>
                </c:ext>
              </c:extLst>
            </c:dLbl>
            <c:dLbl>
              <c:idx val="3"/>
              <c:layout>
                <c:manualLayout>
                  <c:x val="2.5757575757575868E-2"/>
                  <c:y val="0"/>
                </c:manualLayout>
              </c:layout>
              <c:tx>
                <c:rich>
                  <a:bodyPr/>
                  <a:lstStyle/>
                  <a:p>
                    <a:fld id="{1D632A10-D54F-49E7-9BCC-580A464244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9AA-41CB-B0D1-BD7E804D53A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Yucatán</c:v>
                </c:pt>
              </c:strCache>
            </c:strRef>
          </c:cat>
          <c:val>
            <c:numRef>
              <c:f>_SEXO_!$F$2:$F$5</c:f>
              <c:numCache>
                <c:formatCode>General</c:formatCode>
                <c:ptCount val="4"/>
                <c:pt idx="0">
                  <c:v>2.7</c:v>
                </c:pt>
                <c:pt idx="1">
                  <c:v>3.4</c:v>
                </c:pt>
                <c:pt idx="3">
                  <c:v>3</c:v>
                </c:pt>
              </c:numCache>
            </c:numRef>
          </c:val>
          <c:extLst>
            <c:ext xmlns:c15="http://schemas.microsoft.com/office/drawing/2012/chart" uri="{02D57815-91ED-43cb-92C2-25804820EDAC}">
              <c15:datalabelsRange>
                <c15:f>_SEXO_!$J$2:$J$5</c15:f>
                <c15:dlblRangeCache>
                  <c:ptCount val="4"/>
                  <c:pt idx="0">
                    <c:v>2.7˟</c:v>
                  </c:pt>
                  <c:pt idx="1">
                    <c:v>3.4</c:v>
                  </c:pt>
                  <c:pt idx="3">
                    <c:v>3.0</c:v>
                  </c:pt>
                </c15:dlblRangeCache>
              </c15:datalabelsRange>
            </c:ext>
            <c:ext xmlns:c16="http://schemas.microsoft.com/office/drawing/2014/chart" uri="{C3380CC4-5D6E-409C-BE32-E72D297353CC}">
              <c16:uniqueId val="{00000013-D9AA-41CB-B0D1-BD7E804D53A3}"/>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6359F75-AD67-453A-ABC4-4C63D349D3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146-480A-A9DC-89922759B353}"/>
                </c:ext>
              </c:extLst>
            </c:dLbl>
            <c:dLbl>
              <c:idx val="1"/>
              <c:tx>
                <c:rich>
                  <a:bodyPr/>
                  <a:lstStyle/>
                  <a:p>
                    <a:fld id="{12AEFBB4-611A-4A25-9919-D687906C7F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146-480A-A9DC-89922759B35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46-480A-A9DC-89922759B353}"/>
                </c:ext>
              </c:extLst>
            </c:dLbl>
            <c:dLbl>
              <c:idx val="3"/>
              <c:tx>
                <c:rich>
                  <a:bodyPr/>
                  <a:lstStyle/>
                  <a:p>
                    <a:fld id="{5DF7A6B5-9D6A-4629-A859-731BE4D95E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146-480A-A9DC-89922759B35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Yucatán</c:v>
                </c:pt>
              </c:strCache>
            </c:strRef>
          </c:cat>
          <c:val>
            <c:numRef>
              <c:f>_SEXO_!$C$28:$C$31</c:f>
              <c:numCache>
                <c:formatCode>General</c:formatCode>
                <c:ptCount val="4"/>
                <c:pt idx="0">
                  <c:v>-59</c:v>
                </c:pt>
                <c:pt idx="1">
                  <c:v>-58.7</c:v>
                </c:pt>
                <c:pt idx="3">
                  <c:v>-58.9</c:v>
                </c:pt>
              </c:numCache>
            </c:numRef>
          </c:val>
          <c:extLst>
            <c:ext xmlns:c15="http://schemas.microsoft.com/office/drawing/2012/chart" uri="{02D57815-91ED-43cb-92C2-25804820EDAC}">
              <c15:datalabelsRange>
                <c15:f>_SEXO_!$G$28:$G$31</c15:f>
                <c15:dlblRangeCache>
                  <c:ptCount val="4"/>
                  <c:pt idx="0">
                    <c:v>59.0</c:v>
                  </c:pt>
                  <c:pt idx="1">
                    <c:v>58.7</c:v>
                  </c:pt>
                  <c:pt idx="3">
                    <c:v>58.9</c:v>
                  </c:pt>
                </c15:dlblRangeCache>
              </c15:datalabelsRange>
            </c:ext>
            <c:ext xmlns:c16="http://schemas.microsoft.com/office/drawing/2014/chart" uri="{C3380CC4-5D6E-409C-BE32-E72D297353CC}">
              <c16:uniqueId val="{00000004-E146-480A-A9DC-89922759B353}"/>
            </c:ext>
          </c:extLst>
        </c:ser>
        <c:ser>
          <c:idx val="1"/>
          <c:order val="1"/>
          <c:tx>
            <c:v>NII</c:v>
          </c:tx>
          <c:spPr>
            <a:solidFill>
              <a:srgbClr val="B07CAA"/>
            </a:solidFill>
          </c:spPr>
          <c:invertIfNegative val="0"/>
          <c:dLbls>
            <c:dLbl>
              <c:idx val="0"/>
              <c:tx>
                <c:rich>
                  <a:bodyPr/>
                  <a:lstStyle/>
                  <a:p>
                    <a:fld id="{C51DB019-9291-4CCF-8229-C2920C2925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146-480A-A9DC-89922759B353}"/>
                </c:ext>
              </c:extLst>
            </c:dLbl>
            <c:dLbl>
              <c:idx val="1"/>
              <c:tx>
                <c:rich>
                  <a:bodyPr/>
                  <a:lstStyle/>
                  <a:p>
                    <a:fld id="{6CCD2B39-7EA1-41DB-BA79-C9C1545909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146-480A-A9DC-89922759B35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6-480A-A9DC-89922759B353}"/>
                </c:ext>
              </c:extLst>
            </c:dLbl>
            <c:dLbl>
              <c:idx val="3"/>
              <c:tx>
                <c:rich>
                  <a:bodyPr/>
                  <a:lstStyle/>
                  <a:p>
                    <a:fld id="{AEFF9151-3582-4DFC-A36C-A6B87FE778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146-480A-A9DC-89922759B35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Yucatán</c:v>
                </c:pt>
              </c:strCache>
            </c:strRef>
          </c:cat>
          <c:val>
            <c:numRef>
              <c:f>_SEXO_!$D$28:$D$31</c:f>
              <c:numCache>
                <c:formatCode>General</c:formatCode>
                <c:ptCount val="4"/>
                <c:pt idx="0">
                  <c:v>18.2</c:v>
                </c:pt>
                <c:pt idx="1">
                  <c:v>19.8</c:v>
                </c:pt>
                <c:pt idx="3">
                  <c:v>19</c:v>
                </c:pt>
              </c:numCache>
            </c:numRef>
          </c:val>
          <c:extLst>
            <c:ext xmlns:c15="http://schemas.microsoft.com/office/drawing/2012/chart" uri="{02D57815-91ED-43cb-92C2-25804820EDAC}">
              <c15:datalabelsRange>
                <c15:f>_SEXO_!$H$28:$H$31</c15:f>
                <c15:dlblRangeCache>
                  <c:ptCount val="4"/>
                  <c:pt idx="0">
                    <c:v>18.2</c:v>
                  </c:pt>
                  <c:pt idx="1">
                    <c:v>19.8</c:v>
                  </c:pt>
                  <c:pt idx="3">
                    <c:v>19.0</c:v>
                  </c:pt>
                </c15:dlblRangeCache>
              </c15:datalabelsRange>
            </c:ext>
            <c:ext xmlns:c16="http://schemas.microsoft.com/office/drawing/2014/chart" uri="{C3380CC4-5D6E-409C-BE32-E72D297353CC}">
              <c16:uniqueId val="{00000009-E146-480A-A9DC-89922759B353}"/>
            </c:ext>
          </c:extLst>
        </c:ser>
        <c:ser>
          <c:idx val="2"/>
          <c:order val="2"/>
          <c:tx>
            <c:v>NIII</c:v>
          </c:tx>
          <c:spPr>
            <a:solidFill>
              <a:srgbClr val="9A528E"/>
            </a:solidFill>
          </c:spPr>
          <c:invertIfNegative val="0"/>
          <c:dLbls>
            <c:dLbl>
              <c:idx val="0"/>
              <c:tx>
                <c:rich>
                  <a:bodyPr/>
                  <a:lstStyle/>
                  <a:p>
                    <a:fld id="{B951F611-161E-4FBF-8094-2108266D87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146-480A-A9DC-89922759B353}"/>
                </c:ext>
              </c:extLst>
            </c:dLbl>
            <c:dLbl>
              <c:idx val="1"/>
              <c:tx>
                <c:rich>
                  <a:bodyPr/>
                  <a:lstStyle/>
                  <a:p>
                    <a:fld id="{D60E4E11-BCC8-4374-8799-3664865492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146-480A-A9DC-89922759B35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46-480A-A9DC-89922759B353}"/>
                </c:ext>
              </c:extLst>
            </c:dLbl>
            <c:dLbl>
              <c:idx val="3"/>
              <c:tx>
                <c:rich>
                  <a:bodyPr/>
                  <a:lstStyle/>
                  <a:p>
                    <a:fld id="{F85389FD-4D65-4BE5-88EF-0FAD65A9F0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146-480A-A9DC-89922759B35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Yucatán</c:v>
                </c:pt>
              </c:strCache>
            </c:strRef>
          </c:cat>
          <c:val>
            <c:numRef>
              <c:f>_SEXO_!$E$28:$E$31</c:f>
              <c:numCache>
                <c:formatCode>General</c:formatCode>
                <c:ptCount val="4"/>
                <c:pt idx="0">
                  <c:v>14.8</c:v>
                </c:pt>
                <c:pt idx="1">
                  <c:v>14.7</c:v>
                </c:pt>
                <c:pt idx="3">
                  <c:v>14.8</c:v>
                </c:pt>
              </c:numCache>
            </c:numRef>
          </c:val>
          <c:extLst>
            <c:ext xmlns:c15="http://schemas.microsoft.com/office/drawing/2012/chart" uri="{02D57815-91ED-43cb-92C2-25804820EDAC}">
              <c15:datalabelsRange>
                <c15:f>_SEXO_!$I$28:$I$31</c15:f>
                <c15:dlblRangeCache>
                  <c:ptCount val="4"/>
                  <c:pt idx="0">
                    <c:v>14.8</c:v>
                  </c:pt>
                  <c:pt idx="1">
                    <c:v>14.7</c:v>
                  </c:pt>
                  <c:pt idx="3">
                    <c:v>14.8</c:v>
                  </c:pt>
                </c15:dlblRangeCache>
              </c15:datalabelsRange>
            </c:ext>
            <c:ext xmlns:c16="http://schemas.microsoft.com/office/drawing/2014/chart" uri="{C3380CC4-5D6E-409C-BE32-E72D297353CC}">
              <c16:uniqueId val="{0000000E-E146-480A-A9DC-89922759B353}"/>
            </c:ext>
          </c:extLst>
        </c:ser>
        <c:ser>
          <c:idx val="3"/>
          <c:order val="3"/>
          <c:tx>
            <c:v>NIV</c:v>
          </c:tx>
          <c:spPr>
            <a:solidFill>
              <a:srgbClr val="862A77"/>
            </a:solidFill>
          </c:spPr>
          <c:invertIfNegative val="0"/>
          <c:dLbls>
            <c:dLbl>
              <c:idx val="0"/>
              <c:tx>
                <c:rich>
                  <a:bodyPr/>
                  <a:lstStyle/>
                  <a:p>
                    <a:fld id="{717ED3FA-3AFA-46C8-9F27-145214424D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146-480A-A9DC-89922759B353}"/>
                </c:ext>
              </c:extLst>
            </c:dLbl>
            <c:dLbl>
              <c:idx val="1"/>
              <c:tx>
                <c:rich>
                  <a:bodyPr/>
                  <a:lstStyle/>
                  <a:p>
                    <a:fld id="{99D25744-FC98-4EBA-B2D2-C0A5701570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146-480A-A9DC-89922759B35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46-480A-A9DC-89922759B353}"/>
                </c:ext>
              </c:extLst>
            </c:dLbl>
            <c:dLbl>
              <c:idx val="3"/>
              <c:tx>
                <c:rich>
                  <a:bodyPr/>
                  <a:lstStyle/>
                  <a:p>
                    <a:fld id="{926D89B9-50C9-4652-99BE-433B4E67BF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146-480A-A9DC-89922759B35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Yucatán</c:v>
                </c:pt>
              </c:strCache>
            </c:strRef>
          </c:cat>
          <c:val>
            <c:numRef>
              <c:f>_SEXO_!$F$28:$F$31</c:f>
              <c:numCache>
                <c:formatCode>General</c:formatCode>
                <c:ptCount val="4"/>
                <c:pt idx="0">
                  <c:v>7.9</c:v>
                </c:pt>
                <c:pt idx="1">
                  <c:v>6.7</c:v>
                </c:pt>
                <c:pt idx="3">
                  <c:v>7.3</c:v>
                </c:pt>
              </c:numCache>
            </c:numRef>
          </c:val>
          <c:extLst>
            <c:ext xmlns:c15="http://schemas.microsoft.com/office/drawing/2012/chart" uri="{02D57815-91ED-43cb-92C2-25804820EDAC}">
              <c15:datalabelsRange>
                <c15:f>_SEXO_!$J$28:$J$31</c15:f>
                <c15:dlblRangeCache>
                  <c:ptCount val="4"/>
                  <c:pt idx="0">
                    <c:v>7.9</c:v>
                  </c:pt>
                  <c:pt idx="1">
                    <c:v>6.7</c:v>
                  </c:pt>
                  <c:pt idx="3">
                    <c:v>7.3</c:v>
                  </c:pt>
                </c15:dlblRangeCache>
              </c15:datalabelsRange>
            </c:ext>
            <c:ext xmlns:c16="http://schemas.microsoft.com/office/drawing/2014/chart" uri="{C3380CC4-5D6E-409C-BE32-E72D297353CC}">
              <c16:uniqueId val="{00000013-E146-480A-A9DC-89922759B353}"/>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337-4C0E-AC25-EB924FCF54F4}"/>
              </c:ext>
            </c:extLst>
          </c:dPt>
          <c:dPt>
            <c:idx val="3"/>
            <c:marker>
              <c:spPr>
                <a:solidFill>
                  <a:srgbClr val="002060"/>
                </a:solidFill>
                <a:ln>
                  <a:noFill/>
                </a:ln>
              </c:spPr>
            </c:marker>
            <c:bubble3D val="0"/>
            <c:extLst>
              <c:ext xmlns:c16="http://schemas.microsoft.com/office/drawing/2014/chart" uri="{C3380CC4-5D6E-409C-BE32-E72D297353CC}">
                <c16:uniqueId val="{00000001-7337-4C0E-AC25-EB924FCF54F4}"/>
              </c:ext>
            </c:extLst>
          </c:dPt>
          <c:dPt>
            <c:idx val="5"/>
            <c:marker>
              <c:spPr>
                <a:solidFill>
                  <a:srgbClr val="002060"/>
                </a:solidFill>
                <a:ln>
                  <a:noFill/>
                </a:ln>
              </c:spPr>
            </c:marker>
            <c:bubble3D val="0"/>
            <c:extLst>
              <c:ext xmlns:c16="http://schemas.microsoft.com/office/drawing/2014/chart" uri="{C3380CC4-5D6E-409C-BE32-E72D297353CC}">
                <c16:uniqueId val="{00000002-7337-4C0E-AC25-EB924FCF54F4}"/>
              </c:ext>
            </c:extLst>
          </c:dPt>
          <c:cat>
            <c:multiLvlStrRef>
              <c:f>_SEXO_INT_!$B$2:$C$7</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_SEXO_INT_!$D$2:$D$7</c:f>
              <c:numCache>
                <c:formatCode>General</c:formatCode>
                <c:ptCount val="6"/>
                <c:pt idx="0">
                  <c:v>492.43799999999999</c:v>
                </c:pt>
                <c:pt idx="1">
                  <c:v>501.24400000000003</c:v>
                </c:pt>
                <c:pt idx="2">
                  <c:v>477.04500000000002</c:v>
                </c:pt>
                <c:pt idx="3">
                  <c:v>489.24900000000002</c:v>
                </c:pt>
                <c:pt idx="4">
                  <c:v>503.44799999999998</c:v>
                </c:pt>
                <c:pt idx="5">
                  <c:v>512.846</c:v>
                </c:pt>
              </c:numCache>
            </c:numRef>
          </c:val>
          <c:smooth val="0"/>
          <c:extLst>
            <c:ext xmlns:c16="http://schemas.microsoft.com/office/drawing/2014/chart" uri="{C3380CC4-5D6E-409C-BE32-E72D297353CC}">
              <c16:uniqueId val="{00000003-7337-4C0E-AC25-EB924FCF54F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337-4C0E-AC25-EB924FCF54F4}"/>
              </c:ext>
            </c:extLst>
          </c:dPt>
          <c:dPt>
            <c:idx val="3"/>
            <c:marker>
              <c:spPr>
                <a:solidFill>
                  <a:srgbClr val="002060"/>
                </a:solidFill>
                <a:ln>
                  <a:noFill/>
                </a:ln>
              </c:spPr>
            </c:marker>
            <c:bubble3D val="0"/>
            <c:extLst>
              <c:ext xmlns:c16="http://schemas.microsoft.com/office/drawing/2014/chart" uri="{C3380CC4-5D6E-409C-BE32-E72D297353CC}">
                <c16:uniqueId val="{00000005-7337-4C0E-AC25-EB924FCF54F4}"/>
              </c:ext>
            </c:extLst>
          </c:dPt>
          <c:dPt>
            <c:idx val="5"/>
            <c:marker>
              <c:spPr>
                <a:solidFill>
                  <a:srgbClr val="002060"/>
                </a:solidFill>
                <a:ln>
                  <a:noFill/>
                </a:ln>
              </c:spPr>
            </c:marker>
            <c:bubble3D val="0"/>
            <c:extLst>
              <c:ext xmlns:c16="http://schemas.microsoft.com/office/drawing/2014/chart" uri="{C3380CC4-5D6E-409C-BE32-E72D297353CC}">
                <c16:uniqueId val="{00000006-7337-4C0E-AC25-EB924FCF54F4}"/>
              </c:ext>
            </c:extLst>
          </c:dPt>
          <c:cat>
            <c:multiLvlStrRef>
              <c:f>_SEXO_INT_!$B$2:$C$7</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_SEXO_INT_!$E$2:$E$7</c:f>
              <c:numCache>
                <c:formatCode>General</c:formatCode>
                <c:ptCount val="6"/>
                <c:pt idx="0">
                  <c:v>507.56200000000001</c:v>
                </c:pt>
                <c:pt idx="1">
                  <c:v>518.75599999999997</c:v>
                </c:pt>
                <c:pt idx="2">
                  <c:v>494.95499999999998</c:v>
                </c:pt>
                <c:pt idx="3">
                  <c:v>508.75099999999998</c:v>
                </c:pt>
                <c:pt idx="4">
                  <c:v>522.55200000000002</c:v>
                </c:pt>
                <c:pt idx="5">
                  <c:v>531.154</c:v>
                </c:pt>
              </c:numCache>
            </c:numRef>
          </c:val>
          <c:smooth val="0"/>
          <c:extLst>
            <c:ext xmlns:c16="http://schemas.microsoft.com/office/drawing/2014/chart" uri="{C3380CC4-5D6E-409C-BE32-E72D297353CC}">
              <c16:uniqueId val="{00000007-7337-4C0E-AC25-EB924FCF54F4}"/>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337-4C0E-AC25-EB924FCF54F4}"/>
              </c:ext>
            </c:extLst>
          </c:dPt>
          <c:dPt>
            <c:idx val="3"/>
            <c:marker>
              <c:spPr>
                <a:solidFill>
                  <a:srgbClr val="002060"/>
                </a:solidFill>
                <a:ln>
                  <a:noFill/>
                </a:ln>
              </c:spPr>
            </c:marker>
            <c:bubble3D val="0"/>
            <c:extLst>
              <c:ext xmlns:c16="http://schemas.microsoft.com/office/drawing/2014/chart" uri="{C3380CC4-5D6E-409C-BE32-E72D297353CC}">
                <c16:uniqueId val="{00000009-7337-4C0E-AC25-EB924FCF54F4}"/>
              </c:ext>
            </c:extLst>
          </c:dPt>
          <c:dPt>
            <c:idx val="5"/>
            <c:marker>
              <c:spPr>
                <a:solidFill>
                  <a:srgbClr val="002060"/>
                </a:solidFill>
                <a:ln>
                  <a:noFill/>
                </a:ln>
              </c:spPr>
            </c:marker>
            <c:bubble3D val="0"/>
            <c:extLst>
              <c:ext xmlns:c16="http://schemas.microsoft.com/office/drawing/2014/chart" uri="{C3380CC4-5D6E-409C-BE32-E72D297353CC}">
                <c16:uniqueId val="{0000000A-7337-4C0E-AC25-EB924FCF54F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37-4C0E-AC25-EB924FCF54F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37-4C0E-AC25-EB924FCF54F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37-4C0E-AC25-EB924FCF54F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_SEXO_INT_!$F$2:$F$7</c:f>
              <c:numCache>
                <c:formatCode>General</c:formatCode>
                <c:ptCount val="6"/>
                <c:pt idx="0">
                  <c:v>500</c:v>
                </c:pt>
                <c:pt idx="1">
                  <c:v>510</c:v>
                </c:pt>
                <c:pt idx="2">
                  <c:v>486</c:v>
                </c:pt>
                <c:pt idx="3">
                  <c:v>499</c:v>
                </c:pt>
                <c:pt idx="4">
                  <c:v>513</c:v>
                </c:pt>
                <c:pt idx="5">
                  <c:v>522</c:v>
                </c:pt>
              </c:numCache>
            </c:numRef>
          </c:val>
          <c:smooth val="0"/>
          <c:extLst>
            <c:ext xmlns:c16="http://schemas.microsoft.com/office/drawing/2014/chart" uri="{C3380CC4-5D6E-409C-BE32-E72D297353CC}">
              <c16:uniqueId val="{0000000B-7337-4C0E-AC25-EB924FCF54F4}"/>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BA4-4F74-A319-2B24D5CF9C21}"/>
              </c:ext>
            </c:extLst>
          </c:dPt>
          <c:dPt>
            <c:idx val="3"/>
            <c:marker>
              <c:spPr>
                <a:solidFill>
                  <a:srgbClr val="002060"/>
                </a:solidFill>
                <a:ln>
                  <a:noFill/>
                </a:ln>
              </c:spPr>
            </c:marker>
            <c:bubble3D val="0"/>
            <c:extLst>
              <c:ext xmlns:c16="http://schemas.microsoft.com/office/drawing/2014/chart" uri="{C3380CC4-5D6E-409C-BE32-E72D297353CC}">
                <c16:uniqueId val="{00000001-4BA4-4F74-A319-2B24D5CF9C21}"/>
              </c:ext>
            </c:extLst>
          </c:dPt>
          <c:dPt>
            <c:idx val="5"/>
            <c:marker>
              <c:spPr>
                <a:solidFill>
                  <a:srgbClr val="002060"/>
                </a:solidFill>
                <a:ln>
                  <a:noFill/>
                </a:ln>
              </c:spPr>
            </c:marker>
            <c:bubble3D val="0"/>
            <c:extLst>
              <c:ext xmlns:c16="http://schemas.microsoft.com/office/drawing/2014/chart" uri="{C3380CC4-5D6E-409C-BE32-E72D297353CC}">
                <c16:uniqueId val="{00000002-4BA4-4F74-A319-2B24D5CF9C21}"/>
              </c:ext>
            </c:extLst>
          </c:dPt>
          <c:cat>
            <c:multiLvlStrRef>
              <c:f>_SEXO_INT_!$B$27:$C$32</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_SEXO_INT_!$D$27:$D$32</c:f>
              <c:numCache>
                <c:formatCode>General</c:formatCode>
                <c:ptCount val="6"/>
                <c:pt idx="0">
                  <c:v>484.84100000000001</c:v>
                </c:pt>
                <c:pt idx="1">
                  <c:v>494.24900000000002</c:v>
                </c:pt>
                <c:pt idx="2">
                  <c:v>483.44299999999998</c:v>
                </c:pt>
                <c:pt idx="3">
                  <c:v>494.25400000000002</c:v>
                </c:pt>
                <c:pt idx="4">
                  <c:v>482.851</c:v>
                </c:pt>
                <c:pt idx="5">
                  <c:v>492.45299999999997</c:v>
                </c:pt>
              </c:numCache>
            </c:numRef>
          </c:val>
          <c:smooth val="0"/>
          <c:extLst>
            <c:ext xmlns:c16="http://schemas.microsoft.com/office/drawing/2014/chart" uri="{C3380CC4-5D6E-409C-BE32-E72D297353CC}">
              <c16:uniqueId val="{00000003-4BA4-4F74-A319-2B24D5CF9C2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BA4-4F74-A319-2B24D5CF9C21}"/>
              </c:ext>
            </c:extLst>
          </c:dPt>
          <c:dPt>
            <c:idx val="3"/>
            <c:marker>
              <c:spPr>
                <a:solidFill>
                  <a:srgbClr val="002060"/>
                </a:solidFill>
                <a:ln>
                  <a:noFill/>
                </a:ln>
              </c:spPr>
            </c:marker>
            <c:bubble3D val="0"/>
            <c:extLst>
              <c:ext xmlns:c16="http://schemas.microsoft.com/office/drawing/2014/chart" uri="{C3380CC4-5D6E-409C-BE32-E72D297353CC}">
                <c16:uniqueId val="{00000005-4BA4-4F74-A319-2B24D5CF9C21}"/>
              </c:ext>
            </c:extLst>
          </c:dPt>
          <c:dPt>
            <c:idx val="5"/>
            <c:marker>
              <c:spPr>
                <a:solidFill>
                  <a:srgbClr val="002060"/>
                </a:solidFill>
                <a:ln>
                  <a:noFill/>
                </a:ln>
              </c:spPr>
            </c:marker>
            <c:bubble3D val="0"/>
            <c:extLst>
              <c:ext xmlns:c16="http://schemas.microsoft.com/office/drawing/2014/chart" uri="{C3380CC4-5D6E-409C-BE32-E72D297353CC}">
                <c16:uniqueId val="{00000006-4BA4-4F74-A319-2B24D5CF9C21}"/>
              </c:ext>
            </c:extLst>
          </c:dPt>
          <c:cat>
            <c:multiLvlStrRef>
              <c:f>_SEXO_INT_!$B$27:$C$32</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_SEXO_INT_!$E$27:$E$32</c:f>
              <c:numCache>
                <c:formatCode>General</c:formatCode>
                <c:ptCount val="6"/>
                <c:pt idx="0">
                  <c:v>501.15899999999999</c:v>
                </c:pt>
                <c:pt idx="1">
                  <c:v>513.75099999999998</c:v>
                </c:pt>
                <c:pt idx="2">
                  <c:v>500.55700000000002</c:v>
                </c:pt>
                <c:pt idx="3">
                  <c:v>515.74599999999998</c:v>
                </c:pt>
                <c:pt idx="4">
                  <c:v>503.149</c:v>
                </c:pt>
                <c:pt idx="5">
                  <c:v>513.54700000000003</c:v>
                </c:pt>
              </c:numCache>
            </c:numRef>
          </c:val>
          <c:smooth val="0"/>
          <c:extLst>
            <c:ext xmlns:c16="http://schemas.microsoft.com/office/drawing/2014/chart" uri="{C3380CC4-5D6E-409C-BE32-E72D297353CC}">
              <c16:uniqueId val="{00000007-4BA4-4F74-A319-2B24D5CF9C21}"/>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BA4-4F74-A319-2B24D5CF9C21}"/>
              </c:ext>
            </c:extLst>
          </c:dPt>
          <c:dPt>
            <c:idx val="3"/>
            <c:marker>
              <c:spPr>
                <a:solidFill>
                  <a:srgbClr val="002060"/>
                </a:solidFill>
                <a:ln>
                  <a:noFill/>
                </a:ln>
              </c:spPr>
            </c:marker>
            <c:bubble3D val="0"/>
            <c:extLst>
              <c:ext xmlns:c16="http://schemas.microsoft.com/office/drawing/2014/chart" uri="{C3380CC4-5D6E-409C-BE32-E72D297353CC}">
                <c16:uniqueId val="{00000009-4BA4-4F74-A319-2B24D5CF9C21}"/>
              </c:ext>
            </c:extLst>
          </c:dPt>
          <c:dPt>
            <c:idx val="5"/>
            <c:marker>
              <c:spPr>
                <a:solidFill>
                  <a:srgbClr val="002060"/>
                </a:solidFill>
                <a:ln>
                  <a:noFill/>
                </a:ln>
              </c:spPr>
            </c:marker>
            <c:bubble3D val="0"/>
            <c:extLst>
              <c:ext xmlns:c16="http://schemas.microsoft.com/office/drawing/2014/chart" uri="{C3380CC4-5D6E-409C-BE32-E72D297353CC}">
                <c16:uniqueId val="{0000000A-4BA4-4F74-A319-2B24D5CF9C2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A4-4F74-A319-2B24D5CF9C2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A4-4F74-A319-2B24D5CF9C2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A4-4F74-A319-2B24D5CF9C2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Yucatán</c:v>
                  </c:pt>
                  <c:pt idx="2">
                    <c:v>Hombre</c:v>
                  </c:pt>
                  <c:pt idx="4">
                    <c:v>Mujer</c:v>
                  </c:pt>
                </c:lvl>
              </c:multiLvlStrCache>
            </c:multiLvlStrRef>
          </c:cat>
          <c:val>
            <c:numRef>
              <c:f>_SEXO_INT_!$F$27:$F$32</c:f>
              <c:numCache>
                <c:formatCode>General</c:formatCode>
                <c:ptCount val="6"/>
                <c:pt idx="0">
                  <c:v>493</c:v>
                </c:pt>
                <c:pt idx="1">
                  <c:v>504</c:v>
                </c:pt>
                <c:pt idx="2">
                  <c:v>492</c:v>
                </c:pt>
                <c:pt idx="3">
                  <c:v>505</c:v>
                </c:pt>
                <c:pt idx="4">
                  <c:v>493</c:v>
                </c:pt>
                <c:pt idx="5">
                  <c:v>503</c:v>
                </c:pt>
              </c:numCache>
            </c:numRef>
          </c:val>
          <c:smooth val="0"/>
          <c:extLst>
            <c:ext xmlns:c16="http://schemas.microsoft.com/office/drawing/2014/chart" uri="{C3380CC4-5D6E-409C-BE32-E72D297353CC}">
              <c16:uniqueId val="{0000000B-4BA4-4F74-A319-2B24D5CF9C21}"/>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Yucatán</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4190362151"/>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955408489"/>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973439274"/>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908934453"/>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64921532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4935034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25176027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75644172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22918736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00300" y="1123949"/>
              <a:ext cx="1284235" cy="1609723"/>
              <a:chOff x="24003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759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003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280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30.7</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422177920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009775" y="1142998"/>
              <a:ext cx="905852" cy="1609722"/>
              <a:chOff x="2009775"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85471"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009777"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507990" y="1143000"/>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21.3</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91205" cy="5016500"/>
            <a:chOff x="0" y="0"/>
            <a:chExt cx="8791205" cy="5016500"/>
          </a:xfrm>
        </p:grpSpPr>
        <p:graphicFrame>
          <p:nvGraphicFramePr>
            <p:cNvPr id="7" name="Chart 1"/>
            <p:cNvGraphicFramePr/>
            <p:nvPr>
              <p:extLst>
                <p:ext uri="{D42A27DB-BD31-4B8C-83A1-F6EECF244321}">
                  <p14:modId xmlns:p14="http://schemas.microsoft.com/office/powerpoint/2010/main" val="16598363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62134" y="2333625"/>
              <a:ext cx="4363178" cy="895350"/>
              <a:chOff x="2362199" y="2333625"/>
              <a:chExt cx="7763340" cy="1907451"/>
            </a:xfrm>
          </p:grpSpPr>
          <p:sp>
            <p:nvSpPr>
              <p:cNvPr id="14" name="Cerrar llave 13"/>
              <p:cNvSpPr/>
              <p:nvPr/>
            </p:nvSpPr>
            <p:spPr>
              <a:xfrm>
                <a:off x="9575242" y="2333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3071" y="42410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199" y="23336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6024" y="3022689"/>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74</a:t>
                </a:r>
              </a:p>
            </p:txBody>
          </p:sp>
        </p:grpSp>
        <p:grpSp>
          <p:nvGrpSpPr>
            <p:cNvPr id="9" name="llave_lyc2"/>
            <p:cNvGrpSpPr/>
            <p:nvPr/>
          </p:nvGrpSpPr>
          <p:grpSpPr>
            <a:xfrm>
              <a:off x="4219557" y="2209800"/>
              <a:ext cx="4571648" cy="942975"/>
              <a:chOff x="4219576" y="2209800"/>
              <a:chExt cx="4862530" cy="1906508"/>
            </a:xfrm>
          </p:grpSpPr>
          <p:sp>
            <p:nvSpPr>
              <p:cNvPr id="10" name="Cerrar llave 9"/>
              <p:cNvSpPr/>
              <p:nvPr/>
            </p:nvSpPr>
            <p:spPr>
              <a:xfrm>
                <a:off x="8727603" y="22098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11630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2098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29805" y="2923251"/>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78</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1" cy="5016500"/>
            <a:chOff x="0" y="0"/>
            <a:chExt cx="8820921" cy="5016500"/>
          </a:xfrm>
        </p:grpSpPr>
        <p:graphicFrame>
          <p:nvGraphicFramePr>
            <p:cNvPr id="7" name="Chart 2"/>
            <p:cNvGraphicFramePr/>
            <p:nvPr>
              <p:extLst>
                <p:ext uri="{D42A27DB-BD31-4B8C-83A1-F6EECF244321}">
                  <p14:modId xmlns:p14="http://schemas.microsoft.com/office/powerpoint/2010/main" val="251714782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62239" y="2571750"/>
              <a:ext cx="4370375" cy="634995"/>
              <a:chOff x="2362201" y="2571750"/>
              <a:chExt cx="7793372" cy="1907451"/>
            </a:xfrm>
          </p:grpSpPr>
          <p:sp>
            <p:nvSpPr>
              <p:cNvPr id="14" name="Cerrar llave 13"/>
              <p:cNvSpPr/>
              <p:nvPr/>
            </p:nvSpPr>
            <p:spPr>
              <a:xfrm>
                <a:off x="9602658" y="25717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10487" y="44792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201" y="257175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6058" y="3158835"/>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53</a:t>
                </a:r>
              </a:p>
            </p:txBody>
          </p:sp>
        </p:grpSp>
        <p:grpSp>
          <p:nvGrpSpPr>
            <p:cNvPr id="9" name="llave_mat2"/>
            <p:cNvGrpSpPr/>
            <p:nvPr/>
          </p:nvGrpSpPr>
          <p:grpSpPr>
            <a:xfrm>
              <a:off x="4229112" y="2438400"/>
              <a:ext cx="4591809" cy="676275"/>
              <a:chOff x="4229101" y="2438400"/>
              <a:chExt cx="4891700" cy="1906511"/>
            </a:xfrm>
          </p:grpSpPr>
          <p:sp>
            <p:nvSpPr>
              <p:cNvPr id="10" name="Cerrar llave 9"/>
              <p:cNvSpPr/>
              <p:nvPr/>
            </p:nvSpPr>
            <p:spPr>
              <a:xfrm>
                <a:off x="8733913" y="24384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3449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4384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754" y="3024896"/>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65226304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609725" y="1533523"/>
              <a:ext cx="982622" cy="1152523"/>
              <a:chOff x="160972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8542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60972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0794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21.2</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19281808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00174" y="1524000"/>
              <a:ext cx="674195" cy="1152524"/>
              <a:chOff x="1400174"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75870"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00178"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17867"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12.8</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37" cy="5016500"/>
            <a:chOff x="0" y="0"/>
            <a:chExt cx="8695437" cy="5016500"/>
          </a:xfrm>
        </p:grpSpPr>
        <p:graphicFrame>
          <p:nvGraphicFramePr>
            <p:cNvPr id="7" name="Chart 1"/>
            <p:cNvGraphicFramePr/>
            <p:nvPr>
              <p:extLst>
                <p:ext uri="{D42A27DB-BD31-4B8C-83A1-F6EECF244321}">
                  <p14:modId xmlns:p14="http://schemas.microsoft.com/office/powerpoint/2010/main" val="355363449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52770" y="2800350"/>
              <a:ext cx="3084097" cy="676275"/>
              <a:chOff x="3152776" y="2800350"/>
              <a:chExt cx="5197998" cy="1907451"/>
            </a:xfrm>
          </p:grpSpPr>
          <p:sp>
            <p:nvSpPr>
              <p:cNvPr id="14" name="Cerrar llave 13"/>
              <p:cNvSpPr/>
              <p:nvPr/>
            </p:nvSpPr>
            <p:spPr>
              <a:xfrm>
                <a:off x="7805082" y="28003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6" y="47078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21221" y="28003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1259" y="3463379"/>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lyc2"/>
            <p:cNvGrpSpPr/>
            <p:nvPr/>
          </p:nvGrpSpPr>
          <p:grpSpPr>
            <a:xfrm>
              <a:off x="5362559" y="2686050"/>
              <a:ext cx="3332878" cy="630154"/>
              <a:chOff x="5362576" y="2686050"/>
              <a:chExt cx="3354505" cy="1908255"/>
            </a:xfrm>
          </p:grpSpPr>
          <p:sp>
            <p:nvSpPr>
              <p:cNvPr id="10" name="Cerrar llave 9"/>
              <p:cNvSpPr/>
              <p:nvPr/>
            </p:nvSpPr>
            <p:spPr>
              <a:xfrm>
                <a:off x="8344720" y="26860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59255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8605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780" y="3242279"/>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53</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4" cy="5016500"/>
            <a:chOff x="0" y="0"/>
            <a:chExt cx="8648584" cy="5016500"/>
          </a:xfrm>
        </p:grpSpPr>
        <p:graphicFrame>
          <p:nvGraphicFramePr>
            <p:cNvPr id="7" name="Chart 2"/>
            <p:cNvGraphicFramePr/>
            <p:nvPr>
              <p:extLst>
                <p:ext uri="{D42A27DB-BD31-4B8C-83A1-F6EECF244321}">
                  <p14:modId xmlns:p14="http://schemas.microsoft.com/office/powerpoint/2010/main" val="262460528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924175"/>
              <a:ext cx="3134730" cy="447675"/>
              <a:chOff x="3133725" y="2924175"/>
              <a:chExt cx="5286411" cy="1907451"/>
            </a:xfrm>
          </p:grpSpPr>
          <p:sp>
            <p:nvSpPr>
              <p:cNvPr id="14" name="Cerrar llave 13"/>
              <p:cNvSpPr/>
              <p:nvPr/>
            </p:nvSpPr>
            <p:spPr>
              <a:xfrm>
                <a:off x="7832317" y="292417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483162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292417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80622" y="3506075"/>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37</a:t>
                </a:r>
              </a:p>
            </p:txBody>
          </p:sp>
        </p:grpSp>
        <p:grpSp>
          <p:nvGrpSpPr>
            <p:cNvPr id="9" name="llave_mat2"/>
            <p:cNvGrpSpPr/>
            <p:nvPr/>
          </p:nvGrpSpPr>
          <p:grpSpPr>
            <a:xfrm>
              <a:off x="5362603" y="2800350"/>
              <a:ext cx="3285981" cy="400050"/>
              <a:chOff x="5362576" y="2800350"/>
              <a:chExt cx="3306712" cy="1908019"/>
            </a:xfrm>
          </p:grpSpPr>
          <p:sp>
            <p:nvSpPr>
              <p:cNvPr id="10" name="Cerrar llave 9"/>
              <p:cNvSpPr/>
              <p:nvPr/>
            </p:nvSpPr>
            <p:spPr>
              <a:xfrm>
                <a:off x="8294839" y="28003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7068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003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6988" y="3165504"/>
                <a:ext cx="352300" cy="8522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34</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Yucatán</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65239267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429763393"/>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418921182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070352801"/>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2691591069"/>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091787216"/>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99424475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477139444"/>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12035228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28365201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8807</Words>
  <Application>Microsoft Office PowerPoint</Application>
  <PresentationFormat>Carta (216 x 279 mm)</PresentationFormat>
  <Paragraphs>1295</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Yucatán</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2018-11-30T20:44:57Z</dcterms:modified>
</cp:coreProperties>
</file>