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Zacatec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528300A0-9EEE-448D-8FA4-AB0D7D0CFC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12F92E77-39E7-4D49-ACB3-5B1C027971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CF8DEACD-77E4-4D54-BDCD-DD301778C0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CAA9F140-43BA-4693-8532-0BCF43EC68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BBF490A-6CC6-4C13-A165-7B735BB8E9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1A161644-4CE0-480A-98D4-A3A1233DA1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C8DE8484-2D3A-4738-8C20-307B3A24E7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89DE3940-CE1B-47F4-B99C-A6CFF8CC0E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E10D878C-C4C4-4538-B2E4-E2FE7752AE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CE5905E5-83CC-42F5-A791-936E45751A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09FFC41A-5B5F-434B-B1C5-A7AFF18A10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F0AA72BF-F45C-4A16-9D46-72DFEAD43B5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2B006621-ACD4-4A05-B4D1-7AEB8163D8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7AF4025B-680A-40B8-B94F-E9540B5580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358AF2CC-62CE-40DF-AA40-41D4E108C3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6E0B3684-2264-4550-BA3D-1B622D4B52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FE38EE9A-02E9-48F9-A502-8DB6AB0138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866BE406-D8ED-4D28-A41C-804CF9CDE9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E69BDAC-E0FD-4261-A6AE-72FC82E5C3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7BA62DDB-328A-4297-AFB4-D01669F3BA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B0864CC9-ED2A-4EBE-B1B3-87036E5479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0AF744CA-3F61-4E3F-8BB9-5FEF320EF6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7F9A08C1-02AF-4EE4-8D41-7C7AC717F0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3C761CCE-E06F-44AC-942D-9B8491BA2E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2CFB478D-7A8F-48A3-BB1D-C1D05C9F21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F4D1A7E2-C5B3-4145-B15C-F949837F7E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AB570CD1-A6C5-4A5A-9983-1F03117F18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63C91E0E-30E8-4DE7-9CF3-4637859B7C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1D646416-5234-4C07-A6CC-7354049F3E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9D5C2CBA-A47B-4106-9CA7-FD399D12A0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6320D34B-80C9-49E6-9D8B-C3864FD3D8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EA7067EE-2D25-49E6-96F3-A29FBC1237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59BC6EC6-789F-432E-88E7-F23CC51F4C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F87F1B17-C1C9-45D7-B5E7-124F0A7805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96817801-D19F-4FB5-BBAF-CC9B50F494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763389C2-AC92-4B1B-84D9-4763E78FE3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A8F075EB-3BBD-40F4-8091-15FD3C5306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A7F8E911-B02B-48A7-879A-CE9C763689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16782D09-935B-40D7-9757-22F9DD0935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10AEEAE5-04C6-4812-BC82-430D754496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489D1B19-D3F8-4461-A590-3C75ED5A73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70672B71-05C6-4F37-B0CE-FC1B776300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18E63754-534B-48C1-B908-EF66D938F0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3CB694F2-85D5-42B8-9FE9-F77318680A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ACBB4AA4-047D-47A0-80B0-81C588DB86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C96C03B0-0696-4B20-BF13-B5E6433389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41A3B331-2A11-4348-9D68-24F06990D1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022B687-CD52-48E9-81CF-DA3D912859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82F-42B0-A4D3-0AE19D1FD480}"/>
                </c:ext>
              </c:extLst>
            </c:dLbl>
            <c:dLbl>
              <c:idx val="1"/>
              <c:tx>
                <c:rich>
                  <a:bodyPr/>
                  <a:lstStyle/>
                  <a:p>
                    <a:fld id="{5C4F56D7-4E91-4B55-8F73-9903043E84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82F-42B0-A4D3-0AE19D1FD48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Zacatecas</c:v>
                </c:pt>
                <c:pt idx="1">
                  <c:v>Nacional</c:v>
                </c:pt>
              </c:strCache>
            </c:strRef>
          </c:cat>
          <c:val>
            <c:numRef>
              <c:f>'_NACIONAL-ESTADO_'!$C$2:$C$3</c:f>
              <c:numCache>
                <c:formatCode>General</c:formatCode>
                <c:ptCount val="2"/>
                <c:pt idx="0">
                  <c:v>-55.7</c:v>
                </c:pt>
                <c:pt idx="1">
                  <c:v>-49.1</c:v>
                </c:pt>
              </c:numCache>
            </c:numRef>
          </c:val>
          <c:extLst>
            <c:ext xmlns:c15="http://schemas.microsoft.com/office/drawing/2012/chart" uri="{02D57815-91ED-43cb-92C2-25804820EDAC}">
              <c15:datalabelsRange>
                <c15:f>'_NACIONAL-ESTADO_'!$G$2:$G$3</c15:f>
                <c15:dlblRangeCache>
                  <c:ptCount val="2"/>
                  <c:pt idx="0">
                    <c:v>55.7</c:v>
                  </c:pt>
                  <c:pt idx="1">
                    <c:v>49.1</c:v>
                  </c:pt>
                </c15:dlblRangeCache>
              </c15:datalabelsRange>
            </c:ext>
            <c:ext xmlns:c16="http://schemas.microsoft.com/office/drawing/2014/chart" uri="{C3380CC4-5D6E-409C-BE32-E72D297353CC}">
              <c16:uniqueId val="{00000002-682F-42B0-A4D3-0AE19D1FD480}"/>
            </c:ext>
          </c:extLst>
        </c:ser>
        <c:ser>
          <c:idx val="1"/>
          <c:order val="1"/>
          <c:tx>
            <c:v>NII</c:v>
          </c:tx>
          <c:spPr>
            <a:solidFill>
              <a:srgbClr val="B07CAA"/>
            </a:solidFill>
          </c:spPr>
          <c:invertIfNegative val="0"/>
          <c:dLbls>
            <c:dLbl>
              <c:idx val="0"/>
              <c:tx>
                <c:rich>
                  <a:bodyPr/>
                  <a:lstStyle/>
                  <a:p>
                    <a:fld id="{17E897BA-2A5B-4824-AE32-823D6BEB8E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82F-42B0-A4D3-0AE19D1FD480}"/>
                </c:ext>
              </c:extLst>
            </c:dLbl>
            <c:dLbl>
              <c:idx val="1"/>
              <c:tx>
                <c:rich>
                  <a:bodyPr/>
                  <a:lstStyle/>
                  <a:p>
                    <a:fld id="{A4DBD6F6-B2D4-4C40-80B5-1AFADB6EE3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82F-42B0-A4D3-0AE19D1FD4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Zacatecas</c:v>
                </c:pt>
                <c:pt idx="1">
                  <c:v>Nacional</c:v>
                </c:pt>
              </c:strCache>
            </c:strRef>
          </c:cat>
          <c:val>
            <c:numRef>
              <c:f>'_NACIONAL-ESTADO_'!$D$2:$D$3</c:f>
              <c:numCache>
                <c:formatCode>General</c:formatCode>
                <c:ptCount val="2"/>
                <c:pt idx="0">
                  <c:v>32.200000000000003</c:v>
                </c:pt>
                <c:pt idx="1">
                  <c:v>32.9</c:v>
                </c:pt>
              </c:numCache>
            </c:numRef>
          </c:val>
          <c:extLst>
            <c:ext xmlns:c15="http://schemas.microsoft.com/office/drawing/2012/chart" uri="{02D57815-91ED-43cb-92C2-25804820EDAC}">
              <c15:datalabelsRange>
                <c15:f>'_NACIONAL-ESTADO_'!$H$2:$H$3</c15:f>
                <c15:dlblRangeCache>
                  <c:ptCount val="2"/>
                  <c:pt idx="0">
                    <c:v>32.2</c:v>
                  </c:pt>
                  <c:pt idx="1">
                    <c:v>32.9</c:v>
                  </c:pt>
                </c15:dlblRangeCache>
              </c15:datalabelsRange>
            </c:ext>
            <c:ext xmlns:c16="http://schemas.microsoft.com/office/drawing/2014/chart" uri="{C3380CC4-5D6E-409C-BE32-E72D297353CC}">
              <c16:uniqueId val="{00000005-682F-42B0-A4D3-0AE19D1FD480}"/>
            </c:ext>
          </c:extLst>
        </c:ser>
        <c:ser>
          <c:idx val="2"/>
          <c:order val="2"/>
          <c:tx>
            <c:v>NIII</c:v>
          </c:tx>
          <c:spPr>
            <a:solidFill>
              <a:srgbClr val="9A528E"/>
            </a:solidFill>
          </c:spPr>
          <c:invertIfNegative val="0"/>
          <c:dLbls>
            <c:dLbl>
              <c:idx val="0"/>
              <c:tx>
                <c:rich>
                  <a:bodyPr/>
                  <a:lstStyle/>
                  <a:p>
                    <a:fld id="{2303C65F-8D81-4461-9B52-92B0F6E185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82F-42B0-A4D3-0AE19D1FD480}"/>
                </c:ext>
              </c:extLst>
            </c:dLbl>
            <c:dLbl>
              <c:idx val="1"/>
              <c:tx>
                <c:rich>
                  <a:bodyPr/>
                  <a:lstStyle/>
                  <a:p>
                    <a:fld id="{11669BE4-F731-4C60-86FF-9C1CF08A3B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82F-42B0-A4D3-0AE19D1FD48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Zacatecas</c:v>
                </c:pt>
                <c:pt idx="1">
                  <c:v>Nacional</c:v>
                </c:pt>
              </c:strCache>
            </c:strRef>
          </c:cat>
          <c:val>
            <c:numRef>
              <c:f>'_NACIONAL-ESTADO_'!$E$2:$E$3</c:f>
              <c:numCache>
                <c:formatCode>General</c:formatCode>
                <c:ptCount val="2"/>
                <c:pt idx="0">
                  <c:v>10.7</c:v>
                </c:pt>
                <c:pt idx="1">
                  <c:v>15.1</c:v>
                </c:pt>
              </c:numCache>
            </c:numRef>
          </c:val>
          <c:extLst>
            <c:ext xmlns:c15="http://schemas.microsoft.com/office/drawing/2012/chart" uri="{02D57815-91ED-43cb-92C2-25804820EDAC}">
              <c15:datalabelsRange>
                <c15:f>'_NACIONAL-ESTADO_'!$I$2:$I$3</c15:f>
                <c15:dlblRangeCache>
                  <c:ptCount val="2"/>
                  <c:pt idx="0">
                    <c:v>10.7</c:v>
                  </c:pt>
                  <c:pt idx="1">
                    <c:v>15.1</c:v>
                  </c:pt>
                </c15:dlblRangeCache>
              </c15:datalabelsRange>
            </c:ext>
            <c:ext xmlns:c16="http://schemas.microsoft.com/office/drawing/2014/chart" uri="{C3380CC4-5D6E-409C-BE32-E72D297353CC}">
              <c16:uniqueId val="{00000008-682F-42B0-A4D3-0AE19D1FD480}"/>
            </c:ext>
          </c:extLst>
        </c:ser>
        <c:ser>
          <c:idx val="3"/>
          <c:order val="3"/>
          <c:tx>
            <c:v>NIV</c:v>
          </c:tx>
          <c:spPr>
            <a:solidFill>
              <a:srgbClr val="862A77"/>
            </a:solidFill>
          </c:spPr>
          <c:invertIfNegative val="0"/>
          <c:dLbls>
            <c:dLbl>
              <c:idx val="0"/>
              <c:layout>
                <c:manualLayout>
                  <c:x val="2.5757575757575757E-2"/>
                  <c:y val="0"/>
                </c:manualLayout>
              </c:layout>
              <c:tx>
                <c:rich>
                  <a:bodyPr/>
                  <a:lstStyle/>
                  <a:p>
                    <a:fld id="{427C55C9-EA91-41F4-BD1B-84605A8938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82F-42B0-A4D3-0AE19D1FD480}"/>
                </c:ext>
              </c:extLst>
            </c:dLbl>
            <c:dLbl>
              <c:idx val="1"/>
              <c:layout>
                <c:manualLayout>
                  <c:x val="2.2727272727272617E-2"/>
                  <c:y val="0"/>
                </c:manualLayout>
              </c:layout>
              <c:tx>
                <c:rich>
                  <a:bodyPr/>
                  <a:lstStyle/>
                  <a:p>
                    <a:fld id="{0CD77800-A0FD-42BE-9300-DC0F5BAB2A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82F-42B0-A4D3-0AE19D1FD480}"/>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Zacatecas</c:v>
                </c:pt>
                <c:pt idx="1">
                  <c:v>Nacional</c:v>
                </c:pt>
              </c:strCache>
            </c:strRef>
          </c:cat>
          <c:val>
            <c:numRef>
              <c:f>'_NACIONAL-ESTADO_'!$F$2:$F$3</c:f>
              <c:numCache>
                <c:formatCode>General</c:formatCode>
                <c:ptCount val="2"/>
                <c:pt idx="0">
                  <c:v>1.4</c:v>
                </c:pt>
                <c:pt idx="1">
                  <c:v>2.8</c:v>
                </c:pt>
              </c:numCache>
            </c:numRef>
          </c:val>
          <c:extLst>
            <c:ext xmlns:c15="http://schemas.microsoft.com/office/drawing/2012/chart" uri="{02D57815-91ED-43cb-92C2-25804820EDAC}">
              <c15:datalabelsRange>
                <c15:f>'_NACIONAL-ESTADO_'!$J$2:$J$3</c15:f>
                <c15:dlblRangeCache>
                  <c:ptCount val="2"/>
                  <c:pt idx="0">
                    <c:v>1.4˟</c:v>
                  </c:pt>
                  <c:pt idx="1">
                    <c:v>2.8</c:v>
                  </c:pt>
                </c15:dlblRangeCache>
              </c15:datalabelsRange>
            </c:ext>
            <c:ext xmlns:c16="http://schemas.microsoft.com/office/drawing/2014/chart" uri="{C3380CC4-5D6E-409C-BE32-E72D297353CC}">
              <c16:uniqueId val="{0000000B-682F-42B0-A4D3-0AE19D1FD480}"/>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FBAEF63-7953-4239-87F1-1938B0BC0A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3C1-419E-A509-FCADA4B35CCE}"/>
                </c:ext>
              </c:extLst>
            </c:dLbl>
            <c:dLbl>
              <c:idx val="1"/>
              <c:tx>
                <c:rich>
                  <a:bodyPr/>
                  <a:lstStyle/>
                  <a:p>
                    <a:fld id="{E8900702-1DF2-4C62-917A-A0F030552F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3C1-419E-A509-FCADA4B35CC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Zacatecas</c:v>
                </c:pt>
                <c:pt idx="1">
                  <c:v>Nacional</c:v>
                </c:pt>
              </c:strCache>
            </c:strRef>
          </c:cat>
          <c:val>
            <c:numRef>
              <c:f>'_NACIONAL-ESTADO_'!$C$27:$C$28</c:f>
              <c:numCache>
                <c:formatCode>General</c:formatCode>
                <c:ptCount val="2"/>
                <c:pt idx="0">
                  <c:v>-63.4</c:v>
                </c:pt>
                <c:pt idx="1">
                  <c:v>-59.1</c:v>
                </c:pt>
              </c:numCache>
            </c:numRef>
          </c:val>
          <c:extLst>
            <c:ext xmlns:c15="http://schemas.microsoft.com/office/drawing/2012/chart" uri="{02D57815-91ED-43cb-92C2-25804820EDAC}">
              <c15:datalabelsRange>
                <c15:f>'_NACIONAL-ESTADO_'!$G$27:$G$28</c15:f>
                <c15:dlblRangeCache>
                  <c:ptCount val="2"/>
                  <c:pt idx="0">
                    <c:v>63.4</c:v>
                  </c:pt>
                  <c:pt idx="1">
                    <c:v>59.1</c:v>
                  </c:pt>
                </c15:dlblRangeCache>
              </c15:datalabelsRange>
            </c:ext>
            <c:ext xmlns:c16="http://schemas.microsoft.com/office/drawing/2014/chart" uri="{C3380CC4-5D6E-409C-BE32-E72D297353CC}">
              <c16:uniqueId val="{00000002-63C1-419E-A509-FCADA4B35CCE}"/>
            </c:ext>
          </c:extLst>
        </c:ser>
        <c:ser>
          <c:idx val="1"/>
          <c:order val="1"/>
          <c:tx>
            <c:v>NII</c:v>
          </c:tx>
          <c:spPr>
            <a:solidFill>
              <a:srgbClr val="B07CAA"/>
            </a:solidFill>
          </c:spPr>
          <c:invertIfNegative val="0"/>
          <c:dLbls>
            <c:dLbl>
              <c:idx val="0"/>
              <c:tx>
                <c:rich>
                  <a:bodyPr/>
                  <a:lstStyle/>
                  <a:p>
                    <a:fld id="{5C12578C-A6DA-4DBB-B22D-873C73C720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3C1-419E-A509-FCADA4B35CCE}"/>
                </c:ext>
              </c:extLst>
            </c:dLbl>
            <c:dLbl>
              <c:idx val="1"/>
              <c:tx>
                <c:rich>
                  <a:bodyPr/>
                  <a:lstStyle/>
                  <a:p>
                    <a:fld id="{253AE4A5-1D38-49AB-88A4-C8093BA6C8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3C1-419E-A509-FCADA4B35CC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Zacatecas</c:v>
                </c:pt>
                <c:pt idx="1">
                  <c:v>Nacional</c:v>
                </c:pt>
              </c:strCache>
            </c:strRef>
          </c:cat>
          <c:val>
            <c:numRef>
              <c:f>'_NACIONAL-ESTADO_'!$D$27:$D$28</c:f>
              <c:numCache>
                <c:formatCode>General</c:formatCode>
                <c:ptCount val="2"/>
                <c:pt idx="0">
                  <c:v>17.7</c:v>
                </c:pt>
                <c:pt idx="1">
                  <c:v>17.899999999999999</c:v>
                </c:pt>
              </c:numCache>
            </c:numRef>
          </c:val>
          <c:extLst>
            <c:ext xmlns:c15="http://schemas.microsoft.com/office/drawing/2012/chart" uri="{02D57815-91ED-43cb-92C2-25804820EDAC}">
              <c15:datalabelsRange>
                <c15:f>'_NACIONAL-ESTADO_'!$H$27:$H$28</c15:f>
                <c15:dlblRangeCache>
                  <c:ptCount val="2"/>
                  <c:pt idx="0">
                    <c:v>17.7</c:v>
                  </c:pt>
                  <c:pt idx="1">
                    <c:v>17.9</c:v>
                  </c:pt>
                </c15:dlblRangeCache>
              </c15:datalabelsRange>
            </c:ext>
            <c:ext xmlns:c16="http://schemas.microsoft.com/office/drawing/2014/chart" uri="{C3380CC4-5D6E-409C-BE32-E72D297353CC}">
              <c16:uniqueId val="{00000005-63C1-419E-A509-FCADA4B35CCE}"/>
            </c:ext>
          </c:extLst>
        </c:ser>
        <c:ser>
          <c:idx val="2"/>
          <c:order val="2"/>
          <c:tx>
            <c:v>NIII</c:v>
          </c:tx>
          <c:spPr>
            <a:solidFill>
              <a:srgbClr val="9A528E"/>
            </a:solidFill>
          </c:spPr>
          <c:invertIfNegative val="0"/>
          <c:dLbls>
            <c:dLbl>
              <c:idx val="0"/>
              <c:tx>
                <c:rich>
                  <a:bodyPr/>
                  <a:lstStyle/>
                  <a:p>
                    <a:fld id="{6C186DAF-8320-40AE-A04D-EA2D594F41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3C1-419E-A509-FCADA4B35CCE}"/>
                </c:ext>
              </c:extLst>
            </c:dLbl>
            <c:dLbl>
              <c:idx val="1"/>
              <c:tx>
                <c:rich>
                  <a:bodyPr/>
                  <a:lstStyle/>
                  <a:p>
                    <a:fld id="{984BD815-33AF-4633-BE9B-E45C04CF7C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3C1-419E-A509-FCADA4B35CC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Zacatecas</c:v>
                </c:pt>
                <c:pt idx="1">
                  <c:v>Nacional</c:v>
                </c:pt>
              </c:strCache>
            </c:strRef>
          </c:cat>
          <c:val>
            <c:numRef>
              <c:f>'_NACIONAL-ESTADO_'!$E$27:$E$28</c:f>
              <c:numCache>
                <c:formatCode>General</c:formatCode>
                <c:ptCount val="2"/>
                <c:pt idx="0">
                  <c:v>13.7</c:v>
                </c:pt>
                <c:pt idx="1">
                  <c:v>14.8</c:v>
                </c:pt>
              </c:numCache>
            </c:numRef>
          </c:val>
          <c:extLst>
            <c:ext xmlns:c15="http://schemas.microsoft.com/office/drawing/2012/chart" uri="{02D57815-91ED-43cb-92C2-25804820EDAC}">
              <c15:datalabelsRange>
                <c15:f>'_NACIONAL-ESTADO_'!$I$27:$I$28</c15:f>
                <c15:dlblRangeCache>
                  <c:ptCount val="2"/>
                  <c:pt idx="0">
                    <c:v>13.7</c:v>
                  </c:pt>
                  <c:pt idx="1">
                    <c:v>14.8</c:v>
                  </c:pt>
                </c15:dlblRangeCache>
              </c15:datalabelsRange>
            </c:ext>
            <c:ext xmlns:c16="http://schemas.microsoft.com/office/drawing/2014/chart" uri="{C3380CC4-5D6E-409C-BE32-E72D297353CC}">
              <c16:uniqueId val="{00000008-63C1-419E-A509-FCADA4B35CCE}"/>
            </c:ext>
          </c:extLst>
        </c:ser>
        <c:ser>
          <c:idx val="3"/>
          <c:order val="3"/>
          <c:tx>
            <c:v>NIV</c:v>
          </c:tx>
          <c:spPr>
            <a:solidFill>
              <a:srgbClr val="862A77"/>
            </a:solidFill>
          </c:spPr>
          <c:invertIfNegative val="0"/>
          <c:dLbls>
            <c:dLbl>
              <c:idx val="0"/>
              <c:layout>
                <c:manualLayout>
                  <c:x val="3.6363636363636362E-2"/>
                  <c:y val="0"/>
                </c:manualLayout>
              </c:layout>
              <c:tx>
                <c:rich>
                  <a:bodyPr/>
                  <a:lstStyle/>
                  <a:p>
                    <a:pPr>
                      <a:defRPr sz="1400" b="1" baseline="0">
                        <a:solidFill>
                          <a:srgbClr val="862A77"/>
                        </a:solidFill>
                        <a:latin typeface="Calibri"/>
                      </a:defRPr>
                    </a:pPr>
                    <a:fld id="{CDA4CB70-40B4-45DC-A40C-3C569EBA930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3C1-419E-A509-FCADA4B35CCE}"/>
                </c:ext>
              </c:extLst>
            </c:dLbl>
            <c:dLbl>
              <c:idx val="1"/>
              <c:tx>
                <c:rich>
                  <a:bodyPr/>
                  <a:lstStyle/>
                  <a:p>
                    <a:fld id="{C53CC061-7485-4E45-9C8F-C3D7471D34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3C1-419E-A509-FCADA4B35CC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Zacatecas</c:v>
                </c:pt>
                <c:pt idx="1">
                  <c:v>Nacional</c:v>
                </c:pt>
              </c:strCache>
            </c:strRef>
          </c:cat>
          <c:val>
            <c:numRef>
              <c:f>'_NACIONAL-ESTADO_'!$F$27:$F$28</c:f>
              <c:numCache>
                <c:formatCode>General</c:formatCode>
                <c:ptCount val="2"/>
                <c:pt idx="0">
                  <c:v>5.3</c:v>
                </c:pt>
                <c:pt idx="1">
                  <c:v>8.1999999999999993</c:v>
                </c:pt>
              </c:numCache>
            </c:numRef>
          </c:val>
          <c:extLst>
            <c:ext xmlns:c15="http://schemas.microsoft.com/office/drawing/2012/chart" uri="{02D57815-91ED-43cb-92C2-25804820EDAC}">
              <c15:datalabelsRange>
                <c15:f>'_NACIONAL-ESTADO_'!$J$27:$J$28</c15:f>
                <c15:dlblRangeCache>
                  <c:ptCount val="2"/>
                  <c:pt idx="0">
                    <c:v>5.3˟</c:v>
                  </c:pt>
                  <c:pt idx="1">
                    <c:v>8.2</c:v>
                  </c:pt>
                </c15:dlblRangeCache>
              </c15:datalabelsRange>
            </c:ext>
            <c:ext xmlns:c16="http://schemas.microsoft.com/office/drawing/2014/chart" uri="{C3380CC4-5D6E-409C-BE32-E72D297353CC}">
              <c16:uniqueId val="{0000000B-63C1-419E-A509-FCADA4B35CCE}"/>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E28-4E57-B748-23335E1AD171}"/>
              </c:ext>
            </c:extLst>
          </c:dPt>
          <c:cat>
            <c:numRef>
              <c:f>_ANIO_INT_!$B$2:$B$3</c:f>
              <c:numCache>
                <c:formatCode>General</c:formatCode>
                <c:ptCount val="2"/>
                <c:pt idx="0">
                  <c:v>2015</c:v>
                </c:pt>
                <c:pt idx="1">
                  <c:v>2018</c:v>
                </c:pt>
              </c:numCache>
            </c:numRef>
          </c:cat>
          <c:val>
            <c:numRef>
              <c:f>_ANIO_INT_!$C$2:$C$3</c:f>
              <c:numCache>
                <c:formatCode>General</c:formatCode>
                <c:ptCount val="2"/>
                <c:pt idx="0">
                  <c:v>484.24400000000003</c:v>
                </c:pt>
                <c:pt idx="1">
                  <c:v>472.24900000000002</c:v>
                </c:pt>
              </c:numCache>
            </c:numRef>
          </c:val>
          <c:smooth val="0"/>
          <c:extLst>
            <c:ext xmlns:c16="http://schemas.microsoft.com/office/drawing/2014/chart" uri="{C3380CC4-5D6E-409C-BE32-E72D297353CC}">
              <c16:uniqueId val="{00000001-5E28-4E57-B748-23335E1AD17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5E28-4E57-B748-23335E1AD171}"/>
              </c:ext>
            </c:extLst>
          </c:dPt>
          <c:cat>
            <c:numRef>
              <c:f>_ANIO_INT_!$B$2:$B$3</c:f>
              <c:numCache>
                <c:formatCode>General</c:formatCode>
                <c:ptCount val="2"/>
                <c:pt idx="0">
                  <c:v>2015</c:v>
                </c:pt>
                <c:pt idx="1">
                  <c:v>2018</c:v>
                </c:pt>
              </c:numCache>
            </c:numRef>
          </c:cat>
          <c:val>
            <c:numRef>
              <c:f>_ANIO_INT_!$D$2:$D$3</c:f>
              <c:numCache>
                <c:formatCode>General</c:formatCode>
                <c:ptCount val="2"/>
                <c:pt idx="0">
                  <c:v>501.75599999999997</c:v>
                </c:pt>
                <c:pt idx="1">
                  <c:v>491.75099999999998</c:v>
                </c:pt>
              </c:numCache>
            </c:numRef>
          </c:val>
          <c:smooth val="0"/>
          <c:extLst>
            <c:ext xmlns:c16="http://schemas.microsoft.com/office/drawing/2014/chart" uri="{C3380CC4-5D6E-409C-BE32-E72D297353CC}">
              <c16:uniqueId val="{00000003-5E28-4E57-B748-23335E1AD171}"/>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E28-4E57-B748-23335E1AD17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28-4E57-B748-23335E1AD17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493</c:v>
                </c:pt>
                <c:pt idx="1">
                  <c:v>482</c:v>
                </c:pt>
              </c:numCache>
            </c:numRef>
          </c:val>
          <c:smooth val="0"/>
          <c:extLst>
            <c:ext xmlns:c16="http://schemas.microsoft.com/office/drawing/2014/chart" uri="{C3380CC4-5D6E-409C-BE32-E72D297353CC}">
              <c16:uniqueId val="{00000005-5E28-4E57-B748-23335E1AD171}"/>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1FB-4DE6-B64A-DB436B8290EF}"/>
              </c:ext>
            </c:extLst>
          </c:dPt>
          <c:cat>
            <c:numRef>
              <c:f>_ANIO_INT_!$B$27:$B$28</c:f>
              <c:numCache>
                <c:formatCode>General</c:formatCode>
                <c:ptCount val="2"/>
                <c:pt idx="0">
                  <c:v>2015</c:v>
                </c:pt>
                <c:pt idx="1">
                  <c:v>2018</c:v>
                </c:pt>
              </c:numCache>
            </c:numRef>
          </c:cat>
          <c:val>
            <c:numRef>
              <c:f>_ANIO_INT_!$C$27:$C$28</c:f>
              <c:numCache>
                <c:formatCode>General</c:formatCode>
                <c:ptCount val="2"/>
                <c:pt idx="0">
                  <c:v>495.24900000000002</c:v>
                </c:pt>
                <c:pt idx="1">
                  <c:v>478.65699999999998</c:v>
                </c:pt>
              </c:numCache>
            </c:numRef>
          </c:val>
          <c:smooth val="0"/>
          <c:extLst>
            <c:ext xmlns:c16="http://schemas.microsoft.com/office/drawing/2014/chart" uri="{C3380CC4-5D6E-409C-BE32-E72D297353CC}">
              <c16:uniqueId val="{00000001-31FB-4DE6-B64A-DB436B8290E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31FB-4DE6-B64A-DB436B8290EF}"/>
              </c:ext>
            </c:extLst>
          </c:dPt>
          <c:cat>
            <c:numRef>
              <c:f>_ANIO_INT_!$B$27:$B$28</c:f>
              <c:numCache>
                <c:formatCode>General</c:formatCode>
                <c:ptCount val="2"/>
                <c:pt idx="0">
                  <c:v>2015</c:v>
                </c:pt>
                <c:pt idx="1">
                  <c:v>2018</c:v>
                </c:pt>
              </c:numCache>
            </c:numRef>
          </c:cat>
          <c:val>
            <c:numRef>
              <c:f>_ANIO_INT_!$D$27:$D$28</c:f>
              <c:numCache>
                <c:formatCode>General</c:formatCode>
                <c:ptCount val="2"/>
                <c:pt idx="0">
                  <c:v>514.75099999999998</c:v>
                </c:pt>
                <c:pt idx="1">
                  <c:v>501.34300000000002</c:v>
                </c:pt>
              </c:numCache>
            </c:numRef>
          </c:val>
          <c:smooth val="0"/>
          <c:extLst>
            <c:ext xmlns:c16="http://schemas.microsoft.com/office/drawing/2014/chart" uri="{C3380CC4-5D6E-409C-BE32-E72D297353CC}">
              <c16:uniqueId val="{00000003-31FB-4DE6-B64A-DB436B8290EF}"/>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1FB-4DE6-B64A-DB436B8290E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FB-4DE6-B64A-DB436B8290E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505</c:v>
                </c:pt>
                <c:pt idx="1">
                  <c:v>490</c:v>
                </c:pt>
              </c:numCache>
            </c:numRef>
          </c:val>
          <c:smooth val="0"/>
          <c:extLst>
            <c:ext xmlns:c16="http://schemas.microsoft.com/office/drawing/2014/chart" uri="{C3380CC4-5D6E-409C-BE32-E72D297353CC}">
              <c16:uniqueId val="{00000005-31FB-4DE6-B64A-DB436B8290EF}"/>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4869FCC-A0DC-4C38-91BA-A279561853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C38-4C60-BE4A-0ED0D63D2217}"/>
                </c:ext>
              </c:extLst>
            </c:dLbl>
            <c:dLbl>
              <c:idx val="1"/>
              <c:tx>
                <c:rich>
                  <a:bodyPr/>
                  <a:lstStyle/>
                  <a:p>
                    <a:fld id="{D68DE03A-DD7C-4D22-9EDB-D7B6E09901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C38-4C60-BE4A-0ED0D63D22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38-4C60-BE4A-0ED0D63D2217}"/>
                </c:ext>
              </c:extLst>
            </c:dLbl>
            <c:dLbl>
              <c:idx val="3"/>
              <c:tx>
                <c:rich>
                  <a:bodyPr/>
                  <a:lstStyle/>
                  <a:p>
                    <a:fld id="{7793E2C1-19E5-465D-88A8-9C235EE72C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C38-4C60-BE4A-0ED0D63D221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Zacatecas</c:v>
                </c:pt>
              </c:strCache>
            </c:strRef>
          </c:cat>
          <c:val>
            <c:numRef>
              <c:f>_TIP_ESC_!$C$2:$C$5</c:f>
              <c:numCache>
                <c:formatCode>General</c:formatCode>
                <c:ptCount val="4"/>
                <c:pt idx="0">
                  <c:v>-58.1</c:v>
                </c:pt>
                <c:pt idx="1">
                  <c:v>-11.6</c:v>
                </c:pt>
                <c:pt idx="3">
                  <c:v>-55.7</c:v>
                </c:pt>
              </c:numCache>
            </c:numRef>
          </c:val>
          <c:extLst>
            <c:ext xmlns:c15="http://schemas.microsoft.com/office/drawing/2012/chart" uri="{02D57815-91ED-43cb-92C2-25804820EDAC}">
              <c15:datalabelsRange>
                <c15:f>_TIP_ESC_!$G$2:$G$5</c15:f>
                <c15:dlblRangeCache>
                  <c:ptCount val="4"/>
                  <c:pt idx="0">
                    <c:v>58.1</c:v>
                  </c:pt>
                  <c:pt idx="1">
                    <c:v>11.6˟</c:v>
                  </c:pt>
                  <c:pt idx="3">
                    <c:v>55.7</c:v>
                  </c:pt>
                </c15:dlblRangeCache>
              </c15:datalabelsRange>
            </c:ext>
            <c:ext xmlns:c16="http://schemas.microsoft.com/office/drawing/2014/chart" uri="{C3380CC4-5D6E-409C-BE32-E72D297353CC}">
              <c16:uniqueId val="{00000004-CC38-4C60-BE4A-0ED0D63D2217}"/>
            </c:ext>
          </c:extLst>
        </c:ser>
        <c:ser>
          <c:idx val="1"/>
          <c:order val="1"/>
          <c:tx>
            <c:v>NII</c:v>
          </c:tx>
          <c:spPr>
            <a:solidFill>
              <a:srgbClr val="B07CAA"/>
            </a:solidFill>
          </c:spPr>
          <c:invertIfNegative val="0"/>
          <c:dLbls>
            <c:dLbl>
              <c:idx val="0"/>
              <c:tx>
                <c:rich>
                  <a:bodyPr/>
                  <a:lstStyle/>
                  <a:p>
                    <a:fld id="{474B5A28-0DCB-44AB-9B6D-BFA922ADF6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38-4C60-BE4A-0ED0D63D2217}"/>
                </c:ext>
              </c:extLst>
            </c:dLbl>
            <c:dLbl>
              <c:idx val="1"/>
              <c:tx>
                <c:rich>
                  <a:bodyPr/>
                  <a:lstStyle/>
                  <a:p>
                    <a:fld id="{0DF8364E-2043-4C51-A926-1FEF09E138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38-4C60-BE4A-0ED0D63D22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8-4C60-BE4A-0ED0D63D2217}"/>
                </c:ext>
              </c:extLst>
            </c:dLbl>
            <c:dLbl>
              <c:idx val="3"/>
              <c:tx>
                <c:rich>
                  <a:bodyPr/>
                  <a:lstStyle/>
                  <a:p>
                    <a:fld id="{6AC0C96F-FAD2-4817-A64E-EB9E508EAC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C38-4C60-BE4A-0ED0D63D221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Zacatecas</c:v>
                </c:pt>
              </c:strCache>
            </c:strRef>
          </c:cat>
          <c:val>
            <c:numRef>
              <c:f>_TIP_ESC_!$D$2:$D$5</c:f>
              <c:numCache>
                <c:formatCode>General</c:formatCode>
                <c:ptCount val="4"/>
                <c:pt idx="0">
                  <c:v>30.8</c:v>
                </c:pt>
                <c:pt idx="1">
                  <c:v>56.8</c:v>
                </c:pt>
                <c:pt idx="3">
                  <c:v>32.200000000000003</c:v>
                </c:pt>
              </c:numCache>
            </c:numRef>
          </c:val>
          <c:extLst>
            <c:ext xmlns:c15="http://schemas.microsoft.com/office/drawing/2012/chart" uri="{02D57815-91ED-43cb-92C2-25804820EDAC}">
              <c15:datalabelsRange>
                <c15:f>_TIP_ESC_!$H$2:$H$5</c15:f>
                <c15:dlblRangeCache>
                  <c:ptCount val="4"/>
                  <c:pt idx="0">
                    <c:v>30.8</c:v>
                  </c:pt>
                  <c:pt idx="1">
                    <c:v>56.8˟</c:v>
                  </c:pt>
                  <c:pt idx="3">
                    <c:v>32.2</c:v>
                  </c:pt>
                </c15:dlblRangeCache>
              </c15:datalabelsRange>
            </c:ext>
            <c:ext xmlns:c16="http://schemas.microsoft.com/office/drawing/2014/chart" uri="{C3380CC4-5D6E-409C-BE32-E72D297353CC}">
              <c16:uniqueId val="{00000009-CC38-4C60-BE4A-0ED0D63D2217}"/>
            </c:ext>
          </c:extLst>
        </c:ser>
        <c:ser>
          <c:idx val="2"/>
          <c:order val="2"/>
          <c:tx>
            <c:v>NIII</c:v>
          </c:tx>
          <c:spPr>
            <a:solidFill>
              <a:srgbClr val="9A528E"/>
            </a:solidFill>
          </c:spPr>
          <c:invertIfNegative val="0"/>
          <c:dLbls>
            <c:dLbl>
              <c:idx val="0"/>
              <c:tx>
                <c:rich>
                  <a:bodyPr/>
                  <a:lstStyle/>
                  <a:p>
                    <a:fld id="{2EEF017E-A3BF-4C99-9880-F161A6C688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C38-4C60-BE4A-0ED0D63D2217}"/>
                </c:ext>
              </c:extLst>
            </c:dLbl>
            <c:dLbl>
              <c:idx val="1"/>
              <c:tx>
                <c:rich>
                  <a:bodyPr/>
                  <a:lstStyle/>
                  <a:p>
                    <a:fld id="{EFF5062E-A50D-4943-9EA3-B869AD6674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38-4C60-BE4A-0ED0D63D22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38-4C60-BE4A-0ED0D63D2217}"/>
                </c:ext>
              </c:extLst>
            </c:dLbl>
            <c:dLbl>
              <c:idx val="3"/>
              <c:tx>
                <c:rich>
                  <a:bodyPr/>
                  <a:lstStyle/>
                  <a:p>
                    <a:fld id="{ED390BEC-60CA-4594-B4DE-1B539BB41C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C38-4C60-BE4A-0ED0D63D221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Zacatecas</c:v>
                </c:pt>
              </c:strCache>
            </c:strRef>
          </c:cat>
          <c:val>
            <c:numRef>
              <c:f>_TIP_ESC_!$E$2:$E$5</c:f>
              <c:numCache>
                <c:formatCode>General</c:formatCode>
                <c:ptCount val="4"/>
                <c:pt idx="0">
                  <c:v>9.6999999999999993</c:v>
                </c:pt>
                <c:pt idx="1">
                  <c:v>28.6</c:v>
                </c:pt>
                <c:pt idx="3">
                  <c:v>10.7</c:v>
                </c:pt>
              </c:numCache>
            </c:numRef>
          </c:val>
          <c:extLst>
            <c:ext xmlns:c15="http://schemas.microsoft.com/office/drawing/2012/chart" uri="{02D57815-91ED-43cb-92C2-25804820EDAC}">
              <c15:datalabelsRange>
                <c15:f>_TIP_ESC_!$I$2:$I$5</c15:f>
                <c15:dlblRangeCache>
                  <c:ptCount val="4"/>
                  <c:pt idx="0">
                    <c:v>9.7</c:v>
                  </c:pt>
                  <c:pt idx="1">
                    <c:v>28.6˟</c:v>
                  </c:pt>
                  <c:pt idx="3">
                    <c:v>10.7</c:v>
                  </c:pt>
                </c15:dlblRangeCache>
              </c15:datalabelsRange>
            </c:ext>
            <c:ext xmlns:c16="http://schemas.microsoft.com/office/drawing/2014/chart" uri="{C3380CC4-5D6E-409C-BE32-E72D297353CC}">
              <c16:uniqueId val="{0000000E-CC38-4C60-BE4A-0ED0D63D2217}"/>
            </c:ext>
          </c:extLst>
        </c:ser>
        <c:ser>
          <c:idx val="3"/>
          <c:order val="3"/>
          <c:tx>
            <c:v>NIV</c:v>
          </c:tx>
          <c:spPr>
            <a:solidFill>
              <a:srgbClr val="862A77"/>
            </a:solidFill>
          </c:spPr>
          <c:invertIfNegative val="0"/>
          <c:dLbls>
            <c:dLbl>
              <c:idx val="0"/>
              <c:layout>
                <c:manualLayout>
                  <c:x val="2.4242424242424242E-2"/>
                  <c:y val="0"/>
                </c:manualLayout>
              </c:layout>
              <c:tx>
                <c:rich>
                  <a:bodyPr/>
                  <a:lstStyle/>
                  <a:p>
                    <a:fld id="{EC03903A-AF0F-4518-9C86-CD4C5EBF70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38-4C60-BE4A-0ED0D63D2217}"/>
                </c:ext>
              </c:extLst>
            </c:dLbl>
            <c:dLbl>
              <c:idx val="1"/>
              <c:layout>
                <c:manualLayout>
                  <c:x val="2.7272727272727271E-2"/>
                  <c:y val="0"/>
                </c:manualLayout>
              </c:layout>
              <c:tx>
                <c:rich>
                  <a:bodyPr/>
                  <a:lstStyle/>
                  <a:p>
                    <a:fld id="{E5B09081-C854-4334-A2A9-E13C5C74B4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C38-4C60-BE4A-0ED0D63D22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C38-4C60-BE4A-0ED0D63D2217}"/>
                </c:ext>
              </c:extLst>
            </c:dLbl>
            <c:dLbl>
              <c:idx val="3"/>
              <c:layout>
                <c:manualLayout>
                  <c:x val="2.4242424242424131E-2"/>
                  <c:y val="0"/>
                </c:manualLayout>
              </c:layout>
              <c:tx>
                <c:rich>
                  <a:bodyPr/>
                  <a:lstStyle/>
                  <a:p>
                    <a:fld id="{02172743-8802-47AC-AA29-B6B5C5A9B30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C38-4C60-BE4A-0ED0D63D221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Zacatecas</c:v>
                </c:pt>
              </c:strCache>
            </c:strRef>
          </c:cat>
          <c:val>
            <c:numRef>
              <c:f>_TIP_ESC_!$F$2:$F$5</c:f>
              <c:numCache>
                <c:formatCode>General</c:formatCode>
                <c:ptCount val="4"/>
                <c:pt idx="0">
                  <c:v>1.3</c:v>
                </c:pt>
                <c:pt idx="1">
                  <c:v>3.1</c:v>
                </c:pt>
                <c:pt idx="3">
                  <c:v>1.4</c:v>
                </c:pt>
              </c:numCache>
            </c:numRef>
          </c:val>
          <c:extLst>
            <c:ext xmlns:c15="http://schemas.microsoft.com/office/drawing/2012/chart" uri="{02D57815-91ED-43cb-92C2-25804820EDAC}">
              <c15:datalabelsRange>
                <c15:f>_TIP_ESC_!$J$2:$J$5</c15:f>
                <c15:dlblRangeCache>
                  <c:ptCount val="4"/>
                  <c:pt idx="0">
                    <c:v>1.3˟</c:v>
                  </c:pt>
                  <c:pt idx="1">
                    <c:v>3.1˟</c:v>
                  </c:pt>
                  <c:pt idx="3">
                    <c:v>1.4˟</c:v>
                  </c:pt>
                </c15:dlblRangeCache>
              </c15:datalabelsRange>
            </c:ext>
            <c:ext xmlns:c16="http://schemas.microsoft.com/office/drawing/2014/chart" uri="{C3380CC4-5D6E-409C-BE32-E72D297353CC}">
              <c16:uniqueId val="{00000013-CC38-4C60-BE4A-0ED0D63D221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A611A86-1C0A-47CA-A22A-171567DB58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A30-490A-B11A-7AC7AFD10E5C}"/>
                </c:ext>
              </c:extLst>
            </c:dLbl>
            <c:dLbl>
              <c:idx val="1"/>
              <c:tx>
                <c:rich>
                  <a:bodyPr/>
                  <a:lstStyle/>
                  <a:p>
                    <a:fld id="{418B6AC1-D7BE-433D-9E4D-A717CC98E6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A30-490A-B11A-7AC7AFD10E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30-490A-B11A-7AC7AFD10E5C}"/>
                </c:ext>
              </c:extLst>
            </c:dLbl>
            <c:dLbl>
              <c:idx val="3"/>
              <c:tx>
                <c:rich>
                  <a:bodyPr/>
                  <a:lstStyle/>
                  <a:p>
                    <a:fld id="{85CEEB7E-3540-4790-99D3-402135C6AB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A30-490A-B11A-7AC7AFD10E5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Zacatecas</c:v>
                </c:pt>
              </c:strCache>
            </c:strRef>
          </c:cat>
          <c:val>
            <c:numRef>
              <c:f>_TIP_ESC_!$C$28:$C$31</c:f>
              <c:numCache>
                <c:formatCode>General</c:formatCode>
                <c:ptCount val="4"/>
                <c:pt idx="0">
                  <c:v>-65.099999999999994</c:v>
                </c:pt>
                <c:pt idx="1">
                  <c:v>-32.6</c:v>
                </c:pt>
                <c:pt idx="3">
                  <c:v>-63.4</c:v>
                </c:pt>
              </c:numCache>
            </c:numRef>
          </c:val>
          <c:extLst>
            <c:ext xmlns:c15="http://schemas.microsoft.com/office/drawing/2012/chart" uri="{02D57815-91ED-43cb-92C2-25804820EDAC}">
              <c15:datalabelsRange>
                <c15:f>_TIP_ESC_!$G$28:$G$31</c15:f>
                <c15:dlblRangeCache>
                  <c:ptCount val="4"/>
                  <c:pt idx="0">
                    <c:v>65.1</c:v>
                  </c:pt>
                  <c:pt idx="1">
                    <c:v>32.6˟</c:v>
                  </c:pt>
                  <c:pt idx="3">
                    <c:v>63.4</c:v>
                  </c:pt>
                </c15:dlblRangeCache>
              </c15:datalabelsRange>
            </c:ext>
            <c:ext xmlns:c16="http://schemas.microsoft.com/office/drawing/2014/chart" uri="{C3380CC4-5D6E-409C-BE32-E72D297353CC}">
              <c16:uniqueId val="{00000004-FA30-490A-B11A-7AC7AFD10E5C}"/>
            </c:ext>
          </c:extLst>
        </c:ser>
        <c:ser>
          <c:idx val="1"/>
          <c:order val="1"/>
          <c:tx>
            <c:v>NII</c:v>
          </c:tx>
          <c:spPr>
            <a:solidFill>
              <a:srgbClr val="B07CAA"/>
            </a:solidFill>
          </c:spPr>
          <c:invertIfNegative val="0"/>
          <c:dLbls>
            <c:dLbl>
              <c:idx val="0"/>
              <c:tx>
                <c:rich>
                  <a:bodyPr/>
                  <a:lstStyle/>
                  <a:p>
                    <a:fld id="{EFB1A017-7920-4C83-8473-B4C7B5A614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A30-490A-B11A-7AC7AFD10E5C}"/>
                </c:ext>
              </c:extLst>
            </c:dLbl>
            <c:dLbl>
              <c:idx val="1"/>
              <c:tx>
                <c:rich>
                  <a:bodyPr/>
                  <a:lstStyle/>
                  <a:p>
                    <a:fld id="{AEA144F7-E30F-46A9-8AFC-0E6675F4CB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A30-490A-B11A-7AC7AFD10E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30-490A-B11A-7AC7AFD10E5C}"/>
                </c:ext>
              </c:extLst>
            </c:dLbl>
            <c:dLbl>
              <c:idx val="3"/>
              <c:tx>
                <c:rich>
                  <a:bodyPr/>
                  <a:lstStyle/>
                  <a:p>
                    <a:fld id="{62345F59-E186-4DC1-BE00-5777D36195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A30-490A-B11A-7AC7AFD10E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Zacatecas</c:v>
                </c:pt>
              </c:strCache>
            </c:strRef>
          </c:cat>
          <c:val>
            <c:numRef>
              <c:f>_TIP_ESC_!$D$28:$D$31</c:f>
              <c:numCache>
                <c:formatCode>General</c:formatCode>
                <c:ptCount val="4"/>
                <c:pt idx="0">
                  <c:v>17.399999999999999</c:v>
                </c:pt>
                <c:pt idx="1">
                  <c:v>21.6</c:v>
                </c:pt>
                <c:pt idx="3">
                  <c:v>17.7</c:v>
                </c:pt>
              </c:numCache>
            </c:numRef>
          </c:val>
          <c:extLst>
            <c:ext xmlns:c15="http://schemas.microsoft.com/office/drawing/2012/chart" uri="{02D57815-91ED-43cb-92C2-25804820EDAC}">
              <c15:datalabelsRange>
                <c15:f>_TIP_ESC_!$H$28:$H$31</c15:f>
                <c15:dlblRangeCache>
                  <c:ptCount val="4"/>
                  <c:pt idx="0">
                    <c:v>17.4</c:v>
                  </c:pt>
                  <c:pt idx="1">
                    <c:v>21.6˟</c:v>
                  </c:pt>
                  <c:pt idx="3">
                    <c:v>17.7</c:v>
                  </c:pt>
                </c15:dlblRangeCache>
              </c15:datalabelsRange>
            </c:ext>
            <c:ext xmlns:c16="http://schemas.microsoft.com/office/drawing/2014/chart" uri="{C3380CC4-5D6E-409C-BE32-E72D297353CC}">
              <c16:uniqueId val="{00000009-FA30-490A-B11A-7AC7AFD10E5C}"/>
            </c:ext>
          </c:extLst>
        </c:ser>
        <c:ser>
          <c:idx val="2"/>
          <c:order val="2"/>
          <c:tx>
            <c:v>NIII</c:v>
          </c:tx>
          <c:spPr>
            <a:solidFill>
              <a:srgbClr val="9A528E"/>
            </a:solidFill>
          </c:spPr>
          <c:invertIfNegative val="0"/>
          <c:dLbls>
            <c:dLbl>
              <c:idx val="0"/>
              <c:tx>
                <c:rich>
                  <a:bodyPr/>
                  <a:lstStyle/>
                  <a:p>
                    <a:fld id="{BE3810C2-329A-4BA4-965D-EE805B4833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A30-490A-B11A-7AC7AFD10E5C}"/>
                </c:ext>
              </c:extLst>
            </c:dLbl>
            <c:dLbl>
              <c:idx val="1"/>
              <c:tx>
                <c:rich>
                  <a:bodyPr/>
                  <a:lstStyle/>
                  <a:p>
                    <a:fld id="{37B39BA4-D7B4-4892-9115-8F30909FDF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A30-490A-B11A-7AC7AFD10E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30-490A-B11A-7AC7AFD10E5C}"/>
                </c:ext>
              </c:extLst>
            </c:dLbl>
            <c:dLbl>
              <c:idx val="3"/>
              <c:tx>
                <c:rich>
                  <a:bodyPr/>
                  <a:lstStyle/>
                  <a:p>
                    <a:fld id="{4B5EBE94-4F58-4644-9315-0F51AF7ACB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A30-490A-B11A-7AC7AFD10E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Zacatecas</c:v>
                </c:pt>
              </c:strCache>
            </c:strRef>
          </c:cat>
          <c:val>
            <c:numRef>
              <c:f>_TIP_ESC_!$E$28:$E$31</c:f>
              <c:numCache>
                <c:formatCode>General</c:formatCode>
                <c:ptCount val="4"/>
                <c:pt idx="0">
                  <c:v>12.4</c:v>
                </c:pt>
                <c:pt idx="1">
                  <c:v>38.799999999999997</c:v>
                </c:pt>
                <c:pt idx="3">
                  <c:v>13.7</c:v>
                </c:pt>
              </c:numCache>
            </c:numRef>
          </c:val>
          <c:extLst>
            <c:ext xmlns:c15="http://schemas.microsoft.com/office/drawing/2012/chart" uri="{02D57815-91ED-43cb-92C2-25804820EDAC}">
              <c15:datalabelsRange>
                <c15:f>_TIP_ESC_!$I$28:$I$31</c15:f>
                <c15:dlblRangeCache>
                  <c:ptCount val="4"/>
                  <c:pt idx="0">
                    <c:v>12.4</c:v>
                  </c:pt>
                  <c:pt idx="1">
                    <c:v>38.8˟</c:v>
                  </c:pt>
                  <c:pt idx="3">
                    <c:v>13.7</c:v>
                  </c:pt>
                </c15:dlblRangeCache>
              </c15:datalabelsRange>
            </c:ext>
            <c:ext xmlns:c16="http://schemas.microsoft.com/office/drawing/2014/chart" uri="{C3380CC4-5D6E-409C-BE32-E72D297353CC}">
              <c16:uniqueId val="{0000000E-FA30-490A-B11A-7AC7AFD10E5C}"/>
            </c:ext>
          </c:extLst>
        </c:ser>
        <c:ser>
          <c:idx val="3"/>
          <c:order val="3"/>
          <c:tx>
            <c:v>NIV</c:v>
          </c:tx>
          <c:spPr>
            <a:solidFill>
              <a:srgbClr val="862A77"/>
            </a:solidFill>
          </c:spPr>
          <c:invertIfNegative val="0"/>
          <c:dLbls>
            <c:dLbl>
              <c:idx val="0"/>
              <c:layout>
                <c:manualLayout>
                  <c:x val="3.3333333333333333E-2"/>
                  <c:y val="0"/>
                </c:manualLayout>
              </c:layout>
              <c:tx>
                <c:rich>
                  <a:bodyPr/>
                  <a:lstStyle/>
                  <a:p>
                    <a:pPr>
                      <a:defRPr sz="1400" b="1" baseline="0">
                        <a:solidFill>
                          <a:srgbClr val="862A77"/>
                        </a:solidFill>
                        <a:latin typeface="Calibri"/>
                      </a:defRPr>
                    </a:pPr>
                    <a:fld id="{A0164A83-C7F7-4374-9E49-E747F400AA0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A30-490A-B11A-7AC7AFD10E5C}"/>
                </c:ext>
              </c:extLst>
            </c:dLbl>
            <c:dLbl>
              <c:idx val="1"/>
              <c:tx>
                <c:rich>
                  <a:bodyPr/>
                  <a:lstStyle/>
                  <a:p>
                    <a:fld id="{1F9B5386-F38F-4B7C-8ABB-B50099D5CC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A30-490A-B11A-7AC7AFD10E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A30-490A-B11A-7AC7AFD10E5C}"/>
                </c:ext>
              </c:extLst>
            </c:dLbl>
            <c:dLbl>
              <c:idx val="3"/>
              <c:layout>
                <c:manualLayout>
                  <c:x val="3.484848484848474E-2"/>
                  <c:y val="0"/>
                </c:manualLayout>
              </c:layout>
              <c:tx>
                <c:rich>
                  <a:bodyPr/>
                  <a:lstStyle/>
                  <a:p>
                    <a:pPr>
                      <a:defRPr sz="1400" b="1" baseline="0">
                        <a:solidFill>
                          <a:srgbClr val="862A77"/>
                        </a:solidFill>
                        <a:latin typeface="Calibri"/>
                      </a:defRPr>
                    </a:pPr>
                    <a:fld id="{4F257B68-E370-4167-B851-9F8041C8046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A30-490A-B11A-7AC7AFD10E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Zacatecas</c:v>
                </c:pt>
              </c:strCache>
            </c:strRef>
          </c:cat>
          <c:val>
            <c:numRef>
              <c:f>_TIP_ESC_!$F$28:$F$31</c:f>
              <c:numCache>
                <c:formatCode>General</c:formatCode>
                <c:ptCount val="4"/>
                <c:pt idx="0">
                  <c:v>5.2</c:v>
                </c:pt>
                <c:pt idx="1">
                  <c:v>7</c:v>
                </c:pt>
                <c:pt idx="3">
                  <c:v>5.3</c:v>
                </c:pt>
              </c:numCache>
            </c:numRef>
          </c:val>
          <c:extLst>
            <c:ext xmlns:c15="http://schemas.microsoft.com/office/drawing/2012/chart" uri="{02D57815-91ED-43cb-92C2-25804820EDAC}">
              <c15:datalabelsRange>
                <c15:f>_TIP_ESC_!$J$28:$J$31</c15:f>
                <c15:dlblRangeCache>
                  <c:ptCount val="4"/>
                  <c:pt idx="0">
                    <c:v>5.2˟</c:v>
                  </c:pt>
                  <c:pt idx="1">
                    <c:v>7.0˟</c:v>
                  </c:pt>
                  <c:pt idx="3">
                    <c:v>5.3˟</c:v>
                  </c:pt>
                </c15:dlblRangeCache>
              </c15:datalabelsRange>
            </c:ext>
            <c:ext xmlns:c16="http://schemas.microsoft.com/office/drawing/2014/chart" uri="{C3380CC4-5D6E-409C-BE32-E72D297353CC}">
              <c16:uniqueId val="{00000013-FA30-490A-B11A-7AC7AFD10E5C}"/>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0E2-4635-B366-EB2B66F686AF}"/>
              </c:ext>
            </c:extLst>
          </c:dPt>
          <c:dPt>
            <c:idx val="3"/>
            <c:marker>
              <c:spPr>
                <a:solidFill>
                  <a:srgbClr val="002060"/>
                </a:solidFill>
                <a:ln>
                  <a:noFill/>
                </a:ln>
              </c:spPr>
            </c:marker>
            <c:bubble3D val="0"/>
            <c:extLst>
              <c:ext xmlns:c16="http://schemas.microsoft.com/office/drawing/2014/chart" uri="{C3380CC4-5D6E-409C-BE32-E72D297353CC}">
                <c16:uniqueId val="{00000001-90E2-4635-B366-EB2B66F686AF}"/>
              </c:ext>
            </c:extLst>
          </c:dPt>
          <c:dPt>
            <c:idx val="5"/>
            <c:marker>
              <c:spPr>
                <a:solidFill>
                  <a:srgbClr val="002060"/>
                </a:solidFill>
                <a:ln>
                  <a:noFill/>
                </a:ln>
              </c:spPr>
            </c:marker>
            <c:bubble3D val="0"/>
            <c:extLst>
              <c:ext xmlns:c16="http://schemas.microsoft.com/office/drawing/2014/chart" uri="{C3380CC4-5D6E-409C-BE32-E72D297353CC}">
                <c16:uniqueId val="{00000002-90E2-4635-B366-EB2B66F686AF}"/>
              </c:ext>
            </c:extLst>
          </c:dPt>
          <c:cat>
            <c:multiLvlStrRef>
              <c:f>_TIP_ESC_INT_!$B$2:$C$7</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_TIP_ESC_INT_!$D$2:$D$7</c:f>
              <c:numCache>
                <c:formatCode>General</c:formatCode>
                <c:ptCount val="6"/>
                <c:pt idx="0">
                  <c:v>484.24400000000003</c:v>
                </c:pt>
                <c:pt idx="1">
                  <c:v>472.24900000000002</c:v>
                </c:pt>
                <c:pt idx="2">
                  <c:v>479.04500000000002</c:v>
                </c:pt>
                <c:pt idx="3">
                  <c:v>467.65199999999999</c:v>
                </c:pt>
                <c:pt idx="4">
                  <c:v>544.21500000000003</c:v>
                </c:pt>
                <c:pt idx="5">
                  <c:v>548.702</c:v>
                </c:pt>
              </c:numCache>
            </c:numRef>
          </c:val>
          <c:smooth val="0"/>
          <c:extLst>
            <c:ext xmlns:c16="http://schemas.microsoft.com/office/drawing/2014/chart" uri="{C3380CC4-5D6E-409C-BE32-E72D297353CC}">
              <c16:uniqueId val="{00000003-90E2-4635-B366-EB2B66F686A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0E2-4635-B366-EB2B66F686AF}"/>
              </c:ext>
            </c:extLst>
          </c:dPt>
          <c:dPt>
            <c:idx val="3"/>
            <c:marker>
              <c:spPr>
                <a:solidFill>
                  <a:srgbClr val="002060"/>
                </a:solidFill>
                <a:ln>
                  <a:noFill/>
                </a:ln>
              </c:spPr>
            </c:marker>
            <c:bubble3D val="0"/>
            <c:extLst>
              <c:ext xmlns:c16="http://schemas.microsoft.com/office/drawing/2014/chart" uri="{C3380CC4-5D6E-409C-BE32-E72D297353CC}">
                <c16:uniqueId val="{00000005-90E2-4635-B366-EB2B66F686AF}"/>
              </c:ext>
            </c:extLst>
          </c:dPt>
          <c:dPt>
            <c:idx val="5"/>
            <c:marker>
              <c:spPr>
                <a:solidFill>
                  <a:srgbClr val="002060"/>
                </a:solidFill>
                <a:ln>
                  <a:noFill/>
                </a:ln>
              </c:spPr>
            </c:marker>
            <c:bubble3D val="0"/>
            <c:extLst>
              <c:ext xmlns:c16="http://schemas.microsoft.com/office/drawing/2014/chart" uri="{C3380CC4-5D6E-409C-BE32-E72D297353CC}">
                <c16:uniqueId val="{00000006-90E2-4635-B366-EB2B66F686AF}"/>
              </c:ext>
            </c:extLst>
          </c:dPt>
          <c:cat>
            <c:multiLvlStrRef>
              <c:f>_TIP_ESC_INT_!$B$2:$C$7</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_TIP_ESC_INT_!$E$2:$E$7</c:f>
              <c:numCache>
                <c:formatCode>General</c:formatCode>
                <c:ptCount val="6"/>
                <c:pt idx="0">
                  <c:v>501.75599999999997</c:v>
                </c:pt>
                <c:pt idx="1">
                  <c:v>491.75099999999998</c:v>
                </c:pt>
                <c:pt idx="2">
                  <c:v>496.95499999999998</c:v>
                </c:pt>
                <c:pt idx="3">
                  <c:v>488.34800000000001</c:v>
                </c:pt>
                <c:pt idx="4">
                  <c:v>629.78499999999997</c:v>
                </c:pt>
                <c:pt idx="5">
                  <c:v>589.298</c:v>
                </c:pt>
              </c:numCache>
            </c:numRef>
          </c:val>
          <c:smooth val="0"/>
          <c:extLst>
            <c:ext xmlns:c16="http://schemas.microsoft.com/office/drawing/2014/chart" uri="{C3380CC4-5D6E-409C-BE32-E72D297353CC}">
              <c16:uniqueId val="{00000007-90E2-4635-B366-EB2B66F686AF}"/>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0E2-4635-B366-EB2B66F686AF}"/>
              </c:ext>
            </c:extLst>
          </c:dPt>
          <c:dPt>
            <c:idx val="3"/>
            <c:marker>
              <c:spPr>
                <a:solidFill>
                  <a:srgbClr val="002060"/>
                </a:solidFill>
                <a:ln>
                  <a:noFill/>
                </a:ln>
              </c:spPr>
            </c:marker>
            <c:bubble3D val="0"/>
            <c:extLst>
              <c:ext xmlns:c16="http://schemas.microsoft.com/office/drawing/2014/chart" uri="{C3380CC4-5D6E-409C-BE32-E72D297353CC}">
                <c16:uniqueId val="{00000009-90E2-4635-B366-EB2B66F686AF}"/>
              </c:ext>
            </c:extLst>
          </c:dPt>
          <c:dPt>
            <c:idx val="5"/>
            <c:marker>
              <c:spPr>
                <a:solidFill>
                  <a:srgbClr val="002060"/>
                </a:solidFill>
                <a:ln>
                  <a:noFill/>
                </a:ln>
              </c:spPr>
            </c:marker>
            <c:bubble3D val="0"/>
            <c:extLst>
              <c:ext xmlns:c16="http://schemas.microsoft.com/office/drawing/2014/chart" uri="{C3380CC4-5D6E-409C-BE32-E72D297353CC}">
                <c16:uniqueId val="{0000000A-90E2-4635-B366-EB2B66F686A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0E2-4635-B366-EB2B66F686A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0E2-4635-B366-EB2B66F686A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0E2-4635-B366-EB2B66F686A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_TIP_ESC_INT_!$F$2:$F$7</c:f>
              <c:numCache>
                <c:formatCode>General</c:formatCode>
                <c:ptCount val="6"/>
                <c:pt idx="0">
                  <c:v>493</c:v>
                </c:pt>
                <c:pt idx="1">
                  <c:v>482</c:v>
                </c:pt>
                <c:pt idx="2">
                  <c:v>488</c:v>
                </c:pt>
                <c:pt idx="3">
                  <c:v>478</c:v>
                </c:pt>
                <c:pt idx="4">
                  <c:v>587</c:v>
                </c:pt>
                <c:pt idx="5">
                  <c:v>569</c:v>
                </c:pt>
              </c:numCache>
            </c:numRef>
          </c:val>
          <c:smooth val="0"/>
          <c:extLst>
            <c:ext xmlns:c16="http://schemas.microsoft.com/office/drawing/2014/chart" uri="{C3380CC4-5D6E-409C-BE32-E72D297353CC}">
              <c16:uniqueId val="{0000000B-90E2-4635-B366-EB2B66F686AF}"/>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1FF-4F00-BE35-7CC3B20B8AD9}"/>
              </c:ext>
            </c:extLst>
          </c:dPt>
          <c:dPt>
            <c:idx val="3"/>
            <c:marker>
              <c:spPr>
                <a:solidFill>
                  <a:srgbClr val="002060"/>
                </a:solidFill>
                <a:ln>
                  <a:noFill/>
                </a:ln>
              </c:spPr>
            </c:marker>
            <c:bubble3D val="0"/>
            <c:extLst>
              <c:ext xmlns:c16="http://schemas.microsoft.com/office/drawing/2014/chart" uri="{C3380CC4-5D6E-409C-BE32-E72D297353CC}">
                <c16:uniqueId val="{00000001-E1FF-4F00-BE35-7CC3B20B8AD9}"/>
              </c:ext>
            </c:extLst>
          </c:dPt>
          <c:dPt>
            <c:idx val="5"/>
            <c:marker>
              <c:spPr>
                <a:solidFill>
                  <a:srgbClr val="002060"/>
                </a:solidFill>
                <a:ln>
                  <a:noFill/>
                </a:ln>
              </c:spPr>
            </c:marker>
            <c:bubble3D val="0"/>
            <c:extLst>
              <c:ext xmlns:c16="http://schemas.microsoft.com/office/drawing/2014/chart" uri="{C3380CC4-5D6E-409C-BE32-E72D297353CC}">
                <c16:uniqueId val="{00000002-E1FF-4F00-BE35-7CC3B20B8AD9}"/>
              </c:ext>
            </c:extLst>
          </c:dPt>
          <c:cat>
            <c:multiLvlStrRef>
              <c:f>_TIP_ESC_INT_!$B$27:$C$32</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_TIP_ESC_INT_!$D$27:$D$32</c:f>
              <c:numCache>
                <c:formatCode>General</c:formatCode>
                <c:ptCount val="6"/>
                <c:pt idx="0">
                  <c:v>495.24900000000002</c:v>
                </c:pt>
                <c:pt idx="1">
                  <c:v>478.65699999999998</c:v>
                </c:pt>
                <c:pt idx="2">
                  <c:v>491.851</c:v>
                </c:pt>
                <c:pt idx="3">
                  <c:v>474.06</c:v>
                </c:pt>
                <c:pt idx="4">
                  <c:v>529.80200000000002</c:v>
                </c:pt>
                <c:pt idx="5">
                  <c:v>520.16999999999996</c:v>
                </c:pt>
              </c:numCache>
            </c:numRef>
          </c:val>
          <c:smooth val="0"/>
          <c:extLst>
            <c:ext xmlns:c16="http://schemas.microsoft.com/office/drawing/2014/chart" uri="{C3380CC4-5D6E-409C-BE32-E72D297353CC}">
              <c16:uniqueId val="{00000003-E1FF-4F00-BE35-7CC3B20B8AD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1FF-4F00-BE35-7CC3B20B8AD9}"/>
              </c:ext>
            </c:extLst>
          </c:dPt>
          <c:dPt>
            <c:idx val="3"/>
            <c:marker>
              <c:spPr>
                <a:solidFill>
                  <a:srgbClr val="002060"/>
                </a:solidFill>
                <a:ln>
                  <a:noFill/>
                </a:ln>
              </c:spPr>
            </c:marker>
            <c:bubble3D val="0"/>
            <c:extLst>
              <c:ext xmlns:c16="http://schemas.microsoft.com/office/drawing/2014/chart" uri="{C3380CC4-5D6E-409C-BE32-E72D297353CC}">
                <c16:uniqueId val="{00000005-E1FF-4F00-BE35-7CC3B20B8AD9}"/>
              </c:ext>
            </c:extLst>
          </c:dPt>
          <c:dPt>
            <c:idx val="5"/>
            <c:marker>
              <c:spPr>
                <a:solidFill>
                  <a:srgbClr val="002060"/>
                </a:solidFill>
                <a:ln>
                  <a:noFill/>
                </a:ln>
              </c:spPr>
            </c:marker>
            <c:bubble3D val="0"/>
            <c:extLst>
              <c:ext xmlns:c16="http://schemas.microsoft.com/office/drawing/2014/chart" uri="{C3380CC4-5D6E-409C-BE32-E72D297353CC}">
                <c16:uniqueId val="{00000006-E1FF-4F00-BE35-7CC3B20B8AD9}"/>
              </c:ext>
            </c:extLst>
          </c:dPt>
          <c:cat>
            <c:multiLvlStrRef>
              <c:f>_TIP_ESC_INT_!$B$27:$C$32</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_TIP_ESC_INT_!$E$27:$E$32</c:f>
              <c:numCache>
                <c:formatCode>General</c:formatCode>
                <c:ptCount val="6"/>
                <c:pt idx="0">
                  <c:v>514.75099999999998</c:v>
                </c:pt>
                <c:pt idx="1">
                  <c:v>501.34300000000002</c:v>
                </c:pt>
                <c:pt idx="2">
                  <c:v>512.149</c:v>
                </c:pt>
                <c:pt idx="3">
                  <c:v>497.94</c:v>
                </c:pt>
                <c:pt idx="4">
                  <c:v>610.19799999999998</c:v>
                </c:pt>
                <c:pt idx="5">
                  <c:v>587.83000000000004</c:v>
                </c:pt>
              </c:numCache>
            </c:numRef>
          </c:val>
          <c:smooth val="0"/>
          <c:extLst>
            <c:ext xmlns:c16="http://schemas.microsoft.com/office/drawing/2014/chart" uri="{C3380CC4-5D6E-409C-BE32-E72D297353CC}">
              <c16:uniqueId val="{00000007-E1FF-4F00-BE35-7CC3B20B8AD9}"/>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1FF-4F00-BE35-7CC3B20B8AD9}"/>
              </c:ext>
            </c:extLst>
          </c:dPt>
          <c:dPt>
            <c:idx val="3"/>
            <c:marker>
              <c:spPr>
                <a:solidFill>
                  <a:srgbClr val="002060"/>
                </a:solidFill>
                <a:ln>
                  <a:noFill/>
                </a:ln>
              </c:spPr>
            </c:marker>
            <c:bubble3D val="0"/>
            <c:extLst>
              <c:ext xmlns:c16="http://schemas.microsoft.com/office/drawing/2014/chart" uri="{C3380CC4-5D6E-409C-BE32-E72D297353CC}">
                <c16:uniqueId val="{00000009-E1FF-4F00-BE35-7CC3B20B8AD9}"/>
              </c:ext>
            </c:extLst>
          </c:dPt>
          <c:dPt>
            <c:idx val="5"/>
            <c:marker>
              <c:spPr>
                <a:solidFill>
                  <a:srgbClr val="002060"/>
                </a:solidFill>
                <a:ln>
                  <a:noFill/>
                </a:ln>
              </c:spPr>
            </c:marker>
            <c:bubble3D val="0"/>
            <c:extLst>
              <c:ext xmlns:c16="http://schemas.microsoft.com/office/drawing/2014/chart" uri="{C3380CC4-5D6E-409C-BE32-E72D297353CC}">
                <c16:uniqueId val="{0000000A-E1FF-4F00-BE35-7CC3B20B8AD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FF-4F00-BE35-7CC3B20B8AD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FF-4F00-BE35-7CC3B20B8AD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FF-4F00-BE35-7CC3B20B8AD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Zacatecas</c:v>
                  </c:pt>
                  <c:pt idx="2">
                    <c:v>General Pública</c:v>
                  </c:pt>
                  <c:pt idx="4">
                    <c:v>Privada</c:v>
                  </c:pt>
                </c:lvl>
              </c:multiLvlStrCache>
            </c:multiLvlStrRef>
          </c:cat>
          <c:val>
            <c:numRef>
              <c:f>_TIP_ESC_INT_!$F$27:$F$32</c:f>
              <c:numCache>
                <c:formatCode>General</c:formatCode>
                <c:ptCount val="6"/>
                <c:pt idx="0">
                  <c:v>505</c:v>
                </c:pt>
                <c:pt idx="1">
                  <c:v>490</c:v>
                </c:pt>
                <c:pt idx="2">
                  <c:v>502</c:v>
                </c:pt>
                <c:pt idx="3">
                  <c:v>486</c:v>
                </c:pt>
                <c:pt idx="4">
                  <c:v>570</c:v>
                </c:pt>
                <c:pt idx="5">
                  <c:v>554</c:v>
                </c:pt>
              </c:numCache>
            </c:numRef>
          </c:val>
          <c:smooth val="0"/>
          <c:extLst>
            <c:ext xmlns:c16="http://schemas.microsoft.com/office/drawing/2014/chart" uri="{C3380CC4-5D6E-409C-BE32-E72D297353CC}">
              <c16:uniqueId val="{0000000B-E1FF-4F00-BE35-7CC3B20B8AD9}"/>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303DB1A-DABF-47B8-AC5A-D2B6DCED17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D40-4220-BF2B-DC0DABB8C05D}"/>
                </c:ext>
              </c:extLst>
            </c:dLbl>
            <c:dLbl>
              <c:idx val="1"/>
              <c:tx>
                <c:rich>
                  <a:bodyPr/>
                  <a:lstStyle/>
                  <a:p>
                    <a:fld id="{E0B8CFF3-51FA-4D73-A54B-FB826FBCA6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D40-4220-BF2B-DC0DABB8C05D}"/>
                </c:ext>
              </c:extLst>
            </c:dLbl>
            <c:dLbl>
              <c:idx val="2"/>
              <c:tx>
                <c:rich>
                  <a:bodyPr/>
                  <a:lstStyle/>
                  <a:p>
                    <a:fld id="{FF2C7749-2937-4F66-941A-AC7877548D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D40-4220-BF2B-DC0DABB8C05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40-4220-BF2B-DC0DABB8C05D}"/>
                </c:ext>
              </c:extLst>
            </c:dLbl>
            <c:dLbl>
              <c:idx val="4"/>
              <c:tx>
                <c:rich>
                  <a:bodyPr/>
                  <a:lstStyle/>
                  <a:p>
                    <a:fld id="{22A8B0C5-502E-41BD-933B-6971A2441F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D40-4220-BF2B-DC0DABB8C05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Zacatecas</c:v>
                </c:pt>
              </c:strCache>
            </c:strRef>
          </c:cat>
          <c:val>
            <c:numRef>
              <c:f>_MARGINC_!$C$2:$C$6</c:f>
              <c:numCache>
                <c:formatCode>General</c:formatCode>
                <c:ptCount val="5"/>
                <c:pt idx="0">
                  <c:v>-68.2</c:v>
                </c:pt>
                <c:pt idx="1">
                  <c:v>-57.1</c:v>
                </c:pt>
                <c:pt idx="2">
                  <c:v>-40.6</c:v>
                </c:pt>
                <c:pt idx="4">
                  <c:v>-55.7</c:v>
                </c:pt>
              </c:numCache>
            </c:numRef>
          </c:val>
          <c:extLst>
            <c:ext xmlns:c15="http://schemas.microsoft.com/office/drawing/2012/chart" uri="{02D57815-91ED-43cb-92C2-25804820EDAC}">
              <c15:datalabelsRange>
                <c15:f>_MARGINC_!$G$2:$G$6</c15:f>
                <c15:dlblRangeCache>
                  <c:ptCount val="5"/>
                  <c:pt idx="0">
                    <c:v>68.2</c:v>
                  </c:pt>
                  <c:pt idx="1">
                    <c:v>57.1</c:v>
                  </c:pt>
                  <c:pt idx="2">
                    <c:v>40.6</c:v>
                  </c:pt>
                  <c:pt idx="4">
                    <c:v>55.7</c:v>
                  </c:pt>
                </c15:dlblRangeCache>
              </c15:datalabelsRange>
            </c:ext>
            <c:ext xmlns:c16="http://schemas.microsoft.com/office/drawing/2014/chart" uri="{C3380CC4-5D6E-409C-BE32-E72D297353CC}">
              <c16:uniqueId val="{00000005-6D40-4220-BF2B-DC0DABB8C05D}"/>
            </c:ext>
          </c:extLst>
        </c:ser>
        <c:ser>
          <c:idx val="1"/>
          <c:order val="1"/>
          <c:tx>
            <c:v>NII</c:v>
          </c:tx>
          <c:spPr>
            <a:solidFill>
              <a:srgbClr val="B07CAA"/>
            </a:solidFill>
          </c:spPr>
          <c:invertIfNegative val="0"/>
          <c:dLbls>
            <c:dLbl>
              <c:idx val="0"/>
              <c:tx>
                <c:rich>
                  <a:bodyPr/>
                  <a:lstStyle/>
                  <a:p>
                    <a:fld id="{A41BD8D9-EBA4-4EC6-9338-C60AB49173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D40-4220-BF2B-DC0DABB8C05D}"/>
                </c:ext>
              </c:extLst>
            </c:dLbl>
            <c:dLbl>
              <c:idx val="1"/>
              <c:tx>
                <c:rich>
                  <a:bodyPr/>
                  <a:lstStyle/>
                  <a:p>
                    <a:fld id="{F4CBFBFA-0204-4491-8F8B-63778F25E2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D40-4220-BF2B-DC0DABB8C05D}"/>
                </c:ext>
              </c:extLst>
            </c:dLbl>
            <c:dLbl>
              <c:idx val="2"/>
              <c:tx>
                <c:rich>
                  <a:bodyPr/>
                  <a:lstStyle/>
                  <a:p>
                    <a:fld id="{5714CB78-6DAE-4EB8-AAD3-E356E09CA3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D40-4220-BF2B-DC0DABB8C05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40-4220-BF2B-DC0DABB8C05D}"/>
                </c:ext>
              </c:extLst>
            </c:dLbl>
            <c:dLbl>
              <c:idx val="4"/>
              <c:tx>
                <c:rich>
                  <a:bodyPr/>
                  <a:lstStyle/>
                  <a:p>
                    <a:fld id="{7241B06A-96E0-4709-B1D8-553505E746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D40-4220-BF2B-DC0DABB8C05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Zacatecas</c:v>
                </c:pt>
              </c:strCache>
            </c:strRef>
          </c:cat>
          <c:val>
            <c:numRef>
              <c:f>_MARGINC_!$D$2:$D$6</c:f>
              <c:numCache>
                <c:formatCode>General</c:formatCode>
                <c:ptCount val="5"/>
                <c:pt idx="0">
                  <c:v>25.4</c:v>
                </c:pt>
                <c:pt idx="1">
                  <c:v>31.4</c:v>
                </c:pt>
                <c:pt idx="2">
                  <c:v>40.299999999999997</c:v>
                </c:pt>
                <c:pt idx="4">
                  <c:v>32.200000000000003</c:v>
                </c:pt>
              </c:numCache>
            </c:numRef>
          </c:val>
          <c:extLst>
            <c:ext xmlns:c15="http://schemas.microsoft.com/office/drawing/2012/chart" uri="{02D57815-91ED-43cb-92C2-25804820EDAC}">
              <c15:datalabelsRange>
                <c15:f>_MARGINC_!$H$2:$H$6</c15:f>
                <c15:dlblRangeCache>
                  <c:ptCount val="5"/>
                  <c:pt idx="0">
                    <c:v>25.4</c:v>
                  </c:pt>
                  <c:pt idx="1">
                    <c:v>31.4</c:v>
                  </c:pt>
                  <c:pt idx="2">
                    <c:v>40.3</c:v>
                  </c:pt>
                  <c:pt idx="4">
                    <c:v>32.2</c:v>
                  </c:pt>
                </c15:dlblRangeCache>
              </c15:datalabelsRange>
            </c:ext>
            <c:ext xmlns:c16="http://schemas.microsoft.com/office/drawing/2014/chart" uri="{C3380CC4-5D6E-409C-BE32-E72D297353CC}">
              <c16:uniqueId val="{0000000B-6D40-4220-BF2B-DC0DABB8C05D}"/>
            </c:ext>
          </c:extLst>
        </c:ser>
        <c:ser>
          <c:idx val="2"/>
          <c:order val="2"/>
          <c:tx>
            <c:v>NIII</c:v>
          </c:tx>
          <c:spPr>
            <a:solidFill>
              <a:srgbClr val="9A528E"/>
            </a:solidFill>
          </c:spPr>
          <c:invertIfNegative val="0"/>
          <c:dLbls>
            <c:dLbl>
              <c:idx val="0"/>
              <c:layout>
                <c:manualLayout>
                  <c:x val="3.6363636363636362E-2"/>
                  <c:y val="0.11666666666666667"/>
                </c:manualLayout>
              </c:layout>
              <c:tx>
                <c:rich>
                  <a:bodyPr/>
                  <a:lstStyle/>
                  <a:p>
                    <a:pPr>
                      <a:defRPr sz="1400" b="1" baseline="0">
                        <a:solidFill>
                          <a:srgbClr val="862A77"/>
                        </a:solidFill>
                        <a:latin typeface="Calibri"/>
                      </a:defRPr>
                    </a:pPr>
                    <a:fld id="{499D06B7-13DD-40C9-B0AB-9B3BD80D88E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D40-4220-BF2B-DC0DABB8C05D}"/>
                </c:ext>
              </c:extLst>
            </c:dLbl>
            <c:dLbl>
              <c:idx val="1"/>
              <c:tx>
                <c:rich>
                  <a:bodyPr/>
                  <a:lstStyle/>
                  <a:p>
                    <a:fld id="{2DDF2DCC-A568-449A-8ADD-08CF6385EE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D40-4220-BF2B-DC0DABB8C05D}"/>
                </c:ext>
              </c:extLst>
            </c:dLbl>
            <c:dLbl>
              <c:idx val="2"/>
              <c:tx>
                <c:rich>
                  <a:bodyPr/>
                  <a:lstStyle/>
                  <a:p>
                    <a:fld id="{683E0FDD-C69C-4DB4-AD83-9501E4DEA4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D40-4220-BF2B-DC0DABB8C05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40-4220-BF2B-DC0DABB8C05D}"/>
                </c:ext>
              </c:extLst>
            </c:dLbl>
            <c:dLbl>
              <c:idx val="4"/>
              <c:tx>
                <c:rich>
                  <a:bodyPr/>
                  <a:lstStyle/>
                  <a:p>
                    <a:fld id="{8A22F391-B69E-484E-A378-3A237C9AAE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D40-4220-BF2B-DC0DABB8C05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Zacatecas</c:v>
                </c:pt>
              </c:strCache>
            </c:strRef>
          </c:cat>
          <c:val>
            <c:numRef>
              <c:f>_MARGINC_!$E$2:$E$6</c:f>
              <c:numCache>
                <c:formatCode>General</c:formatCode>
                <c:ptCount val="5"/>
                <c:pt idx="0">
                  <c:v>5.8</c:v>
                </c:pt>
                <c:pt idx="1">
                  <c:v>10.3</c:v>
                </c:pt>
                <c:pt idx="2">
                  <c:v>16.399999999999999</c:v>
                </c:pt>
                <c:pt idx="4">
                  <c:v>10.7</c:v>
                </c:pt>
              </c:numCache>
            </c:numRef>
          </c:val>
          <c:extLst>
            <c:ext xmlns:c15="http://schemas.microsoft.com/office/drawing/2012/chart" uri="{02D57815-91ED-43cb-92C2-25804820EDAC}">
              <c15:datalabelsRange>
                <c15:f>_MARGINC_!$I$2:$I$6</c15:f>
                <c15:dlblRangeCache>
                  <c:ptCount val="5"/>
                  <c:pt idx="0">
                    <c:v>5.8˟</c:v>
                  </c:pt>
                  <c:pt idx="1">
                    <c:v>10.3</c:v>
                  </c:pt>
                  <c:pt idx="2">
                    <c:v>16.4˟</c:v>
                  </c:pt>
                  <c:pt idx="4">
                    <c:v>10.7</c:v>
                  </c:pt>
                </c15:dlblRangeCache>
              </c15:datalabelsRange>
            </c:ext>
            <c:ext xmlns:c16="http://schemas.microsoft.com/office/drawing/2014/chart" uri="{C3380CC4-5D6E-409C-BE32-E72D297353CC}">
              <c16:uniqueId val="{00000011-6D40-4220-BF2B-DC0DABB8C05D}"/>
            </c:ext>
          </c:extLst>
        </c:ser>
        <c:ser>
          <c:idx val="3"/>
          <c:order val="3"/>
          <c:tx>
            <c:v>NIV</c:v>
          </c:tx>
          <c:spPr>
            <a:solidFill>
              <a:srgbClr val="862A77"/>
            </a:solidFill>
          </c:spPr>
          <c:invertIfNegative val="0"/>
          <c:dLbls>
            <c:dLbl>
              <c:idx val="0"/>
              <c:layout>
                <c:manualLayout>
                  <c:x val="2.2727272727272617E-2"/>
                  <c:y val="0"/>
                </c:manualLayout>
              </c:layout>
              <c:tx>
                <c:rich>
                  <a:bodyPr/>
                  <a:lstStyle/>
                  <a:p>
                    <a:fld id="{9E872752-D1D4-47D5-B56D-21E2B1D056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D40-4220-BF2B-DC0DABB8C05D}"/>
                </c:ext>
              </c:extLst>
            </c:dLbl>
            <c:dLbl>
              <c:idx val="1"/>
              <c:layout>
                <c:manualLayout>
                  <c:x val="2.2727272727272728E-2"/>
                  <c:y val="0"/>
                </c:manualLayout>
              </c:layout>
              <c:tx>
                <c:rich>
                  <a:bodyPr/>
                  <a:lstStyle/>
                  <a:p>
                    <a:fld id="{5840508A-4747-4C7A-AF55-C2FF11EE78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D40-4220-BF2B-DC0DABB8C05D}"/>
                </c:ext>
              </c:extLst>
            </c:dLbl>
            <c:dLbl>
              <c:idx val="2"/>
              <c:layout>
                <c:manualLayout>
                  <c:x val="2.7272727272727271E-2"/>
                  <c:y val="-6.111040515849597E-17"/>
                </c:manualLayout>
              </c:layout>
              <c:tx>
                <c:rich>
                  <a:bodyPr/>
                  <a:lstStyle/>
                  <a:p>
                    <a:fld id="{74506784-D6E0-4362-8EEC-50AD408C1A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D40-4220-BF2B-DC0DABB8C05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40-4220-BF2B-DC0DABB8C05D}"/>
                </c:ext>
              </c:extLst>
            </c:dLbl>
            <c:dLbl>
              <c:idx val="4"/>
              <c:layout>
                <c:manualLayout>
                  <c:x val="2.2727272727272617E-2"/>
                  <c:y val="-1.5277601289623993E-17"/>
                </c:manualLayout>
              </c:layout>
              <c:tx>
                <c:rich>
                  <a:bodyPr/>
                  <a:lstStyle/>
                  <a:p>
                    <a:fld id="{17A904BC-2AB3-4EB2-B400-4ED7FB0FFE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D40-4220-BF2B-DC0DABB8C05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Zacatecas</c:v>
                </c:pt>
              </c:strCache>
            </c:strRef>
          </c:cat>
          <c:val>
            <c:numRef>
              <c:f>_MARGINC_!$F$2:$F$6</c:f>
              <c:numCache>
                <c:formatCode>General</c:formatCode>
                <c:ptCount val="5"/>
                <c:pt idx="0">
                  <c:v>0.6</c:v>
                </c:pt>
                <c:pt idx="1">
                  <c:v>1.3</c:v>
                </c:pt>
                <c:pt idx="2">
                  <c:v>2.6</c:v>
                </c:pt>
                <c:pt idx="4">
                  <c:v>1.4</c:v>
                </c:pt>
              </c:numCache>
            </c:numRef>
          </c:val>
          <c:extLst>
            <c:ext xmlns:c15="http://schemas.microsoft.com/office/drawing/2012/chart" uri="{02D57815-91ED-43cb-92C2-25804820EDAC}">
              <c15:datalabelsRange>
                <c15:f>_MARGINC_!$J$2:$J$6</c15:f>
                <c15:dlblRangeCache>
                  <c:ptCount val="5"/>
                  <c:pt idx="0">
                    <c:v>0.6˟</c:v>
                  </c:pt>
                  <c:pt idx="1">
                    <c:v>1.3˟</c:v>
                  </c:pt>
                  <c:pt idx="2">
                    <c:v>2.6˟</c:v>
                  </c:pt>
                  <c:pt idx="4">
                    <c:v>1.4˟</c:v>
                  </c:pt>
                </c15:dlblRangeCache>
              </c15:datalabelsRange>
            </c:ext>
            <c:ext xmlns:c16="http://schemas.microsoft.com/office/drawing/2014/chart" uri="{C3380CC4-5D6E-409C-BE32-E72D297353CC}">
              <c16:uniqueId val="{00000017-6D40-4220-BF2B-DC0DABB8C05D}"/>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E560619-2EED-4744-AD7A-A0D3FDD88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692-4264-AAD2-D549B07A538D}"/>
                </c:ext>
              </c:extLst>
            </c:dLbl>
            <c:dLbl>
              <c:idx val="1"/>
              <c:tx>
                <c:rich>
                  <a:bodyPr/>
                  <a:lstStyle/>
                  <a:p>
                    <a:fld id="{BFA72AE8-6318-4207-9C66-F82EB078B1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692-4264-AAD2-D549B07A538D}"/>
                </c:ext>
              </c:extLst>
            </c:dLbl>
            <c:dLbl>
              <c:idx val="2"/>
              <c:tx>
                <c:rich>
                  <a:bodyPr/>
                  <a:lstStyle/>
                  <a:p>
                    <a:fld id="{5258ADAD-F219-4855-8CA2-4B96B3F2FD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692-4264-AAD2-D549B07A538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92-4264-AAD2-D549B07A538D}"/>
                </c:ext>
              </c:extLst>
            </c:dLbl>
            <c:dLbl>
              <c:idx val="4"/>
              <c:tx>
                <c:rich>
                  <a:bodyPr/>
                  <a:lstStyle/>
                  <a:p>
                    <a:fld id="{46B754C0-1881-4C90-B46B-3B9679C8CE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692-4264-AAD2-D549B07A538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Zacatecas</c:v>
                </c:pt>
              </c:strCache>
            </c:strRef>
          </c:cat>
          <c:val>
            <c:numRef>
              <c:f>_MARGINC_!$C$28:$C$32</c:f>
              <c:numCache>
                <c:formatCode>General</c:formatCode>
                <c:ptCount val="5"/>
                <c:pt idx="0">
                  <c:v>-71.099999999999994</c:v>
                </c:pt>
                <c:pt idx="1">
                  <c:v>-64.900000000000006</c:v>
                </c:pt>
                <c:pt idx="2">
                  <c:v>-52.8</c:v>
                </c:pt>
                <c:pt idx="4">
                  <c:v>-63.4</c:v>
                </c:pt>
              </c:numCache>
            </c:numRef>
          </c:val>
          <c:extLst>
            <c:ext xmlns:c15="http://schemas.microsoft.com/office/drawing/2012/chart" uri="{02D57815-91ED-43cb-92C2-25804820EDAC}">
              <c15:datalabelsRange>
                <c15:f>_MARGINC_!$G$28:$G$32</c15:f>
                <c15:dlblRangeCache>
                  <c:ptCount val="5"/>
                  <c:pt idx="0">
                    <c:v>71.1</c:v>
                  </c:pt>
                  <c:pt idx="1">
                    <c:v>64.9</c:v>
                  </c:pt>
                  <c:pt idx="2">
                    <c:v>52.8</c:v>
                  </c:pt>
                  <c:pt idx="4">
                    <c:v>63.4</c:v>
                  </c:pt>
                </c15:dlblRangeCache>
              </c15:datalabelsRange>
            </c:ext>
            <c:ext xmlns:c16="http://schemas.microsoft.com/office/drawing/2014/chart" uri="{C3380CC4-5D6E-409C-BE32-E72D297353CC}">
              <c16:uniqueId val="{00000005-F692-4264-AAD2-D549B07A538D}"/>
            </c:ext>
          </c:extLst>
        </c:ser>
        <c:ser>
          <c:idx val="1"/>
          <c:order val="1"/>
          <c:tx>
            <c:v>NII</c:v>
          </c:tx>
          <c:spPr>
            <a:solidFill>
              <a:srgbClr val="B07CAA"/>
            </a:solidFill>
          </c:spPr>
          <c:invertIfNegative val="0"/>
          <c:dLbls>
            <c:dLbl>
              <c:idx val="0"/>
              <c:tx>
                <c:rich>
                  <a:bodyPr/>
                  <a:lstStyle/>
                  <a:p>
                    <a:fld id="{84C0D85E-27AF-43DA-8DE1-DC19F39B1E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692-4264-AAD2-D549B07A538D}"/>
                </c:ext>
              </c:extLst>
            </c:dLbl>
            <c:dLbl>
              <c:idx val="1"/>
              <c:tx>
                <c:rich>
                  <a:bodyPr/>
                  <a:lstStyle/>
                  <a:p>
                    <a:fld id="{A0B853C0-214F-48E0-81A5-009886461C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692-4264-AAD2-D549B07A538D}"/>
                </c:ext>
              </c:extLst>
            </c:dLbl>
            <c:dLbl>
              <c:idx val="2"/>
              <c:tx>
                <c:rich>
                  <a:bodyPr/>
                  <a:lstStyle/>
                  <a:p>
                    <a:fld id="{3FA17FD1-892C-4BBF-B934-2DE4B14136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692-4264-AAD2-D549B07A538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92-4264-AAD2-D549B07A538D}"/>
                </c:ext>
              </c:extLst>
            </c:dLbl>
            <c:dLbl>
              <c:idx val="4"/>
              <c:tx>
                <c:rich>
                  <a:bodyPr/>
                  <a:lstStyle/>
                  <a:p>
                    <a:fld id="{B8ED898D-43B9-4885-95FA-2031352F6F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692-4264-AAD2-D549B07A538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Zacatecas</c:v>
                </c:pt>
              </c:strCache>
            </c:strRef>
          </c:cat>
          <c:val>
            <c:numRef>
              <c:f>_MARGINC_!$D$28:$D$32</c:f>
              <c:numCache>
                <c:formatCode>General</c:formatCode>
                <c:ptCount val="5"/>
                <c:pt idx="0">
                  <c:v>15.3</c:v>
                </c:pt>
                <c:pt idx="1">
                  <c:v>16.600000000000001</c:v>
                </c:pt>
                <c:pt idx="2">
                  <c:v>21.8</c:v>
                </c:pt>
                <c:pt idx="4">
                  <c:v>17.7</c:v>
                </c:pt>
              </c:numCache>
            </c:numRef>
          </c:val>
          <c:extLst>
            <c:ext xmlns:c15="http://schemas.microsoft.com/office/drawing/2012/chart" uri="{02D57815-91ED-43cb-92C2-25804820EDAC}">
              <c15:datalabelsRange>
                <c15:f>_MARGINC_!$H$28:$H$32</c15:f>
                <c15:dlblRangeCache>
                  <c:ptCount val="5"/>
                  <c:pt idx="0">
                    <c:v>15.3</c:v>
                  </c:pt>
                  <c:pt idx="1">
                    <c:v>16.6</c:v>
                  </c:pt>
                  <c:pt idx="2">
                    <c:v>21.8</c:v>
                  </c:pt>
                  <c:pt idx="4">
                    <c:v>17.7</c:v>
                  </c:pt>
                </c15:dlblRangeCache>
              </c15:datalabelsRange>
            </c:ext>
            <c:ext xmlns:c16="http://schemas.microsoft.com/office/drawing/2014/chart" uri="{C3380CC4-5D6E-409C-BE32-E72D297353CC}">
              <c16:uniqueId val="{0000000B-F692-4264-AAD2-D549B07A538D}"/>
            </c:ext>
          </c:extLst>
        </c:ser>
        <c:ser>
          <c:idx val="2"/>
          <c:order val="2"/>
          <c:tx>
            <c:v>NIII</c:v>
          </c:tx>
          <c:spPr>
            <a:solidFill>
              <a:srgbClr val="9A528E"/>
            </a:solidFill>
          </c:spPr>
          <c:invertIfNegative val="0"/>
          <c:dLbls>
            <c:dLbl>
              <c:idx val="0"/>
              <c:tx>
                <c:rich>
                  <a:bodyPr/>
                  <a:lstStyle/>
                  <a:p>
                    <a:fld id="{B2CA5F22-ACBE-4612-BD5D-E6F4A9163A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692-4264-AAD2-D549B07A538D}"/>
                </c:ext>
              </c:extLst>
            </c:dLbl>
            <c:dLbl>
              <c:idx val="1"/>
              <c:tx>
                <c:rich>
                  <a:bodyPr/>
                  <a:lstStyle/>
                  <a:p>
                    <a:fld id="{3344EC9B-00FE-4B94-A0E2-9C1536B307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692-4264-AAD2-D549B07A538D}"/>
                </c:ext>
              </c:extLst>
            </c:dLbl>
            <c:dLbl>
              <c:idx val="2"/>
              <c:tx>
                <c:rich>
                  <a:bodyPr/>
                  <a:lstStyle/>
                  <a:p>
                    <a:fld id="{F17D20D2-E4B2-42D8-9A93-99DD33627B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692-4264-AAD2-D549B07A538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92-4264-AAD2-D549B07A538D}"/>
                </c:ext>
              </c:extLst>
            </c:dLbl>
            <c:dLbl>
              <c:idx val="4"/>
              <c:tx>
                <c:rich>
                  <a:bodyPr/>
                  <a:lstStyle/>
                  <a:p>
                    <a:fld id="{AAEBA0E8-1247-42A8-8589-098791C792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692-4264-AAD2-D549B07A538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Zacatecas</c:v>
                </c:pt>
              </c:strCache>
            </c:strRef>
          </c:cat>
          <c:val>
            <c:numRef>
              <c:f>_MARGINC_!$E$28:$E$32</c:f>
              <c:numCache>
                <c:formatCode>General</c:formatCode>
                <c:ptCount val="5"/>
                <c:pt idx="0">
                  <c:v>10.9</c:v>
                </c:pt>
                <c:pt idx="1">
                  <c:v>13.7</c:v>
                </c:pt>
                <c:pt idx="2">
                  <c:v>16.399999999999999</c:v>
                </c:pt>
                <c:pt idx="4">
                  <c:v>13.7</c:v>
                </c:pt>
              </c:numCache>
            </c:numRef>
          </c:val>
          <c:extLst>
            <c:ext xmlns:c15="http://schemas.microsoft.com/office/drawing/2012/chart" uri="{02D57815-91ED-43cb-92C2-25804820EDAC}">
              <c15:datalabelsRange>
                <c15:f>_MARGINC_!$I$28:$I$32</c15:f>
                <c15:dlblRangeCache>
                  <c:ptCount val="5"/>
                  <c:pt idx="0">
                    <c:v>10.9</c:v>
                  </c:pt>
                  <c:pt idx="1">
                    <c:v>13.7</c:v>
                  </c:pt>
                  <c:pt idx="2">
                    <c:v>16.4</c:v>
                  </c:pt>
                  <c:pt idx="4">
                    <c:v>13.7</c:v>
                  </c:pt>
                </c15:dlblRangeCache>
              </c15:datalabelsRange>
            </c:ext>
            <c:ext xmlns:c16="http://schemas.microsoft.com/office/drawing/2014/chart" uri="{C3380CC4-5D6E-409C-BE32-E72D297353CC}">
              <c16:uniqueId val="{00000011-F692-4264-AAD2-D549B07A538D}"/>
            </c:ext>
          </c:extLst>
        </c:ser>
        <c:ser>
          <c:idx val="3"/>
          <c:order val="3"/>
          <c:tx>
            <c:v>NIV</c:v>
          </c:tx>
          <c:spPr>
            <a:solidFill>
              <a:srgbClr val="862A77"/>
            </a:solidFill>
          </c:spPr>
          <c:invertIfNegative val="0"/>
          <c:dLbls>
            <c:dLbl>
              <c:idx val="0"/>
              <c:layout>
                <c:manualLayout>
                  <c:x val="2.8787878787878567E-2"/>
                  <c:y val="0"/>
                </c:manualLayout>
              </c:layout>
              <c:tx>
                <c:rich>
                  <a:bodyPr/>
                  <a:lstStyle/>
                  <a:p>
                    <a:pPr>
                      <a:defRPr sz="1400" b="1" baseline="0">
                        <a:solidFill>
                          <a:srgbClr val="862A77"/>
                        </a:solidFill>
                        <a:latin typeface="Calibri"/>
                      </a:defRPr>
                    </a:pPr>
                    <a:fld id="{AEB3B5C6-EB7A-46F6-9BD0-AD7A91AA70E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692-4264-AAD2-D549B07A538D}"/>
                </c:ext>
              </c:extLst>
            </c:dLbl>
            <c:dLbl>
              <c:idx val="1"/>
              <c:layout>
                <c:manualLayout>
                  <c:x val="3.484848484848474E-2"/>
                  <c:y val="0"/>
                </c:manualLayout>
              </c:layout>
              <c:tx>
                <c:rich>
                  <a:bodyPr/>
                  <a:lstStyle/>
                  <a:p>
                    <a:pPr>
                      <a:defRPr sz="1400" b="1" baseline="0">
                        <a:solidFill>
                          <a:srgbClr val="862A77"/>
                        </a:solidFill>
                        <a:latin typeface="Calibri"/>
                      </a:defRPr>
                    </a:pPr>
                    <a:fld id="{9C62D03F-3526-4696-BD71-0D45D435D91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692-4264-AAD2-D549B07A538D}"/>
                </c:ext>
              </c:extLst>
            </c:dLbl>
            <c:dLbl>
              <c:idx val="2"/>
              <c:tx>
                <c:rich>
                  <a:bodyPr/>
                  <a:lstStyle/>
                  <a:p>
                    <a:fld id="{BABBA9B6-31AB-4947-BE53-429748748E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692-4264-AAD2-D549B07A538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92-4264-AAD2-D549B07A538D}"/>
                </c:ext>
              </c:extLst>
            </c:dLbl>
            <c:dLbl>
              <c:idx val="4"/>
              <c:layout>
                <c:manualLayout>
                  <c:x val="3.4848484848484851E-2"/>
                  <c:y val="-1.5277601289623993E-17"/>
                </c:manualLayout>
              </c:layout>
              <c:tx>
                <c:rich>
                  <a:bodyPr/>
                  <a:lstStyle/>
                  <a:p>
                    <a:pPr>
                      <a:defRPr sz="1400" b="1" baseline="0">
                        <a:solidFill>
                          <a:srgbClr val="862A77"/>
                        </a:solidFill>
                        <a:latin typeface="Calibri"/>
                      </a:defRPr>
                    </a:pPr>
                    <a:fld id="{BD98C70B-3D78-47C0-87D6-2CE828B6E78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692-4264-AAD2-D549B07A538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Zacatecas</c:v>
                </c:pt>
              </c:strCache>
            </c:strRef>
          </c:cat>
          <c:val>
            <c:numRef>
              <c:f>_MARGINC_!$F$28:$F$32</c:f>
              <c:numCache>
                <c:formatCode>General</c:formatCode>
                <c:ptCount val="5"/>
                <c:pt idx="0">
                  <c:v>2.6</c:v>
                </c:pt>
                <c:pt idx="1">
                  <c:v>4.7</c:v>
                </c:pt>
                <c:pt idx="2">
                  <c:v>9</c:v>
                </c:pt>
                <c:pt idx="4">
                  <c:v>5.3</c:v>
                </c:pt>
              </c:numCache>
            </c:numRef>
          </c:val>
          <c:extLst>
            <c:ext xmlns:c15="http://schemas.microsoft.com/office/drawing/2012/chart" uri="{02D57815-91ED-43cb-92C2-25804820EDAC}">
              <c15:datalabelsRange>
                <c15:f>_MARGINC_!$J$28:$J$32</c15:f>
                <c15:dlblRangeCache>
                  <c:ptCount val="5"/>
                  <c:pt idx="0">
                    <c:v>2.6˟</c:v>
                  </c:pt>
                  <c:pt idx="1">
                    <c:v>4.7˟</c:v>
                  </c:pt>
                  <c:pt idx="2">
                    <c:v>9.0˟</c:v>
                  </c:pt>
                  <c:pt idx="4">
                    <c:v>5.3˟</c:v>
                  </c:pt>
                </c15:dlblRangeCache>
              </c15:datalabelsRange>
            </c:ext>
            <c:ext xmlns:c16="http://schemas.microsoft.com/office/drawing/2014/chart" uri="{C3380CC4-5D6E-409C-BE32-E72D297353CC}">
              <c16:uniqueId val="{00000017-F692-4264-AAD2-D549B07A538D}"/>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0C-4A1B-9B3F-70009F407781}"/>
              </c:ext>
            </c:extLst>
          </c:dPt>
          <c:dPt>
            <c:idx val="3"/>
            <c:marker>
              <c:spPr>
                <a:solidFill>
                  <a:srgbClr val="002060"/>
                </a:solidFill>
                <a:ln>
                  <a:noFill/>
                </a:ln>
              </c:spPr>
            </c:marker>
            <c:bubble3D val="0"/>
            <c:extLst>
              <c:ext xmlns:c16="http://schemas.microsoft.com/office/drawing/2014/chart" uri="{C3380CC4-5D6E-409C-BE32-E72D297353CC}">
                <c16:uniqueId val="{00000001-C50C-4A1B-9B3F-70009F407781}"/>
              </c:ext>
            </c:extLst>
          </c:dPt>
          <c:dPt>
            <c:idx val="5"/>
            <c:marker>
              <c:spPr>
                <a:solidFill>
                  <a:srgbClr val="002060"/>
                </a:solidFill>
                <a:ln>
                  <a:noFill/>
                </a:ln>
              </c:spPr>
            </c:marker>
            <c:bubble3D val="0"/>
            <c:extLst>
              <c:ext xmlns:c16="http://schemas.microsoft.com/office/drawing/2014/chart" uri="{C3380CC4-5D6E-409C-BE32-E72D297353CC}">
                <c16:uniqueId val="{00000002-C50C-4A1B-9B3F-70009F407781}"/>
              </c:ext>
            </c:extLst>
          </c:dPt>
          <c:dPt>
            <c:idx val="7"/>
            <c:marker>
              <c:spPr>
                <a:solidFill>
                  <a:srgbClr val="002060"/>
                </a:solidFill>
                <a:ln>
                  <a:noFill/>
                </a:ln>
              </c:spPr>
            </c:marker>
            <c:bubble3D val="0"/>
            <c:extLst>
              <c:ext xmlns:c16="http://schemas.microsoft.com/office/drawing/2014/chart" uri="{C3380CC4-5D6E-409C-BE32-E72D297353CC}">
                <c16:uniqueId val="{00000003-C50C-4A1B-9B3F-70009F407781}"/>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_MARGINC_INT_!$D$2:$D$9</c:f>
              <c:numCache>
                <c:formatCode>General</c:formatCode>
                <c:ptCount val="8"/>
                <c:pt idx="0">
                  <c:v>484.24400000000003</c:v>
                </c:pt>
                <c:pt idx="1">
                  <c:v>472.24900000000002</c:v>
                </c:pt>
                <c:pt idx="2">
                  <c:v>458.46800000000002</c:v>
                </c:pt>
                <c:pt idx="3">
                  <c:v>440.67200000000003</c:v>
                </c:pt>
                <c:pt idx="4">
                  <c:v>483.851</c:v>
                </c:pt>
                <c:pt idx="5">
                  <c:v>467.06</c:v>
                </c:pt>
                <c:pt idx="6">
                  <c:v>488.32900000000001</c:v>
                </c:pt>
                <c:pt idx="7">
                  <c:v>488.53800000000001</c:v>
                </c:pt>
              </c:numCache>
            </c:numRef>
          </c:val>
          <c:smooth val="0"/>
          <c:extLst>
            <c:ext xmlns:c16="http://schemas.microsoft.com/office/drawing/2014/chart" uri="{C3380CC4-5D6E-409C-BE32-E72D297353CC}">
              <c16:uniqueId val="{00000004-C50C-4A1B-9B3F-70009F40778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50C-4A1B-9B3F-70009F407781}"/>
              </c:ext>
            </c:extLst>
          </c:dPt>
          <c:dPt>
            <c:idx val="3"/>
            <c:marker>
              <c:spPr>
                <a:solidFill>
                  <a:srgbClr val="002060"/>
                </a:solidFill>
                <a:ln>
                  <a:noFill/>
                </a:ln>
              </c:spPr>
            </c:marker>
            <c:bubble3D val="0"/>
            <c:extLst>
              <c:ext xmlns:c16="http://schemas.microsoft.com/office/drawing/2014/chart" uri="{C3380CC4-5D6E-409C-BE32-E72D297353CC}">
                <c16:uniqueId val="{00000006-C50C-4A1B-9B3F-70009F407781}"/>
              </c:ext>
            </c:extLst>
          </c:dPt>
          <c:dPt>
            <c:idx val="5"/>
            <c:marker>
              <c:spPr>
                <a:solidFill>
                  <a:srgbClr val="002060"/>
                </a:solidFill>
                <a:ln>
                  <a:noFill/>
                </a:ln>
              </c:spPr>
            </c:marker>
            <c:bubble3D val="0"/>
            <c:extLst>
              <c:ext xmlns:c16="http://schemas.microsoft.com/office/drawing/2014/chart" uri="{C3380CC4-5D6E-409C-BE32-E72D297353CC}">
                <c16:uniqueId val="{00000007-C50C-4A1B-9B3F-70009F407781}"/>
              </c:ext>
            </c:extLst>
          </c:dPt>
          <c:dPt>
            <c:idx val="7"/>
            <c:marker>
              <c:spPr>
                <a:solidFill>
                  <a:srgbClr val="002060"/>
                </a:solidFill>
                <a:ln>
                  <a:noFill/>
                </a:ln>
              </c:spPr>
            </c:marker>
            <c:bubble3D val="0"/>
            <c:extLst>
              <c:ext xmlns:c16="http://schemas.microsoft.com/office/drawing/2014/chart" uri="{C3380CC4-5D6E-409C-BE32-E72D297353CC}">
                <c16:uniqueId val="{00000008-C50C-4A1B-9B3F-70009F407781}"/>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_MARGINC_INT_!$E$2:$E$9</c:f>
              <c:numCache>
                <c:formatCode>General</c:formatCode>
                <c:ptCount val="8"/>
                <c:pt idx="0">
                  <c:v>501.75599999999997</c:v>
                </c:pt>
                <c:pt idx="1">
                  <c:v>491.75099999999998</c:v>
                </c:pt>
                <c:pt idx="2">
                  <c:v>485.53199999999998</c:v>
                </c:pt>
                <c:pt idx="3">
                  <c:v>469.32799999999997</c:v>
                </c:pt>
                <c:pt idx="4">
                  <c:v>504.149</c:v>
                </c:pt>
                <c:pt idx="5">
                  <c:v>490.94</c:v>
                </c:pt>
                <c:pt idx="6">
                  <c:v>539.67100000000005</c:v>
                </c:pt>
                <c:pt idx="7">
                  <c:v>543.46199999999999</c:v>
                </c:pt>
              </c:numCache>
            </c:numRef>
          </c:val>
          <c:smooth val="0"/>
          <c:extLst>
            <c:ext xmlns:c16="http://schemas.microsoft.com/office/drawing/2014/chart" uri="{C3380CC4-5D6E-409C-BE32-E72D297353CC}">
              <c16:uniqueId val="{00000009-C50C-4A1B-9B3F-70009F407781}"/>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50C-4A1B-9B3F-70009F407781}"/>
              </c:ext>
            </c:extLst>
          </c:dPt>
          <c:dPt>
            <c:idx val="3"/>
            <c:marker>
              <c:spPr>
                <a:solidFill>
                  <a:srgbClr val="002060"/>
                </a:solidFill>
                <a:ln>
                  <a:noFill/>
                </a:ln>
              </c:spPr>
            </c:marker>
            <c:bubble3D val="0"/>
            <c:extLst>
              <c:ext xmlns:c16="http://schemas.microsoft.com/office/drawing/2014/chart" uri="{C3380CC4-5D6E-409C-BE32-E72D297353CC}">
                <c16:uniqueId val="{0000000B-C50C-4A1B-9B3F-70009F407781}"/>
              </c:ext>
            </c:extLst>
          </c:dPt>
          <c:dPt>
            <c:idx val="5"/>
            <c:marker>
              <c:spPr>
                <a:solidFill>
                  <a:srgbClr val="002060"/>
                </a:solidFill>
                <a:ln>
                  <a:noFill/>
                </a:ln>
              </c:spPr>
            </c:marker>
            <c:bubble3D val="0"/>
            <c:extLst>
              <c:ext xmlns:c16="http://schemas.microsoft.com/office/drawing/2014/chart" uri="{C3380CC4-5D6E-409C-BE32-E72D297353CC}">
                <c16:uniqueId val="{0000000C-C50C-4A1B-9B3F-70009F407781}"/>
              </c:ext>
            </c:extLst>
          </c:dPt>
          <c:dPt>
            <c:idx val="7"/>
            <c:marker>
              <c:spPr>
                <a:solidFill>
                  <a:srgbClr val="002060"/>
                </a:solidFill>
                <a:ln>
                  <a:noFill/>
                </a:ln>
              </c:spPr>
            </c:marker>
            <c:bubble3D val="0"/>
            <c:extLst>
              <c:ext xmlns:c16="http://schemas.microsoft.com/office/drawing/2014/chart" uri="{C3380CC4-5D6E-409C-BE32-E72D297353CC}">
                <c16:uniqueId val="{0000000D-C50C-4A1B-9B3F-70009F40778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0C-4A1B-9B3F-70009F40778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50C-4A1B-9B3F-70009F40778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50C-4A1B-9B3F-70009F407781}"/>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50C-4A1B-9B3F-70009F40778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_MARGINC_INT_!$F$2:$F$9</c:f>
              <c:numCache>
                <c:formatCode>General</c:formatCode>
                <c:ptCount val="8"/>
                <c:pt idx="0">
                  <c:v>493</c:v>
                </c:pt>
                <c:pt idx="1">
                  <c:v>482</c:v>
                </c:pt>
                <c:pt idx="2">
                  <c:v>472</c:v>
                </c:pt>
                <c:pt idx="3">
                  <c:v>455</c:v>
                </c:pt>
                <c:pt idx="4">
                  <c:v>494</c:v>
                </c:pt>
                <c:pt idx="5">
                  <c:v>479</c:v>
                </c:pt>
                <c:pt idx="6">
                  <c:v>514</c:v>
                </c:pt>
                <c:pt idx="7">
                  <c:v>516</c:v>
                </c:pt>
              </c:numCache>
            </c:numRef>
          </c:val>
          <c:smooth val="0"/>
          <c:extLst>
            <c:ext xmlns:c16="http://schemas.microsoft.com/office/drawing/2014/chart" uri="{C3380CC4-5D6E-409C-BE32-E72D297353CC}">
              <c16:uniqueId val="{0000000E-C50C-4A1B-9B3F-70009F407781}"/>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353-4C66-A34D-77A3CF162099}"/>
              </c:ext>
            </c:extLst>
          </c:dPt>
          <c:dPt>
            <c:idx val="3"/>
            <c:marker>
              <c:spPr>
                <a:solidFill>
                  <a:srgbClr val="002060"/>
                </a:solidFill>
                <a:ln>
                  <a:noFill/>
                </a:ln>
              </c:spPr>
            </c:marker>
            <c:bubble3D val="0"/>
            <c:extLst>
              <c:ext xmlns:c16="http://schemas.microsoft.com/office/drawing/2014/chart" uri="{C3380CC4-5D6E-409C-BE32-E72D297353CC}">
                <c16:uniqueId val="{00000001-1353-4C66-A34D-77A3CF162099}"/>
              </c:ext>
            </c:extLst>
          </c:dPt>
          <c:dPt>
            <c:idx val="5"/>
            <c:marker>
              <c:spPr>
                <a:solidFill>
                  <a:srgbClr val="002060"/>
                </a:solidFill>
                <a:ln>
                  <a:noFill/>
                </a:ln>
              </c:spPr>
            </c:marker>
            <c:bubble3D val="0"/>
            <c:extLst>
              <c:ext xmlns:c16="http://schemas.microsoft.com/office/drawing/2014/chart" uri="{C3380CC4-5D6E-409C-BE32-E72D297353CC}">
                <c16:uniqueId val="{00000002-1353-4C66-A34D-77A3CF162099}"/>
              </c:ext>
            </c:extLst>
          </c:dPt>
          <c:dPt>
            <c:idx val="7"/>
            <c:marker>
              <c:spPr>
                <a:solidFill>
                  <a:srgbClr val="002060"/>
                </a:solidFill>
                <a:ln>
                  <a:noFill/>
                </a:ln>
              </c:spPr>
            </c:marker>
            <c:bubble3D val="0"/>
            <c:extLst>
              <c:ext xmlns:c16="http://schemas.microsoft.com/office/drawing/2014/chart" uri="{C3380CC4-5D6E-409C-BE32-E72D297353CC}">
                <c16:uniqueId val="{00000003-1353-4C66-A34D-77A3CF16209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_MARGINC_INT_!$D$27:$D$34</c:f>
              <c:numCache>
                <c:formatCode>General</c:formatCode>
                <c:ptCount val="8"/>
                <c:pt idx="0">
                  <c:v>495.24900000000002</c:v>
                </c:pt>
                <c:pt idx="1">
                  <c:v>478.65699999999998</c:v>
                </c:pt>
                <c:pt idx="2">
                  <c:v>480.66699999999997</c:v>
                </c:pt>
                <c:pt idx="3">
                  <c:v>451.274</c:v>
                </c:pt>
                <c:pt idx="4">
                  <c:v>492.26400000000001</c:v>
                </c:pt>
                <c:pt idx="5">
                  <c:v>471.87599999999998</c:v>
                </c:pt>
                <c:pt idx="6">
                  <c:v>491.13499999999999</c:v>
                </c:pt>
                <c:pt idx="7">
                  <c:v>486.16</c:v>
                </c:pt>
              </c:numCache>
            </c:numRef>
          </c:val>
          <c:smooth val="0"/>
          <c:extLst>
            <c:ext xmlns:c16="http://schemas.microsoft.com/office/drawing/2014/chart" uri="{C3380CC4-5D6E-409C-BE32-E72D297353CC}">
              <c16:uniqueId val="{00000004-1353-4C66-A34D-77A3CF16209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1353-4C66-A34D-77A3CF162099}"/>
              </c:ext>
            </c:extLst>
          </c:dPt>
          <c:dPt>
            <c:idx val="3"/>
            <c:marker>
              <c:spPr>
                <a:solidFill>
                  <a:srgbClr val="002060"/>
                </a:solidFill>
                <a:ln>
                  <a:noFill/>
                </a:ln>
              </c:spPr>
            </c:marker>
            <c:bubble3D val="0"/>
            <c:extLst>
              <c:ext xmlns:c16="http://schemas.microsoft.com/office/drawing/2014/chart" uri="{C3380CC4-5D6E-409C-BE32-E72D297353CC}">
                <c16:uniqueId val="{00000006-1353-4C66-A34D-77A3CF162099}"/>
              </c:ext>
            </c:extLst>
          </c:dPt>
          <c:dPt>
            <c:idx val="5"/>
            <c:marker>
              <c:spPr>
                <a:solidFill>
                  <a:srgbClr val="002060"/>
                </a:solidFill>
                <a:ln>
                  <a:noFill/>
                </a:ln>
              </c:spPr>
            </c:marker>
            <c:bubble3D val="0"/>
            <c:extLst>
              <c:ext xmlns:c16="http://schemas.microsoft.com/office/drawing/2014/chart" uri="{C3380CC4-5D6E-409C-BE32-E72D297353CC}">
                <c16:uniqueId val="{00000007-1353-4C66-A34D-77A3CF162099}"/>
              </c:ext>
            </c:extLst>
          </c:dPt>
          <c:dPt>
            <c:idx val="7"/>
            <c:marker>
              <c:spPr>
                <a:solidFill>
                  <a:srgbClr val="002060"/>
                </a:solidFill>
                <a:ln>
                  <a:noFill/>
                </a:ln>
              </c:spPr>
            </c:marker>
            <c:bubble3D val="0"/>
            <c:extLst>
              <c:ext xmlns:c16="http://schemas.microsoft.com/office/drawing/2014/chart" uri="{C3380CC4-5D6E-409C-BE32-E72D297353CC}">
                <c16:uniqueId val="{00000008-1353-4C66-A34D-77A3CF16209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_MARGINC_INT_!$E$27:$E$34</c:f>
              <c:numCache>
                <c:formatCode>General</c:formatCode>
                <c:ptCount val="8"/>
                <c:pt idx="0">
                  <c:v>514.75099999999998</c:v>
                </c:pt>
                <c:pt idx="1">
                  <c:v>501.34300000000002</c:v>
                </c:pt>
                <c:pt idx="2">
                  <c:v>507.33300000000003</c:v>
                </c:pt>
                <c:pt idx="3">
                  <c:v>480.726</c:v>
                </c:pt>
                <c:pt idx="4">
                  <c:v>517.73599999999999</c:v>
                </c:pt>
                <c:pt idx="5">
                  <c:v>502.12400000000002</c:v>
                </c:pt>
                <c:pt idx="6">
                  <c:v>544.86500000000001</c:v>
                </c:pt>
                <c:pt idx="7">
                  <c:v>549.84</c:v>
                </c:pt>
              </c:numCache>
            </c:numRef>
          </c:val>
          <c:smooth val="0"/>
          <c:extLst>
            <c:ext xmlns:c16="http://schemas.microsoft.com/office/drawing/2014/chart" uri="{C3380CC4-5D6E-409C-BE32-E72D297353CC}">
              <c16:uniqueId val="{00000009-1353-4C66-A34D-77A3CF162099}"/>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1353-4C66-A34D-77A3CF162099}"/>
              </c:ext>
            </c:extLst>
          </c:dPt>
          <c:dPt>
            <c:idx val="3"/>
            <c:marker>
              <c:spPr>
                <a:solidFill>
                  <a:srgbClr val="002060"/>
                </a:solidFill>
                <a:ln>
                  <a:noFill/>
                </a:ln>
              </c:spPr>
            </c:marker>
            <c:bubble3D val="0"/>
            <c:extLst>
              <c:ext xmlns:c16="http://schemas.microsoft.com/office/drawing/2014/chart" uri="{C3380CC4-5D6E-409C-BE32-E72D297353CC}">
                <c16:uniqueId val="{0000000B-1353-4C66-A34D-77A3CF162099}"/>
              </c:ext>
            </c:extLst>
          </c:dPt>
          <c:dPt>
            <c:idx val="5"/>
            <c:marker>
              <c:spPr>
                <a:solidFill>
                  <a:srgbClr val="002060"/>
                </a:solidFill>
                <a:ln>
                  <a:noFill/>
                </a:ln>
              </c:spPr>
            </c:marker>
            <c:bubble3D val="0"/>
            <c:extLst>
              <c:ext xmlns:c16="http://schemas.microsoft.com/office/drawing/2014/chart" uri="{C3380CC4-5D6E-409C-BE32-E72D297353CC}">
                <c16:uniqueId val="{0000000C-1353-4C66-A34D-77A3CF162099}"/>
              </c:ext>
            </c:extLst>
          </c:dPt>
          <c:dPt>
            <c:idx val="7"/>
            <c:marker>
              <c:spPr>
                <a:solidFill>
                  <a:srgbClr val="002060"/>
                </a:solidFill>
                <a:ln>
                  <a:noFill/>
                </a:ln>
              </c:spPr>
            </c:marker>
            <c:bubble3D val="0"/>
            <c:extLst>
              <c:ext xmlns:c16="http://schemas.microsoft.com/office/drawing/2014/chart" uri="{C3380CC4-5D6E-409C-BE32-E72D297353CC}">
                <c16:uniqueId val="{0000000D-1353-4C66-A34D-77A3CF16209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353-4C66-A34D-77A3CF16209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353-4C66-A34D-77A3CF16209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353-4C66-A34D-77A3CF16209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353-4C66-A34D-77A3CF16209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Zacatecas</c:v>
                  </c:pt>
                  <c:pt idx="2">
                    <c:v>Muy Alta y Alta</c:v>
                  </c:pt>
                  <c:pt idx="4">
                    <c:v>Media</c:v>
                  </c:pt>
                  <c:pt idx="6">
                    <c:v>Baja y Muy Baja</c:v>
                  </c:pt>
                </c:lvl>
              </c:multiLvlStrCache>
            </c:multiLvlStrRef>
          </c:cat>
          <c:val>
            <c:numRef>
              <c:f>_MARGINC_INT_!$F$27:$F$34</c:f>
              <c:numCache>
                <c:formatCode>General</c:formatCode>
                <c:ptCount val="8"/>
                <c:pt idx="0">
                  <c:v>505</c:v>
                </c:pt>
                <c:pt idx="1">
                  <c:v>490</c:v>
                </c:pt>
                <c:pt idx="2">
                  <c:v>494</c:v>
                </c:pt>
                <c:pt idx="3">
                  <c:v>466</c:v>
                </c:pt>
                <c:pt idx="4">
                  <c:v>505</c:v>
                </c:pt>
                <c:pt idx="5">
                  <c:v>487</c:v>
                </c:pt>
                <c:pt idx="6">
                  <c:v>518</c:v>
                </c:pt>
                <c:pt idx="7">
                  <c:v>518</c:v>
                </c:pt>
              </c:numCache>
            </c:numRef>
          </c:val>
          <c:smooth val="0"/>
          <c:extLst>
            <c:ext xmlns:c16="http://schemas.microsoft.com/office/drawing/2014/chart" uri="{C3380CC4-5D6E-409C-BE32-E72D297353CC}">
              <c16:uniqueId val="{0000000E-1353-4C66-A34D-77A3CF162099}"/>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3F8C9EF-CF20-4E85-9719-5C8CAE39DB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640-4F45-957D-529DE79DB884}"/>
                </c:ext>
              </c:extLst>
            </c:dLbl>
            <c:dLbl>
              <c:idx val="1"/>
              <c:tx>
                <c:rich>
                  <a:bodyPr/>
                  <a:lstStyle/>
                  <a:p>
                    <a:fld id="{34EA2762-4F9B-446C-BDC4-A291254CDA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640-4F45-957D-529DE79DB8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0-4F45-957D-529DE79DB884}"/>
                </c:ext>
              </c:extLst>
            </c:dLbl>
            <c:dLbl>
              <c:idx val="3"/>
              <c:tx>
                <c:rich>
                  <a:bodyPr/>
                  <a:lstStyle/>
                  <a:p>
                    <a:fld id="{00C755CD-44F1-47A1-B716-ADE4272937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640-4F45-957D-529DE79DB88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Zacatecas</c:v>
                </c:pt>
              </c:strCache>
            </c:strRef>
          </c:cat>
          <c:val>
            <c:numRef>
              <c:f>_RURALIDAD_!$C$2:$C$5</c:f>
              <c:numCache>
                <c:formatCode>General</c:formatCode>
                <c:ptCount val="4"/>
                <c:pt idx="0">
                  <c:v>-64.2</c:v>
                </c:pt>
                <c:pt idx="1">
                  <c:v>-50.1</c:v>
                </c:pt>
                <c:pt idx="3">
                  <c:v>-55.7</c:v>
                </c:pt>
              </c:numCache>
            </c:numRef>
          </c:val>
          <c:extLst>
            <c:ext xmlns:c15="http://schemas.microsoft.com/office/drawing/2012/chart" uri="{02D57815-91ED-43cb-92C2-25804820EDAC}">
              <c15:datalabelsRange>
                <c15:f>_RURALIDAD_!$G$2:$G$5</c15:f>
                <c15:dlblRangeCache>
                  <c:ptCount val="4"/>
                  <c:pt idx="0">
                    <c:v>64.2</c:v>
                  </c:pt>
                  <c:pt idx="1">
                    <c:v>50.1</c:v>
                  </c:pt>
                  <c:pt idx="3">
                    <c:v>55.7</c:v>
                  </c:pt>
                </c15:dlblRangeCache>
              </c15:datalabelsRange>
            </c:ext>
            <c:ext xmlns:c16="http://schemas.microsoft.com/office/drawing/2014/chart" uri="{C3380CC4-5D6E-409C-BE32-E72D297353CC}">
              <c16:uniqueId val="{00000004-5640-4F45-957D-529DE79DB884}"/>
            </c:ext>
          </c:extLst>
        </c:ser>
        <c:ser>
          <c:idx val="1"/>
          <c:order val="1"/>
          <c:tx>
            <c:v>NII</c:v>
          </c:tx>
          <c:spPr>
            <a:solidFill>
              <a:srgbClr val="B07CAA"/>
            </a:solidFill>
          </c:spPr>
          <c:invertIfNegative val="0"/>
          <c:dLbls>
            <c:dLbl>
              <c:idx val="0"/>
              <c:tx>
                <c:rich>
                  <a:bodyPr/>
                  <a:lstStyle/>
                  <a:p>
                    <a:fld id="{4B542D99-0448-49BC-B85A-A84D96B504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640-4F45-957D-529DE79DB884}"/>
                </c:ext>
              </c:extLst>
            </c:dLbl>
            <c:dLbl>
              <c:idx val="1"/>
              <c:tx>
                <c:rich>
                  <a:bodyPr/>
                  <a:lstStyle/>
                  <a:p>
                    <a:fld id="{AC6E0F3A-C770-41DA-863A-20D1CCED94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640-4F45-957D-529DE79DB8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40-4F45-957D-529DE79DB884}"/>
                </c:ext>
              </c:extLst>
            </c:dLbl>
            <c:dLbl>
              <c:idx val="3"/>
              <c:tx>
                <c:rich>
                  <a:bodyPr/>
                  <a:lstStyle/>
                  <a:p>
                    <a:fld id="{3645F274-F7F6-4CA4-91F5-18AE362956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640-4F45-957D-529DE79DB8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Zacatecas</c:v>
                </c:pt>
              </c:strCache>
            </c:strRef>
          </c:cat>
          <c:val>
            <c:numRef>
              <c:f>_RURALIDAD_!$D$2:$D$5</c:f>
              <c:numCache>
                <c:formatCode>General</c:formatCode>
                <c:ptCount val="4"/>
                <c:pt idx="0">
                  <c:v>28.9</c:v>
                </c:pt>
                <c:pt idx="1">
                  <c:v>34.4</c:v>
                </c:pt>
                <c:pt idx="3">
                  <c:v>32.200000000000003</c:v>
                </c:pt>
              </c:numCache>
            </c:numRef>
          </c:val>
          <c:extLst>
            <c:ext xmlns:c15="http://schemas.microsoft.com/office/drawing/2012/chart" uri="{02D57815-91ED-43cb-92C2-25804820EDAC}">
              <c15:datalabelsRange>
                <c15:f>_RURALIDAD_!$H$2:$H$5</c15:f>
                <c15:dlblRangeCache>
                  <c:ptCount val="4"/>
                  <c:pt idx="0">
                    <c:v>28.9</c:v>
                  </c:pt>
                  <c:pt idx="1">
                    <c:v>34.4</c:v>
                  </c:pt>
                  <c:pt idx="3">
                    <c:v>32.2</c:v>
                  </c:pt>
                </c15:dlblRangeCache>
              </c15:datalabelsRange>
            </c:ext>
            <c:ext xmlns:c16="http://schemas.microsoft.com/office/drawing/2014/chart" uri="{C3380CC4-5D6E-409C-BE32-E72D297353CC}">
              <c16:uniqueId val="{00000009-5640-4F45-957D-529DE79DB884}"/>
            </c:ext>
          </c:extLst>
        </c:ser>
        <c:ser>
          <c:idx val="2"/>
          <c:order val="2"/>
          <c:tx>
            <c:v>NIII</c:v>
          </c:tx>
          <c:spPr>
            <a:solidFill>
              <a:srgbClr val="9A528E"/>
            </a:solidFill>
          </c:spPr>
          <c:invertIfNegative val="0"/>
          <c:dLbls>
            <c:dLbl>
              <c:idx val="0"/>
              <c:tx>
                <c:rich>
                  <a:bodyPr/>
                  <a:lstStyle/>
                  <a:p>
                    <a:fld id="{79C4BC2A-270B-4FE5-9FF2-B276F710AA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640-4F45-957D-529DE79DB884}"/>
                </c:ext>
              </c:extLst>
            </c:dLbl>
            <c:dLbl>
              <c:idx val="1"/>
              <c:tx>
                <c:rich>
                  <a:bodyPr/>
                  <a:lstStyle/>
                  <a:p>
                    <a:fld id="{2B68F0FA-4753-40C2-A5F9-717CB8A597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640-4F45-957D-529DE79DB8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40-4F45-957D-529DE79DB884}"/>
                </c:ext>
              </c:extLst>
            </c:dLbl>
            <c:dLbl>
              <c:idx val="3"/>
              <c:tx>
                <c:rich>
                  <a:bodyPr/>
                  <a:lstStyle/>
                  <a:p>
                    <a:fld id="{BBF4B8A9-583A-4D77-A7CD-8E4B06FAD6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640-4F45-957D-529DE79DB8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Zacatecas</c:v>
                </c:pt>
              </c:strCache>
            </c:strRef>
          </c:cat>
          <c:val>
            <c:numRef>
              <c:f>_RURALIDAD_!$E$2:$E$5</c:f>
              <c:numCache>
                <c:formatCode>General</c:formatCode>
                <c:ptCount val="4"/>
                <c:pt idx="0">
                  <c:v>6.4</c:v>
                </c:pt>
                <c:pt idx="1">
                  <c:v>13.5</c:v>
                </c:pt>
                <c:pt idx="3">
                  <c:v>10.7</c:v>
                </c:pt>
              </c:numCache>
            </c:numRef>
          </c:val>
          <c:extLst>
            <c:ext xmlns:c15="http://schemas.microsoft.com/office/drawing/2012/chart" uri="{02D57815-91ED-43cb-92C2-25804820EDAC}">
              <c15:datalabelsRange>
                <c15:f>_RURALIDAD_!$I$2:$I$5</c15:f>
                <c15:dlblRangeCache>
                  <c:ptCount val="4"/>
                  <c:pt idx="0">
                    <c:v>6.4</c:v>
                  </c:pt>
                  <c:pt idx="1">
                    <c:v>13.5</c:v>
                  </c:pt>
                  <c:pt idx="3">
                    <c:v>10.7</c:v>
                  </c:pt>
                </c15:dlblRangeCache>
              </c15:datalabelsRange>
            </c:ext>
            <c:ext xmlns:c16="http://schemas.microsoft.com/office/drawing/2014/chart" uri="{C3380CC4-5D6E-409C-BE32-E72D297353CC}">
              <c16:uniqueId val="{0000000E-5640-4F45-957D-529DE79DB884}"/>
            </c:ext>
          </c:extLst>
        </c:ser>
        <c:ser>
          <c:idx val="3"/>
          <c:order val="3"/>
          <c:tx>
            <c:v>NIV</c:v>
          </c:tx>
          <c:spPr>
            <a:solidFill>
              <a:srgbClr val="862A77"/>
            </a:solidFill>
          </c:spPr>
          <c:invertIfNegative val="0"/>
          <c:dLbls>
            <c:dLbl>
              <c:idx val="0"/>
              <c:layout>
                <c:manualLayout>
                  <c:x val="2.4242424242424242E-2"/>
                  <c:y val="0"/>
                </c:manualLayout>
              </c:layout>
              <c:tx>
                <c:rich>
                  <a:bodyPr/>
                  <a:lstStyle/>
                  <a:p>
                    <a:fld id="{CBDA9218-DA04-46B9-B66B-6A887E73B0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640-4F45-957D-529DE79DB884}"/>
                </c:ext>
              </c:extLst>
            </c:dLbl>
            <c:dLbl>
              <c:idx val="1"/>
              <c:layout>
                <c:manualLayout>
                  <c:x val="2.5757575757575757E-2"/>
                  <c:y val="0"/>
                </c:manualLayout>
              </c:layout>
              <c:tx>
                <c:rich>
                  <a:bodyPr/>
                  <a:lstStyle/>
                  <a:p>
                    <a:fld id="{3CADEEF3-7075-4C1E-8EF5-CECF8C09C7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640-4F45-957D-529DE79DB8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640-4F45-957D-529DE79DB884}"/>
                </c:ext>
              </c:extLst>
            </c:dLbl>
            <c:dLbl>
              <c:idx val="3"/>
              <c:layout>
                <c:manualLayout>
                  <c:x val="2.5757575757575757E-2"/>
                  <c:y val="0"/>
                </c:manualLayout>
              </c:layout>
              <c:tx>
                <c:rich>
                  <a:bodyPr/>
                  <a:lstStyle/>
                  <a:p>
                    <a:fld id="{1047D61A-79D5-4A80-93DD-FE93E3EAFE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640-4F45-957D-529DE79DB88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Zacatecas</c:v>
                </c:pt>
              </c:strCache>
            </c:strRef>
          </c:cat>
          <c:val>
            <c:numRef>
              <c:f>_RURALIDAD_!$F$2:$F$5</c:f>
              <c:numCache>
                <c:formatCode>General</c:formatCode>
                <c:ptCount val="4"/>
                <c:pt idx="0">
                  <c:v>0.6</c:v>
                </c:pt>
                <c:pt idx="1">
                  <c:v>2</c:v>
                </c:pt>
                <c:pt idx="3">
                  <c:v>1.4</c:v>
                </c:pt>
              </c:numCache>
            </c:numRef>
          </c:val>
          <c:extLst>
            <c:ext xmlns:c15="http://schemas.microsoft.com/office/drawing/2012/chart" uri="{02D57815-91ED-43cb-92C2-25804820EDAC}">
              <c15:datalabelsRange>
                <c15:f>_RURALIDAD_!$J$2:$J$5</c15:f>
                <c15:dlblRangeCache>
                  <c:ptCount val="4"/>
                  <c:pt idx="0">
                    <c:v>0.6˟</c:v>
                  </c:pt>
                  <c:pt idx="1">
                    <c:v>2.0˟</c:v>
                  </c:pt>
                  <c:pt idx="3">
                    <c:v>1.4˟</c:v>
                  </c:pt>
                </c15:dlblRangeCache>
              </c15:datalabelsRange>
            </c:ext>
            <c:ext xmlns:c16="http://schemas.microsoft.com/office/drawing/2014/chart" uri="{C3380CC4-5D6E-409C-BE32-E72D297353CC}">
              <c16:uniqueId val="{00000013-5640-4F45-957D-529DE79DB884}"/>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3BB7234-26B2-48C5-95E5-0E5DC75C4E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BEB-4149-9078-F3E7D9C37519}"/>
                </c:ext>
              </c:extLst>
            </c:dLbl>
            <c:dLbl>
              <c:idx val="1"/>
              <c:tx>
                <c:rich>
                  <a:bodyPr/>
                  <a:lstStyle/>
                  <a:p>
                    <a:fld id="{D65A4512-73DA-45C1-A26C-2B6F1ABA35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BEB-4149-9078-F3E7D9C3751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EB-4149-9078-F3E7D9C37519}"/>
                </c:ext>
              </c:extLst>
            </c:dLbl>
            <c:dLbl>
              <c:idx val="3"/>
              <c:tx>
                <c:rich>
                  <a:bodyPr/>
                  <a:lstStyle/>
                  <a:p>
                    <a:fld id="{120A05B5-D90B-4681-B79E-DCFC50FB3A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BEB-4149-9078-F3E7D9C3751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Zacatecas</c:v>
                </c:pt>
              </c:strCache>
            </c:strRef>
          </c:cat>
          <c:val>
            <c:numRef>
              <c:f>_RURALIDAD_!$C$28:$C$31</c:f>
              <c:numCache>
                <c:formatCode>General</c:formatCode>
                <c:ptCount val="4"/>
                <c:pt idx="0">
                  <c:v>-66.900000000000006</c:v>
                </c:pt>
                <c:pt idx="1">
                  <c:v>-61.1</c:v>
                </c:pt>
                <c:pt idx="3">
                  <c:v>-63.4</c:v>
                </c:pt>
              </c:numCache>
            </c:numRef>
          </c:val>
          <c:extLst>
            <c:ext xmlns:c15="http://schemas.microsoft.com/office/drawing/2012/chart" uri="{02D57815-91ED-43cb-92C2-25804820EDAC}">
              <c15:datalabelsRange>
                <c15:f>_RURALIDAD_!$G$28:$G$31</c15:f>
                <c15:dlblRangeCache>
                  <c:ptCount val="4"/>
                  <c:pt idx="0">
                    <c:v>66.9</c:v>
                  </c:pt>
                  <c:pt idx="1">
                    <c:v>61.1</c:v>
                  </c:pt>
                  <c:pt idx="3">
                    <c:v>63.4</c:v>
                  </c:pt>
                </c15:dlblRangeCache>
              </c15:datalabelsRange>
            </c:ext>
            <c:ext xmlns:c16="http://schemas.microsoft.com/office/drawing/2014/chart" uri="{C3380CC4-5D6E-409C-BE32-E72D297353CC}">
              <c16:uniqueId val="{00000004-EBEB-4149-9078-F3E7D9C37519}"/>
            </c:ext>
          </c:extLst>
        </c:ser>
        <c:ser>
          <c:idx val="1"/>
          <c:order val="1"/>
          <c:tx>
            <c:v>NII</c:v>
          </c:tx>
          <c:spPr>
            <a:solidFill>
              <a:srgbClr val="B07CAA"/>
            </a:solidFill>
          </c:spPr>
          <c:invertIfNegative val="0"/>
          <c:dLbls>
            <c:dLbl>
              <c:idx val="0"/>
              <c:tx>
                <c:rich>
                  <a:bodyPr/>
                  <a:lstStyle/>
                  <a:p>
                    <a:fld id="{9B39357E-46E9-429D-B6C6-8A4FB96FDA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BEB-4149-9078-F3E7D9C37519}"/>
                </c:ext>
              </c:extLst>
            </c:dLbl>
            <c:dLbl>
              <c:idx val="1"/>
              <c:tx>
                <c:rich>
                  <a:bodyPr/>
                  <a:lstStyle/>
                  <a:p>
                    <a:fld id="{9212FB7C-5F3B-42E9-B611-04DD9CB782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BEB-4149-9078-F3E7D9C3751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EB-4149-9078-F3E7D9C37519}"/>
                </c:ext>
              </c:extLst>
            </c:dLbl>
            <c:dLbl>
              <c:idx val="3"/>
              <c:tx>
                <c:rich>
                  <a:bodyPr/>
                  <a:lstStyle/>
                  <a:p>
                    <a:fld id="{FF6531F6-2A94-443D-8132-DA8F361BD1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BEB-4149-9078-F3E7D9C3751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Zacatecas</c:v>
                </c:pt>
              </c:strCache>
            </c:strRef>
          </c:cat>
          <c:val>
            <c:numRef>
              <c:f>_RURALIDAD_!$D$28:$D$31</c:f>
              <c:numCache>
                <c:formatCode>General</c:formatCode>
                <c:ptCount val="4"/>
                <c:pt idx="0">
                  <c:v>18.100000000000001</c:v>
                </c:pt>
                <c:pt idx="1">
                  <c:v>17.3</c:v>
                </c:pt>
                <c:pt idx="3">
                  <c:v>17.7</c:v>
                </c:pt>
              </c:numCache>
            </c:numRef>
          </c:val>
          <c:extLst>
            <c:ext xmlns:c15="http://schemas.microsoft.com/office/drawing/2012/chart" uri="{02D57815-91ED-43cb-92C2-25804820EDAC}">
              <c15:datalabelsRange>
                <c15:f>_RURALIDAD_!$H$28:$H$31</c15:f>
                <c15:dlblRangeCache>
                  <c:ptCount val="4"/>
                  <c:pt idx="0">
                    <c:v>18.1</c:v>
                  </c:pt>
                  <c:pt idx="1">
                    <c:v>17.3</c:v>
                  </c:pt>
                  <c:pt idx="3">
                    <c:v>17.7</c:v>
                  </c:pt>
                </c15:dlblRangeCache>
              </c15:datalabelsRange>
            </c:ext>
            <c:ext xmlns:c16="http://schemas.microsoft.com/office/drawing/2014/chart" uri="{C3380CC4-5D6E-409C-BE32-E72D297353CC}">
              <c16:uniqueId val="{00000009-EBEB-4149-9078-F3E7D9C37519}"/>
            </c:ext>
          </c:extLst>
        </c:ser>
        <c:ser>
          <c:idx val="2"/>
          <c:order val="2"/>
          <c:tx>
            <c:v>NIII</c:v>
          </c:tx>
          <c:spPr>
            <a:solidFill>
              <a:srgbClr val="9A528E"/>
            </a:solidFill>
          </c:spPr>
          <c:invertIfNegative val="0"/>
          <c:dLbls>
            <c:dLbl>
              <c:idx val="0"/>
              <c:tx>
                <c:rich>
                  <a:bodyPr/>
                  <a:lstStyle/>
                  <a:p>
                    <a:fld id="{B66BA680-0F1A-4B69-BC01-E4E5E6EB71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BEB-4149-9078-F3E7D9C37519}"/>
                </c:ext>
              </c:extLst>
            </c:dLbl>
            <c:dLbl>
              <c:idx val="1"/>
              <c:tx>
                <c:rich>
                  <a:bodyPr/>
                  <a:lstStyle/>
                  <a:p>
                    <a:fld id="{AF4B9F30-5412-4A42-8445-C2E0B19BA8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BEB-4149-9078-F3E7D9C3751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EB-4149-9078-F3E7D9C37519}"/>
                </c:ext>
              </c:extLst>
            </c:dLbl>
            <c:dLbl>
              <c:idx val="3"/>
              <c:tx>
                <c:rich>
                  <a:bodyPr/>
                  <a:lstStyle/>
                  <a:p>
                    <a:fld id="{FB9B154D-1D33-4889-948B-446D1D521C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BEB-4149-9078-F3E7D9C3751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Zacatecas</c:v>
                </c:pt>
              </c:strCache>
            </c:strRef>
          </c:cat>
          <c:val>
            <c:numRef>
              <c:f>_RURALIDAD_!$E$28:$E$31</c:f>
              <c:numCache>
                <c:formatCode>General</c:formatCode>
                <c:ptCount val="4"/>
                <c:pt idx="0">
                  <c:v>11.8</c:v>
                </c:pt>
                <c:pt idx="1">
                  <c:v>15</c:v>
                </c:pt>
                <c:pt idx="3">
                  <c:v>13.7</c:v>
                </c:pt>
              </c:numCache>
            </c:numRef>
          </c:val>
          <c:extLst>
            <c:ext xmlns:c15="http://schemas.microsoft.com/office/drawing/2012/chart" uri="{02D57815-91ED-43cb-92C2-25804820EDAC}">
              <c15:datalabelsRange>
                <c15:f>_RURALIDAD_!$I$28:$I$31</c15:f>
                <c15:dlblRangeCache>
                  <c:ptCount val="4"/>
                  <c:pt idx="0">
                    <c:v>11.8</c:v>
                  </c:pt>
                  <c:pt idx="1">
                    <c:v>15.0</c:v>
                  </c:pt>
                  <c:pt idx="3">
                    <c:v>13.7</c:v>
                  </c:pt>
                </c15:dlblRangeCache>
              </c15:datalabelsRange>
            </c:ext>
            <c:ext xmlns:c16="http://schemas.microsoft.com/office/drawing/2014/chart" uri="{C3380CC4-5D6E-409C-BE32-E72D297353CC}">
              <c16:uniqueId val="{0000000E-EBEB-4149-9078-F3E7D9C37519}"/>
            </c:ext>
          </c:extLst>
        </c:ser>
        <c:ser>
          <c:idx val="3"/>
          <c:order val="3"/>
          <c:tx>
            <c:v>NIV</c:v>
          </c:tx>
          <c:spPr>
            <a:solidFill>
              <a:srgbClr val="862A77"/>
            </a:solidFill>
          </c:spPr>
          <c:invertIfNegative val="0"/>
          <c:dLbls>
            <c:dLbl>
              <c:idx val="0"/>
              <c:layout>
                <c:manualLayout>
                  <c:x val="3.1818181818181704E-2"/>
                  <c:y val="0"/>
                </c:manualLayout>
              </c:layout>
              <c:tx>
                <c:rich>
                  <a:bodyPr/>
                  <a:lstStyle/>
                  <a:p>
                    <a:pPr>
                      <a:defRPr sz="1400" b="1" baseline="0">
                        <a:solidFill>
                          <a:srgbClr val="862A77"/>
                        </a:solidFill>
                        <a:latin typeface="Calibri"/>
                      </a:defRPr>
                    </a:pPr>
                    <a:fld id="{6E77904E-1E82-42D7-9A4D-4EFFC168886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BEB-4149-9078-F3E7D9C37519}"/>
                </c:ext>
              </c:extLst>
            </c:dLbl>
            <c:dLbl>
              <c:idx val="1"/>
              <c:tx>
                <c:rich>
                  <a:bodyPr/>
                  <a:lstStyle/>
                  <a:p>
                    <a:fld id="{66F663DF-C26F-4F20-A98F-ABABC5A612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BEB-4149-9078-F3E7D9C3751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EB-4149-9078-F3E7D9C37519}"/>
                </c:ext>
              </c:extLst>
            </c:dLbl>
            <c:dLbl>
              <c:idx val="3"/>
              <c:layout>
                <c:manualLayout>
                  <c:x val="3.9393939393939502E-2"/>
                  <c:y val="0"/>
                </c:manualLayout>
              </c:layout>
              <c:tx>
                <c:rich>
                  <a:bodyPr/>
                  <a:lstStyle/>
                  <a:p>
                    <a:pPr>
                      <a:defRPr sz="1400" b="1" baseline="0">
                        <a:solidFill>
                          <a:srgbClr val="862A77"/>
                        </a:solidFill>
                        <a:latin typeface="Calibri"/>
                      </a:defRPr>
                    </a:pPr>
                    <a:fld id="{DA79A762-3D8A-4A18-BCB1-B186F334674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BEB-4149-9078-F3E7D9C3751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Zacatecas</c:v>
                </c:pt>
              </c:strCache>
            </c:strRef>
          </c:cat>
          <c:val>
            <c:numRef>
              <c:f>_RURALIDAD_!$F$28:$F$31</c:f>
              <c:numCache>
                <c:formatCode>General</c:formatCode>
                <c:ptCount val="4"/>
                <c:pt idx="0">
                  <c:v>3.2</c:v>
                </c:pt>
                <c:pt idx="1">
                  <c:v>6.6</c:v>
                </c:pt>
                <c:pt idx="3">
                  <c:v>5.3</c:v>
                </c:pt>
              </c:numCache>
            </c:numRef>
          </c:val>
          <c:extLst>
            <c:ext xmlns:c15="http://schemas.microsoft.com/office/drawing/2012/chart" uri="{02D57815-91ED-43cb-92C2-25804820EDAC}">
              <c15:datalabelsRange>
                <c15:f>_RURALIDAD_!$J$28:$J$31</c15:f>
                <c15:dlblRangeCache>
                  <c:ptCount val="4"/>
                  <c:pt idx="0">
                    <c:v>3.2˟</c:v>
                  </c:pt>
                  <c:pt idx="1">
                    <c:v>6.6˟</c:v>
                  </c:pt>
                  <c:pt idx="3">
                    <c:v>5.3˟</c:v>
                  </c:pt>
                </c15:dlblRangeCache>
              </c15:datalabelsRange>
            </c:ext>
            <c:ext xmlns:c16="http://schemas.microsoft.com/office/drawing/2014/chart" uri="{C3380CC4-5D6E-409C-BE32-E72D297353CC}">
              <c16:uniqueId val="{00000013-EBEB-4149-9078-F3E7D9C37519}"/>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C4D-4647-BA8F-ABC637BABB5F}"/>
              </c:ext>
            </c:extLst>
          </c:dPt>
          <c:dPt>
            <c:idx val="3"/>
            <c:marker>
              <c:spPr>
                <a:solidFill>
                  <a:srgbClr val="002060"/>
                </a:solidFill>
                <a:ln>
                  <a:noFill/>
                </a:ln>
              </c:spPr>
            </c:marker>
            <c:bubble3D val="0"/>
            <c:extLst>
              <c:ext xmlns:c16="http://schemas.microsoft.com/office/drawing/2014/chart" uri="{C3380CC4-5D6E-409C-BE32-E72D297353CC}">
                <c16:uniqueId val="{00000001-6C4D-4647-BA8F-ABC637BABB5F}"/>
              </c:ext>
            </c:extLst>
          </c:dPt>
          <c:dPt>
            <c:idx val="5"/>
            <c:marker>
              <c:spPr>
                <a:solidFill>
                  <a:srgbClr val="002060"/>
                </a:solidFill>
                <a:ln>
                  <a:noFill/>
                </a:ln>
              </c:spPr>
            </c:marker>
            <c:bubble3D val="0"/>
            <c:extLst>
              <c:ext xmlns:c16="http://schemas.microsoft.com/office/drawing/2014/chart" uri="{C3380CC4-5D6E-409C-BE32-E72D297353CC}">
                <c16:uniqueId val="{00000002-6C4D-4647-BA8F-ABC637BABB5F}"/>
              </c:ext>
            </c:extLst>
          </c:dPt>
          <c:cat>
            <c:multiLvlStrRef>
              <c:f>_RURALIDAD_INT_!$B$2:$C$7</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_RURALIDAD_INT_!$D$2:$D$7</c:f>
              <c:numCache>
                <c:formatCode>General</c:formatCode>
                <c:ptCount val="6"/>
                <c:pt idx="0">
                  <c:v>484.24400000000003</c:v>
                </c:pt>
                <c:pt idx="1">
                  <c:v>472.24900000000002</c:v>
                </c:pt>
                <c:pt idx="2">
                  <c:v>492.86599999999999</c:v>
                </c:pt>
                <c:pt idx="3">
                  <c:v>480.47300000000001</c:v>
                </c:pt>
                <c:pt idx="4">
                  <c:v>464.45299999999997</c:v>
                </c:pt>
                <c:pt idx="5">
                  <c:v>452.45299999999997</c:v>
                </c:pt>
              </c:numCache>
            </c:numRef>
          </c:val>
          <c:smooth val="0"/>
          <c:extLst>
            <c:ext xmlns:c16="http://schemas.microsoft.com/office/drawing/2014/chart" uri="{C3380CC4-5D6E-409C-BE32-E72D297353CC}">
              <c16:uniqueId val="{00000003-6C4D-4647-BA8F-ABC637BABB5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C4D-4647-BA8F-ABC637BABB5F}"/>
              </c:ext>
            </c:extLst>
          </c:dPt>
          <c:dPt>
            <c:idx val="3"/>
            <c:marker>
              <c:spPr>
                <a:solidFill>
                  <a:srgbClr val="002060"/>
                </a:solidFill>
                <a:ln>
                  <a:noFill/>
                </a:ln>
              </c:spPr>
            </c:marker>
            <c:bubble3D val="0"/>
            <c:extLst>
              <c:ext xmlns:c16="http://schemas.microsoft.com/office/drawing/2014/chart" uri="{C3380CC4-5D6E-409C-BE32-E72D297353CC}">
                <c16:uniqueId val="{00000005-6C4D-4647-BA8F-ABC637BABB5F}"/>
              </c:ext>
            </c:extLst>
          </c:dPt>
          <c:dPt>
            <c:idx val="5"/>
            <c:marker>
              <c:spPr>
                <a:solidFill>
                  <a:srgbClr val="002060"/>
                </a:solidFill>
                <a:ln>
                  <a:noFill/>
                </a:ln>
              </c:spPr>
            </c:marker>
            <c:bubble3D val="0"/>
            <c:extLst>
              <c:ext xmlns:c16="http://schemas.microsoft.com/office/drawing/2014/chart" uri="{C3380CC4-5D6E-409C-BE32-E72D297353CC}">
                <c16:uniqueId val="{00000006-6C4D-4647-BA8F-ABC637BABB5F}"/>
              </c:ext>
            </c:extLst>
          </c:dPt>
          <c:cat>
            <c:multiLvlStrRef>
              <c:f>_RURALIDAD_INT_!$B$2:$C$7</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_RURALIDAD_INT_!$E$2:$E$7</c:f>
              <c:numCache>
                <c:formatCode>General</c:formatCode>
                <c:ptCount val="6"/>
                <c:pt idx="0">
                  <c:v>501.75599999999997</c:v>
                </c:pt>
                <c:pt idx="1">
                  <c:v>491.75099999999998</c:v>
                </c:pt>
                <c:pt idx="2">
                  <c:v>519.13400000000001</c:v>
                </c:pt>
                <c:pt idx="3">
                  <c:v>509.52699999999999</c:v>
                </c:pt>
                <c:pt idx="4">
                  <c:v>485.54700000000003</c:v>
                </c:pt>
                <c:pt idx="5">
                  <c:v>473.54700000000003</c:v>
                </c:pt>
              </c:numCache>
            </c:numRef>
          </c:val>
          <c:smooth val="0"/>
          <c:extLst>
            <c:ext xmlns:c16="http://schemas.microsoft.com/office/drawing/2014/chart" uri="{C3380CC4-5D6E-409C-BE32-E72D297353CC}">
              <c16:uniqueId val="{00000007-6C4D-4647-BA8F-ABC637BABB5F}"/>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C4D-4647-BA8F-ABC637BABB5F}"/>
              </c:ext>
            </c:extLst>
          </c:dPt>
          <c:dPt>
            <c:idx val="3"/>
            <c:marker>
              <c:spPr>
                <a:solidFill>
                  <a:srgbClr val="002060"/>
                </a:solidFill>
                <a:ln>
                  <a:noFill/>
                </a:ln>
              </c:spPr>
            </c:marker>
            <c:bubble3D val="0"/>
            <c:extLst>
              <c:ext xmlns:c16="http://schemas.microsoft.com/office/drawing/2014/chart" uri="{C3380CC4-5D6E-409C-BE32-E72D297353CC}">
                <c16:uniqueId val="{00000009-6C4D-4647-BA8F-ABC637BABB5F}"/>
              </c:ext>
            </c:extLst>
          </c:dPt>
          <c:dPt>
            <c:idx val="5"/>
            <c:marker>
              <c:spPr>
                <a:solidFill>
                  <a:srgbClr val="002060"/>
                </a:solidFill>
                <a:ln>
                  <a:noFill/>
                </a:ln>
              </c:spPr>
            </c:marker>
            <c:bubble3D val="0"/>
            <c:extLst>
              <c:ext xmlns:c16="http://schemas.microsoft.com/office/drawing/2014/chart" uri="{C3380CC4-5D6E-409C-BE32-E72D297353CC}">
                <c16:uniqueId val="{0000000A-6C4D-4647-BA8F-ABC637BABB5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4D-4647-BA8F-ABC637BABB5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4D-4647-BA8F-ABC637BABB5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4D-4647-BA8F-ABC637BABB5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_RURALIDAD_INT_!$F$2:$F$7</c:f>
              <c:numCache>
                <c:formatCode>General</c:formatCode>
                <c:ptCount val="6"/>
                <c:pt idx="0">
                  <c:v>493</c:v>
                </c:pt>
                <c:pt idx="1">
                  <c:v>482</c:v>
                </c:pt>
                <c:pt idx="2">
                  <c:v>506</c:v>
                </c:pt>
                <c:pt idx="3">
                  <c:v>495</c:v>
                </c:pt>
                <c:pt idx="4">
                  <c:v>475</c:v>
                </c:pt>
                <c:pt idx="5">
                  <c:v>463</c:v>
                </c:pt>
              </c:numCache>
            </c:numRef>
          </c:val>
          <c:smooth val="0"/>
          <c:extLst>
            <c:ext xmlns:c16="http://schemas.microsoft.com/office/drawing/2014/chart" uri="{C3380CC4-5D6E-409C-BE32-E72D297353CC}">
              <c16:uniqueId val="{0000000B-6C4D-4647-BA8F-ABC637BABB5F}"/>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296-4CFB-A88C-9636018C2558}"/>
              </c:ext>
            </c:extLst>
          </c:dPt>
          <c:dPt>
            <c:idx val="3"/>
            <c:marker>
              <c:spPr>
                <a:solidFill>
                  <a:srgbClr val="002060"/>
                </a:solidFill>
                <a:ln>
                  <a:noFill/>
                </a:ln>
              </c:spPr>
            </c:marker>
            <c:bubble3D val="0"/>
            <c:extLst>
              <c:ext xmlns:c16="http://schemas.microsoft.com/office/drawing/2014/chart" uri="{C3380CC4-5D6E-409C-BE32-E72D297353CC}">
                <c16:uniqueId val="{00000001-A296-4CFB-A88C-9636018C2558}"/>
              </c:ext>
            </c:extLst>
          </c:dPt>
          <c:dPt>
            <c:idx val="5"/>
            <c:marker>
              <c:spPr>
                <a:solidFill>
                  <a:srgbClr val="002060"/>
                </a:solidFill>
                <a:ln>
                  <a:noFill/>
                </a:ln>
              </c:spPr>
            </c:marker>
            <c:bubble3D val="0"/>
            <c:extLst>
              <c:ext xmlns:c16="http://schemas.microsoft.com/office/drawing/2014/chart" uri="{C3380CC4-5D6E-409C-BE32-E72D297353CC}">
                <c16:uniqueId val="{00000002-A296-4CFB-A88C-9636018C2558}"/>
              </c:ext>
            </c:extLst>
          </c:dPt>
          <c:cat>
            <c:multiLvlStrRef>
              <c:f>_RURALIDAD_INT_!$B$27:$C$32</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_RURALIDAD_INT_!$D$27:$D$32</c:f>
              <c:numCache>
                <c:formatCode>General</c:formatCode>
                <c:ptCount val="6"/>
                <c:pt idx="0">
                  <c:v>495.24900000000002</c:v>
                </c:pt>
                <c:pt idx="1">
                  <c:v>478.65699999999998</c:v>
                </c:pt>
                <c:pt idx="2">
                  <c:v>495.86599999999999</c:v>
                </c:pt>
                <c:pt idx="3">
                  <c:v>479.488</c:v>
                </c:pt>
                <c:pt idx="4">
                  <c:v>485.274</c:v>
                </c:pt>
                <c:pt idx="5">
                  <c:v>467.25900000000001</c:v>
                </c:pt>
              </c:numCache>
            </c:numRef>
          </c:val>
          <c:smooth val="0"/>
          <c:extLst>
            <c:ext xmlns:c16="http://schemas.microsoft.com/office/drawing/2014/chart" uri="{C3380CC4-5D6E-409C-BE32-E72D297353CC}">
              <c16:uniqueId val="{00000003-A296-4CFB-A88C-9636018C255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296-4CFB-A88C-9636018C2558}"/>
              </c:ext>
            </c:extLst>
          </c:dPt>
          <c:dPt>
            <c:idx val="3"/>
            <c:marker>
              <c:spPr>
                <a:solidFill>
                  <a:srgbClr val="002060"/>
                </a:solidFill>
                <a:ln>
                  <a:noFill/>
                </a:ln>
              </c:spPr>
            </c:marker>
            <c:bubble3D val="0"/>
            <c:extLst>
              <c:ext xmlns:c16="http://schemas.microsoft.com/office/drawing/2014/chart" uri="{C3380CC4-5D6E-409C-BE32-E72D297353CC}">
                <c16:uniqueId val="{00000005-A296-4CFB-A88C-9636018C2558}"/>
              </c:ext>
            </c:extLst>
          </c:dPt>
          <c:dPt>
            <c:idx val="5"/>
            <c:marker>
              <c:spPr>
                <a:solidFill>
                  <a:srgbClr val="002060"/>
                </a:solidFill>
                <a:ln>
                  <a:noFill/>
                </a:ln>
              </c:spPr>
            </c:marker>
            <c:bubble3D val="0"/>
            <c:extLst>
              <c:ext xmlns:c16="http://schemas.microsoft.com/office/drawing/2014/chart" uri="{C3380CC4-5D6E-409C-BE32-E72D297353CC}">
                <c16:uniqueId val="{00000006-A296-4CFB-A88C-9636018C2558}"/>
              </c:ext>
            </c:extLst>
          </c:dPt>
          <c:cat>
            <c:multiLvlStrRef>
              <c:f>_RURALIDAD_INT_!$B$27:$C$32</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_RURALIDAD_INT_!$E$27:$E$32</c:f>
              <c:numCache>
                <c:formatCode>General</c:formatCode>
                <c:ptCount val="6"/>
                <c:pt idx="0">
                  <c:v>514.75099999999998</c:v>
                </c:pt>
                <c:pt idx="1">
                  <c:v>501.34300000000002</c:v>
                </c:pt>
                <c:pt idx="2">
                  <c:v>522.13400000000001</c:v>
                </c:pt>
                <c:pt idx="3">
                  <c:v>514.51199999999994</c:v>
                </c:pt>
                <c:pt idx="4">
                  <c:v>514.726</c:v>
                </c:pt>
                <c:pt idx="5">
                  <c:v>490.74099999999999</c:v>
                </c:pt>
              </c:numCache>
            </c:numRef>
          </c:val>
          <c:smooth val="0"/>
          <c:extLst>
            <c:ext xmlns:c16="http://schemas.microsoft.com/office/drawing/2014/chart" uri="{C3380CC4-5D6E-409C-BE32-E72D297353CC}">
              <c16:uniqueId val="{00000007-A296-4CFB-A88C-9636018C2558}"/>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296-4CFB-A88C-9636018C2558}"/>
              </c:ext>
            </c:extLst>
          </c:dPt>
          <c:dPt>
            <c:idx val="3"/>
            <c:marker>
              <c:spPr>
                <a:solidFill>
                  <a:srgbClr val="002060"/>
                </a:solidFill>
                <a:ln>
                  <a:noFill/>
                </a:ln>
              </c:spPr>
            </c:marker>
            <c:bubble3D val="0"/>
            <c:extLst>
              <c:ext xmlns:c16="http://schemas.microsoft.com/office/drawing/2014/chart" uri="{C3380CC4-5D6E-409C-BE32-E72D297353CC}">
                <c16:uniqueId val="{00000009-A296-4CFB-A88C-9636018C2558}"/>
              </c:ext>
            </c:extLst>
          </c:dPt>
          <c:dPt>
            <c:idx val="5"/>
            <c:marker>
              <c:spPr>
                <a:solidFill>
                  <a:srgbClr val="002060"/>
                </a:solidFill>
                <a:ln>
                  <a:noFill/>
                </a:ln>
              </c:spPr>
            </c:marker>
            <c:bubble3D val="0"/>
            <c:extLst>
              <c:ext xmlns:c16="http://schemas.microsoft.com/office/drawing/2014/chart" uri="{C3380CC4-5D6E-409C-BE32-E72D297353CC}">
                <c16:uniqueId val="{0000000A-A296-4CFB-A88C-9636018C255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96-4CFB-A88C-9636018C2558}"/>
                </c:ext>
              </c:extLst>
            </c:dLbl>
            <c:dLbl>
              <c:idx val="2"/>
              <c:layout>
                <c:manualLayout>
                  <c:x val="0"/>
                  <c:y val="-1.265822784810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96-4CFB-A88C-9636018C2558}"/>
                </c:ext>
              </c:extLst>
            </c:dLbl>
            <c:dLbl>
              <c:idx val="3"/>
              <c:layout>
                <c:manualLayout>
                  <c:x val="0"/>
                  <c:y val="3.0379746835443037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96-4CFB-A88C-9636018C2558}"/>
                </c:ext>
              </c:extLst>
            </c:dLbl>
            <c:dLbl>
              <c:idx val="4"/>
              <c:layout>
                <c:manualLayout>
                  <c:x val="0"/>
                  <c:y val="-3.0379746835443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96-4CFB-A88C-9636018C255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96-4CFB-A88C-9636018C255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Zacatecas</c:v>
                  </c:pt>
                  <c:pt idx="2">
                    <c:v>Urbana</c:v>
                  </c:pt>
                  <c:pt idx="4">
                    <c:v>Rural</c:v>
                  </c:pt>
                </c:lvl>
              </c:multiLvlStrCache>
            </c:multiLvlStrRef>
          </c:cat>
          <c:val>
            <c:numRef>
              <c:f>_RURALIDAD_INT_!$F$27:$F$32</c:f>
              <c:numCache>
                <c:formatCode>General</c:formatCode>
                <c:ptCount val="6"/>
                <c:pt idx="0">
                  <c:v>505</c:v>
                </c:pt>
                <c:pt idx="1">
                  <c:v>490</c:v>
                </c:pt>
                <c:pt idx="2">
                  <c:v>509</c:v>
                </c:pt>
                <c:pt idx="3">
                  <c:v>497</c:v>
                </c:pt>
                <c:pt idx="4">
                  <c:v>500</c:v>
                </c:pt>
                <c:pt idx="5">
                  <c:v>479</c:v>
                </c:pt>
              </c:numCache>
            </c:numRef>
          </c:val>
          <c:smooth val="0"/>
          <c:extLst>
            <c:ext xmlns:c16="http://schemas.microsoft.com/office/drawing/2014/chart" uri="{C3380CC4-5D6E-409C-BE32-E72D297353CC}">
              <c16:uniqueId val="{0000000D-A296-4CFB-A88C-9636018C2558}"/>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9F75F98C-597C-4335-BBC5-0BCD645A93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2AB2658A-6473-4A92-B2D3-2F0B6FF85F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C3ADB339-B2BB-4F2E-A6E9-B5A67338D2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D7FCCF0C-86D6-47EA-91F5-E5EE17E490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CDA33676-9B22-45BC-958E-FCC88B11E9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451B1B4E-B6A4-4C70-9B75-7A28230EA0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6F94291C-9BC1-46B2-8071-144C79A4A5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BB326696-51AF-486C-8D14-030DBB4FA5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F37B0F29-FDC2-456E-A2CC-84C1075047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56B2447B-2CE0-455B-B767-3F8C88D17B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E878A4F7-80F7-4622-B96F-60A134FEFE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FA617F4D-9228-4091-BCB0-CF2B1A56F2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7A649391-337F-47EA-B790-43CC687A06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F9D4DE46-AF8B-4665-8322-CB835C6EDD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B9CE110C-0ADD-4E90-89FE-ECCA93C457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2F87DD26-DA7A-4AD1-9982-0BA48B16A0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92D22000-36B2-47D9-AE85-FBCFC554F3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D8806D7F-5271-4738-84DB-3A48FDCC5B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D317EA33-191E-405F-AD14-06F217905E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6D2F527F-7B97-4B86-8C74-06FF307C6C1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AC11A50D-6BC0-4FD7-9E50-8C2B0428A8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61548A05-D62D-4926-B149-25CAD06B9F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2BAA53D2-CCB4-47F1-BE1B-B23F66E072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192F1B14-C96B-49F4-BC6C-A5CEEF89DD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AA7BAD6E-F912-43DC-A167-1230CB8A45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E4845D1E-C376-46CE-BF0B-866D9EFB0D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57C312D8-16DC-4E8C-8305-DC9C4F4FFB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BBB2A776-28DE-44D6-9FFA-C74D91EBA9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E843F149-7F2A-4AD6-ADE7-B811FF7E8F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289E5A3B-0048-4AF2-BE5A-7927F5ED79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48A3A483-7880-47C7-BD3B-038FFD06EA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DA694F15-D068-4BB2-9F30-543D842EE7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D89DF944-1B4F-4E06-AF37-03ACD1A4A7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79C2BAE3-9CC1-4165-8AE7-B116203187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538209E5-7319-41C9-9084-AF2E19DA0C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E06A83D2-1372-46E0-BE17-25799EF79B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B98DFD30-9654-4996-BD23-49B4BE0EF2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8655558B-8F9C-44BA-8F06-C42EF77164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446ECB4E-373E-4785-9EF5-D886077AB3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17286082-0B1F-42D3-8AE8-669B3AFE70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EC775D82-1710-437D-A8FF-4B5C342D12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42B8AFA4-AD47-453D-8CD3-6233239E5F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56003337-D2E8-483C-828F-BDD1B70A6C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3BF1DAC0-C452-4FD1-A0BD-054318262B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7C9D0E71-C9F2-4535-BC3E-25F1D50A56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2E043B8B-88C0-4E73-902C-BF6D3F6B46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E7787789-7D5B-4EDC-89B7-0641181B0C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440BD265-89EC-4A3D-98E7-1197402A11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439</c:v>
                </c:pt>
                <c:pt idx="1">
                  <c:v>468</c:v>
                </c:pt>
                <c:pt idx="2">
                  <c:v>499</c:v>
                </c:pt>
                <c:pt idx="3">
                  <c:v>530</c:v>
                </c:pt>
              </c:numCache>
            </c:numRef>
          </c:val>
          <c:smooth val="0"/>
          <c:extLst>
            <c:ext xmlns:c16="http://schemas.microsoft.com/office/drawing/2014/chart" uri="{C3380CC4-5D6E-409C-BE32-E72D297353CC}">
              <c16:uniqueId val="{00000000-0EB7-439C-8E30-3E6F8AD25B8E}"/>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447</c:v>
                </c:pt>
                <c:pt idx="1">
                  <c:v>479</c:v>
                </c:pt>
                <c:pt idx="2">
                  <c:v>505</c:v>
                </c:pt>
                <c:pt idx="3">
                  <c:v>532</c:v>
                </c:pt>
              </c:numCache>
            </c:numRef>
          </c:val>
          <c:smooth val="0"/>
          <c:extLst>
            <c:ext xmlns:c16="http://schemas.microsoft.com/office/drawing/2014/chart" uri="{C3380CC4-5D6E-409C-BE32-E72D297353CC}">
              <c16:uniqueId val="{00000000-DA37-4789-943B-7292C69AEB7D}"/>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416</c:v>
                </c:pt>
                <c:pt idx="1">
                  <c:v>454</c:v>
                </c:pt>
                <c:pt idx="2">
                  <c:v>481</c:v>
                </c:pt>
                <c:pt idx="3">
                  <c:v>524</c:v>
                </c:pt>
              </c:numCache>
            </c:numRef>
          </c:val>
          <c:smooth val="0"/>
          <c:extLst>
            <c:ext xmlns:c16="http://schemas.microsoft.com/office/drawing/2014/chart" uri="{C3380CC4-5D6E-409C-BE32-E72D297353CC}">
              <c16:uniqueId val="{00000000-D2B0-40B7-8303-E93505F17D8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433</c:v>
                </c:pt>
                <c:pt idx="1">
                  <c:v>465</c:v>
                </c:pt>
                <c:pt idx="2">
                  <c:v>488</c:v>
                </c:pt>
                <c:pt idx="3">
                  <c:v>526</c:v>
                </c:pt>
              </c:numCache>
            </c:numRef>
          </c:val>
          <c:smooth val="0"/>
          <c:extLst>
            <c:ext xmlns:c16="http://schemas.microsoft.com/office/drawing/2014/chart" uri="{C3380CC4-5D6E-409C-BE32-E72D297353CC}">
              <c16:uniqueId val="{00000000-4B12-4DA7-9CAB-CAC9C4FD874A}"/>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440</c:v>
                </c:pt>
                <c:pt idx="1">
                  <c:v>463</c:v>
                </c:pt>
                <c:pt idx="2">
                  <c:v>486</c:v>
                </c:pt>
                <c:pt idx="3">
                  <c:v>518</c:v>
                </c:pt>
              </c:numCache>
            </c:numRef>
          </c:val>
          <c:smooth val="0"/>
          <c:extLst>
            <c:ext xmlns:c16="http://schemas.microsoft.com/office/drawing/2014/chart" uri="{C3380CC4-5D6E-409C-BE32-E72D297353CC}">
              <c16:uniqueId val="{00000000-C902-4C4F-9A3C-E285752909B5}"/>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446</c:v>
                </c:pt>
                <c:pt idx="1">
                  <c:v>471</c:v>
                </c:pt>
                <c:pt idx="2">
                  <c:v>492</c:v>
                </c:pt>
                <c:pt idx="3">
                  <c:v>526</c:v>
                </c:pt>
              </c:numCache>
            </c:numRef>
          </c:val>
          <c:smooth val="0"/>
          <c:extLst>
            <c:ext xmlns:c16="http://schemas.microsoft.com/office/drawing/2014/chart" uri="{C3380CC4-5D6E-409C-BE32-E72D297353CC}">
              <c16:uniqueId val="{00000000-21D2-4201-BD81-BD8A802C28F2}"/>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C71FDF4-2840-45FE-8F7F-3C4870B564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258-49B3-9419-8023DEF84C1E}"/>
                </c:ext>
              </c:extLst>
            </c:dLbl>
            <c:dLbl>
              <c:idx val="1"/>
              <c:tx>
                <c:rich>
                  <a:bodyPr/>
                  <a:lstStyle/>
                  <a:p>
                    <a:fld id="{118781D0-DBAF-4E6F-85E1-18E30BE0BF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258-49B3-9419-8023DEF84C1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58-49B3-9419-8023DEF84C1E}"/>
                </c:ext>
              </c:extLst>
            </c:dLbl>
            <c:dLbl>
              <c:idx val="3"/>
              <c:tx>
                <c:rich>
                  <a:bodyPr/>
                  <a:lstStyle/>
                  <a:p>
                    <a:fld id="{DAE1967F-552F-44AD-9B6C-48CB361A07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258-49B3-9419-8023DEF84C1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Zacatecas</c:v>
                </c:pt>
              </c:strCache>
            </c:strRef>
          </c:cat>
          <c:val>
            <c:numRef>
              <c:f>_SEXO_!$C$2:$C$5</c:f>
              <c:numCache>
                <c:formatCode>General</c:formatCode>
                <c:ptCount val="4"/>
                <c:pt idx="0">
                  <c:v>-64</c:v>
                </c:pt>
                <c:pt idx="1">
                  <c:v>-47.9</c:v>
                </c:pt>
                <c:pt idx="3">
                  <c:v>-55.7</c:v>
                </c:pt>
              </c:numCache>
            </c:numRef>
          </c:val>
          <c:extLst>
            <c:ext xmlns:c15="http://schemas.microsoft.com/office/drawing/2012/chart" uri="{02D57815-91ED-43cb-92C2-25804820EDAC}">
              <c15:datalabelsRange>
                <c15:f>_SEXO_!$G$2:$G$5</c15:f>
                <c15:dlblRangeCache>
                  <c:ptCount val="4"/>
                  <c:pt idx="0">
                    <c:v>64.0</c:v>
                  </c:pt>
                  <c:pt idx="1">
                    <c:v>47.9</c:v>
                  </c:pt>
                  <c:pt idx="3">
                    <c:v>55.7</c:v>
                  </c:pt>
                </c15:dlblRangeCache>
              </c15:datalabelsRange>
            </c:ext>
            <c:ext xmlns:c16="http://schemas.microsoft.com/office/drawing/2014/chart" uri="{C3380CC4-5D6E-409C-BE32-E72D297353CC}">
              <c16:uniqueId val="{00000004-9258-49B3-9419-8023DEF84C1E}"/>
            </c:ext>
          </c:extLst>
        </c:ser>
        <c:ser>
          <c:idx val="1"/>
          <c:order val="1"/>
          <c:tx>
            <c:v>NII</c:v>
          </c:tx>
          <c:spPr>
            <a:solidFill>
              <a:srgbClr val="B07CAA"/>
            </a:solidFill>
          </c:spPr>
          <c:invertIfNegative val="0"/>
          <c:dLbls>
            <c:dLbl>
              <c:idx val="0"/>
              <c:tx>
                <c:rich>
                  <a:bodyPr/>
                  <a:lstStyle/>
                  <a:p>
                    <a:fld id="{7A388B57-8B0A-46FB-BED8-02AF23D480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258-49B3-9419-8023DEF84C1E}"/>
                </c:ext>
              </c:extLst>
            </c:dLbl>
            <c:dLbl>
              <c:idx val="1"/>
              <c:tx>
                <c:rich>
                  <a:bodyPr/>
                  <a:lstStyle/>
                  <a:p>
                    <a:fld id="{7AF0A505-33EA-41D7-8C2B-F5AF35F8A7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258-49B3-9419-8023DEF84C1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58-49B3-9419-8023DEF84C1E}"/>
                </c:ext>
              </c:extLst>
            </c:dLbl>
            <c:dLbl>
              <c:idx val="3"/>
              <c:tx>
                <c:rich>
                  <a:bodyPr/>
                  <a:lstStyle/>
                  <a:p>
                    <a:fld id="{987C897C-C60C-4629-9E22-DFB5B26719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258-49B3-9419-8023DEF84C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Zacatecas</c:v>
                </c:pt>
              </c:strCache>
            </c:strRef>
          </c:cat>
          <c:val>
            <c:numRef>
              <c:f>_SEXO_!$D$2:$D$5</c:f>
              <c:numCache>
                <c:formatCode>General</c:formatCode>
                <c:ptCount val="4"/>
                <c:pt idx="0">
                  <c:v>28.4</c:v>
                </c:pt>
                <c:pt idx="1">
                  <c:v>35.799999999999997</c:v>
                </c:pt>
                <c:pt idx="3">
                  <c:v>32.200000000000003</c:v>
                </c:pt>
              </c:numCache>
            </c:numRef>
          </c:val>
          <c:extLst>
            <c:ext xmlns:c15="http://schemas.microsoft.com/office/drawing/2012/chart" uri="{02D57815-91ED-43cb-92C2-25804820EDAC}">
              <c15:datalabelsRange>
                <c15:f>_SEXO_!$H$2:$H$5</c15:f>
                <c15:dlblRangeCache>
                  <c:ptCount val="4"/>
                  <c:pt idx="0">
                    <c:v>28.4</c:v>
                  </c:pt>
                  <c:pt idx="1">
                    <c:v>35.8</c:v>
                  </c:pt>
                  <c:pt idx="3">
                    <c:v>32.2</c:v>
                  </c:pt>
                </c15:dlblRangeCache>
              </c15:datalabelsRange>
            </c:ext>
            <c:ext xmlns:c16="http://schemas.microsoft.com/office/drawing/2014/chart" uri="{C3380CC4-5D6E-409C-BE32-E72D297353CC}">
              <c16:uniqueId val="{00000009-9258-49B3-9419-8023DEF84C1E}"/>
            </c:ext>
          </c:extLst>
        </c:ser>
        <c:ser>
          <c:idx val="2"/>
          <c:order val="2"/>
          <c:tx>
            <c:v>NIII</c:v>
          </c:tx>
          <c:spPr>
            <a:solidFill>
              <a:srgbClr val="9A528E"/>
            </a:solidFill>
          </c:spPr>
          <c:invertIfNegative val="0"/>
          <c:dLbls>
            <c:dLbl>
              <c:idx val="0"/>
              <c:tx>
                <c:rich>
                  <a:bodyPr/>
                  <a:lstStyle/>
                  <a:p>
                    <a:fld id="{84E002A9-6EB5-4CFD-A5D4-24539A9B96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258-49B3-9419-8023DEF84C1E}"/>
                </c:ext>
              </c:extLst>
            </c:dLbl>
            <c:dLbl>
              <c:idx val="1"/>
              <c:tx>
                <c:rich>
                  <a:bodyPr/>
                  <a:lstStyle/>
                  <a:p>
                    <a:fld id="{020DD2C6-2A6B-4FA0-92BC-00309CC4E2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258-49B3-9419-8023DEF84C1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58-49B3-9419-8023DEF84C1E}"/>
                </c:ext>
              </c:extLst>
            </c:dLbl>
            <c:dLbl>
              <c:idx val="3"/>
              <c:tx>
                <c:rich>
                  <a:bodyPr/>
                  <a:lstStyle/>
                  <a:p>
                    <a:fld id="{A90636E3-64B3-4263-B958-E0DDDD6B24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258-49B3-9419-8023DEF84C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Zacatecas</c:v>
                </c:pt>
              </c:strCache>
            </c:strRef>
          </c:cat>
          <c:val>
            <c:numRef>
              <c:f>_SEXO_!$E$2:$E$5</c:f>
              <c:numCache>
                <c:formatCode>General</c:formatCode>
                <c:ptCount val="4"/>
                <c:pt idx="0">
                  <c:v>6.6</c:v>
                </c:pt>
                <c:pt idx="1">
                  <c:v>14.4</c:v>
                </c:pt>
                <c:pt idx="3">
                  <c:v>10.7</c:v>
                </c:pt>
              </c:numCache>
            </c:numRef>
          </c:val>
          <c:extLst>
            <c:ext xmlns:c15="http://schemas.microsoft.com/office/drawing/2012/chart" uri="{02D57815-91ED-43cb-92C2-25804820EDAC}">
              <c15:datalabelsRange>
                <c15:f>_SEXO_!$I$2:$I$5</c15:f>
                <c15:dlblRangeCache>
                  <c:ptCount val="4"/>
                  <c:pt idx="0">
                    <c:v>6.6</c:v>
                  </c:pt>
                  <c:pt idx="1">
                    <c:v>14.4</c:v>
                  </c:pt>
                  <c:pt idx="3">
                    <c:v>10.7</c:v>
                  </c:pt>
                </c15:dlblRangeCache>
              </c15:datalabelsRange>
            </c:ext>
            <c:ext xmlns:c16="http://schemas.microsoft.com/office/drawing/2014/chart" uri="{C3380CC4-5D6E-409C-BE32-E72D297353CC}">
              <c16:uniqueId val="{0000000E-9258-49B3-9419-8023DEF84C1E}"/>
            </c:ext>
          </c:extLst>
        </c:ser>
        <c:ser>
          <c:idx val="3"/>
          <c:order val="3"/>
          <c:tx>
            <c:v>NIV</c:v>
          </c:tx>
          <c:spPr>
            <a:solidFill>
              <a:srgbClr val="862A77"/>
            </a:solidFill>
          </c:spPr>
          <c:invertIfNegative val="0"/>
          <c:dLbls>
            <c:dLbl>
              <c:idx val="0"/>
              <c:layout>
                <c:manualLayout>
                  <c:x val="2.5757575757575757E-2"/>
                  <c:y val="0"/>
                </c:manualLayout>
              </c:layout>
              <c:tx>
                <c:rich>
                  <a:bodyPr/>
                  <a:lstStyle/>
                  <a:p>
                    <a:fld id="{4FA29B98-3116-4B8B-AC1C-94C0276502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258-49B3-9419-8023DEF84C1E}"/>
                </c:ext>
              </c:extLst>
            </c:dLbl>
            <c:dLbl>
              <c:idx val="1"/>
              <c:layout>
                <c:manualLayout>
                  <c:x val="2.5757575757575646E-2"/>
                  <c:y val="0"/>
                </c:manualLayout>
              </c:layout>
              <c:tx>
                <c:rich>
                  <a:bodyPr/>
                  <a:lstStyle/>
                  <a:p>
                    <a:fld id="{16EBBA9A-87F7-47F3-A43F-AEA483F6C8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258-49B3-9419-8023DEF84C1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58-49B3-9419-8023DEF84C1E}"/>
                </c:ext>
              </c:extLst>
            </c:dLbl>
            <c:dLbl>
              <c:idx val="3"/>
              <c:layout>
                <c:manualLayout>
                  <c:x val="2.5757575757575757E-2"/>
                  <c:y val="0"/>
                </c:manualLayout>
              </c:layout>
              <c:tx>
                <c:rich>
                  <a:bodyPr/>
                  <a:lstStyle/>
                  <a:p>
                    <a:fld id="{DD9E70BD-AF71-4700-88E5-2D91429271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258-49B3-9419-8023DEF84C1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Zacatecas</c:v>
                </c:pt>
              </c:strCache>
            </c:strRef>
          </c:cat>
          <c:val>
            <c:numRef>
              <c:f>_SEXO_!$F$2:$F$5</c:f>
              <c:numCache>
                <c:formatCode>General</c:formatCode>
                <c:ptCount val="4"/>
                <c:pt idx="0">
                  <c:v>0.9</c:v>
                </c:pt>
                <c:pt idx="1">
                  <c:v>1.9</c:v>
                </c:pt>
                <c:pt idx="3">
                  <c:v>1.4</c:v>
                </c:pt>
              </c:numCache>
            </c:numRef>
          </c:val>
          <c:extLst>
            <c:ext xmlns:c15="http://schemas.microsoft.com/office/drawing/2012/chart" uri="{02D57815-91ED-43cb-92C2-25804820EDAC}">
              <c15:datalabelsRange>
                <c15:f>_SEXO_!$J$2:$J$5</c15:f>
                <c15:dlblRangeCache>
                  <c:ptCount val="4"/>
                  <c:pt idx="0">
                    <c:v>0.9˟</c:v>
                  </c:pt>
                  <c:pt idx="1">
                    <c:v>1.9˟</c:v>
                  </c:pt>
                  <c:pt idx="3">
                    <c:v>1.4˟</c:v>
                  </c:pt>
                </c15:dlblRangeCache>
              </c15:datalabelsRange>
            </c:ext>
            <c:ext xmlns:c16="http://schemas.microsoft.com/office/drawing/2014/chart" uri="{C3380CC4-5D6E-409C-BE32-E72D297353CC}">
              <c16:uniqueId val="{00000013-9258-49B3-9419-8023DEF84C1E}"/>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335848F-9F8C-4664-AA30-406853739A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D0A-4D7F-AB7B-029EFF075576}"/>
                </c:ext>
              </c:extLst>
            </c:dLbl>
            <c:dLbl>
              <c:idx val="1"/>
              <c:tx>
                <c:rich>
                  <a:bodyPr/>
                  <a:lstStyle/>
                  <a:p>
                    <a:fld id="{C0E4E1F8-A06C-4FD0-AD2F-08680B6A3D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D0A-4D7F-AB7B-029EFF07557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A-4D7F-AB7B-029EFF075576}"/>
                </c:ext>
              </c:extLst>
            </c:dLbl>
            <c:dLbl>
              <c:idx val="3"/>
              <c:tx>
                <c:rich>
                  <a:bodyPr/>
                  <a:lstStyle/>
                  <a:p>
                    <a:fld id="{9BAABAEA-293A-45C9-9527-8FDAC9E6E9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D0A-4D7F-AB7B-029EFF07557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Zacatecas</c:v>
                </c:pt>
              </c:strCache>
            </c:strRef>
          </c:cat>
          <c:val>
            <c:numRef>
              <c:f>_SEXO_!$C$28:$C$31</c:f>
              <c:numCache>
                <c:formatCode>General</c:formatCode>
                <c:ptCount val="4"/>
                <c:pt idx="0">
                  <c:v>-67.8</c:v>
                </c:pt>
                <c:pt idx="1">
                  <c:v>-59.3</c:v>
                </c:pt>
                <c:pt idx="3">
                  <c:v>-63.4</c:v>
                </c:pt>
              </c:numCache>
            </c:numRef>
          </c:val>
          <c:extLst>
            <c:ext xmlns:c15="http://schemas.microsoft.com/office/drawing/2012/chart" uri="{02D57815-91ED-43cb-92C2-25804820EDAC}">
              <c15:datalabelsRange>
                <c15:f>_SEXO_!$G$28:$G$31</c15:f>
                <c15:dlblRangeCache>
                  <c:ptCount val="4"/>
                  <c:pt idx="0">
                    <c:v>67.8</c:v>
                  </c:pt>
                  <c:pt idx="1">
                    <c:v>59.3</c:v>
                  </c:pt>
                  <c:pt idx="3">
                    <c:v>63.4</c:v>
                  </c:pt>
                </c15:dlblRangeCache>
              </c15:datalabelsRange>
            </c:ext>
            <c:ext xmlns:c16="http://schemas.microsoft.com/office/drawing/2014/chart" uri="{C3380CC4-5D6E-409C-BE32-E72D297353CC}">
              <c16:uniqueId val="{00000004-FD0A-4D7F-AB7B-029EFF075576}"/>
            </c:ext>
          </c:extLst>
        </c:ser>
        <c:ser>
          <c:idx val="1"/>
          <c:order val="1"/>
          <c:tx>
            <c:v>NII</c:v>
          </c:tx>
          <c:spPr>
            <a:solidFill>
              <a:srgbClr val="B07CAA"/>
            </a:solidFill>
          </c:spPr>
          <c:invertIfNegative val="0"/>
          <c:dLbls>
            <c:dLbl>
              <c:idx val="0"/>
              <c:tx>
                <c:rich>
                  <a:bodyPr/>
                  <a:lstStyle/>
                  <a:p>
                    <a:fld id="{B14D8042-13DC-47EF-BEF5-98EA93BCA1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D0A-4D7F-AB7B-029EFF075576}"/>
                </c:ext>
              </c:extLst>
            </c:dLbl>
            <c:dLbl>
              <c:idx val="1"/>
              <c:tx>
                <c:rich>
                  <a:bodyPr/>
                  <a:lstStyle/>
                  <a:p>
                    <a:fld id="{ACE5FA87-1F2B-4256-AB70-FB9B2CBF0C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D0A-4D7F-AB7B-029EFF07557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A-4D7F-AB7B-029EFF075576}"/>
                </c:ext>
              </c:extLst>
            </c:dLbl>
            <c:dLbl>
              <c:idx val="3"/>
              <c:tx>
                <c:rich>
                  <a:bodyPr/>
                  <a:lstStyle/>
                  <a:p>
                    <a:fld id="{D72788E7-36A0-4E45-98E4-1EBD623F66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D0A-4D7F-AB7B-029EFF0755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Zacatecas</c:v>
                </c:pt>
              </c:strCache>
            </c:strRef>
          </c:cat>
          <c:val>
            <c:numRef>
              <c:f>_SEXO_!$D$28:$D$31</c:f>
              <c:numCache>
                <c:formatCode>General</c:formatCode>
                <c:ptCount val="4"/>
                <c:pt idx="0">
                  <c:v>16.8</c:v>
                </c:pt>
                <c:pt idx="1">
                  <c:v>18.5</c:v>
                </c:pt>
                <c:pt idx="3">
                  <c:v>17.7</c:v>
                </c:pt>
              </c:numCache>
            </c:numRef>
          </c:val>
          <c:extLst>
            <c:ext xmlns:c15="http://schemas.microsoft.com/office/drawing/2012/chart" uri="{02D57815-91ED-43cb-92C2-25804820EDAC}">
              <c15:datalabelsRange>
                <c15:f>_SEXO_!$H$28:$H$31</c15:f>
                <c15:dlblRangeCache>
                  <c:ptCount val="4"/>
                  <c:pt idx="0">
                    <c:v>16.8</c:v>
                  </c:pt>
                  <c:pt idx="1">
                    <c:v>18.5</c:v>
                  </c:pt>
                  <c:pt idx="3">
                    <c:v>17.7</c:v>
                  </c:pt>
                </c15:dlblRangeCache>
              </c15:datalabelsRange>
            </c:ext>
            <c:ext xmlns:c16="http://schemas.microsoft.com/office/drawing/2014/chart" uri="{C3380CC4-5D6E-409C-BE32-E72D297353CC}">
              <c16:uniqueId val="{00000009-FD0A-4D7F-AB7B-029EFF075576}"/>
            </c:ext>
          </c:extLst>
        </c:ser>
        <c:ser>
          <c:idx val="2"/>
          <c:order val="2"/>
          <c:tx>
            <c:v>NIII</c:v>
          </c:tx>
          <c:spPr>
            <a:solidFill>
              <a:srgbClr val="9A528E"/>
            </a:solidFill>
          </c:spPr>
          <c:invertIfNegative val="0"/>
          <c:dLbls>
            <c:dLbl>
              <c:idx val="0"/>
              <c:tx>
                <c:rich>
                  <a:bodyPr/>
                  <a:lstStyle/>
                  <a:p>
                    <a:fld id="{C1A7F258-8604-4986-B760-19AC0B4C63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D0A-4D7F-AB7B-029EFF075576}"/>
                </c:ext>
              </c:extLst>
            </c:dLbl>
            <c:dLbl>
              <c:idx val="1"/>
              <c:tx>
                <c:rich>
                  <a:bodyPr/>
                  <a:lstStyle/>
                  <a:p>
                    <a:fld id="{C90CEE17-EDB3-4ACB-876B-0CCB631A73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0A-4D7F-AB7B-029EFF07557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0A-4D7F-AB7B-029EFF075576}"/>
                </c:ext>
              </c:extLst>
            </c:dLbl>
            <c:dLbl>
              <c:idx val="3"/>
              <c:tx>
                <c:rich>
                  <a:bodyPr/>
                  <a:lstStyle/>
                  <a:p>
                    <a:fld id="{C6633452-DE48-4B4D-A0C5-B04C6FB867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D0A-4D7F-AB7B-029EFF0755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Zacatecas</c:v>
                </c:pt>
              </c:strCache>
            </c:strRef>
          </c:cat>
          <c:val>
            <c:numRef>
              <c:f>_SEXO_!$E$28:$E$31</c:f>
              <c:numCache>
                <c:formatCode>General</c:formatCode>
                <c:ptCount val="4"/>
                <c:pt idx="0">
                  <c:v>11.2</c:v>
                </c:pt>
                <c:pt idx="1">
                  <c:v>16</c:v>
                </c:pt>
                <c:pt idx="3">
                  <c:v>13.7</c:v>
                </c:pt>
              </c:numCache>
            </c:numRef>
          </c:val>
          <c:extLst>
            <c:ext xmlns:c15="http://schemas.microsoft.com/office/drawing/2012/chart" uri="{02D57815-91ED-43cb-92C2-25804820EDAC}">
              <c15:datalabelsRange>
                <c15:f>_SEXO_!$I$28:$I$31</c15:f>
                <c15:dlblRangeCache>
                  <c:ptCount val="4"/>
                  <c:pt idx="0">
                    <c:v>11.2</c:v>
                  </c:pt>
                  <c:pt idx="1">
                    <c:v>16.0</c:v>
                  </c:pt>
                  <c:pt idx="3">
                    <c:v>13.7</c:v>
                  </c:pt>
                </c15:dlblRangeCache>
              </c15:datalabelsRange>
            </c:ext>
            <c:ext xmlns:c16="http://schemas.microsoft.com/office/drawing/2014/chart" uri="{C3380CC4-5D6E-409C-BE32-E72D297353CC}">
              <c16:uniqueId val="{0000000E-FD0A-4D7F-AB7B-029EFF075576}"/>
            </c:ext>
          </c:extLst>
        </c:ser>
        <c:ser>
          <c:idx val="3"/>
          <c:order val="3"/>
          <c:tx>
            <c:v>NIV</c:v>
          </c:tx>
          <c:spPr>
            <a:solidFill>
              <a:srgbClr val="862A77"/>
            </a:solidFill>
          </c:spPr>
          <c:invertIfNegative val="0"/>
          <c:dLbls>
            <c:dLbl>
              <c:idx val="0"/>
              <c:layout>
                <c:manualLayout>
                  <c:x val="3.1818181818181926E-2"/>
                  <c:y val="0"/>
                </c:manualLayout>
              </c:layout>
              <c:tx>
                <c:rich>
                  <a:bodyPr/>
                  <a:lstStyle/>
                  <a:p>
                    <a:pPr>
                      <a:defRPr sz="1400" b="1" baseline="0">
                        <a:solidFill>
                          <a:srgbClr val="862A77"/>
                        </a:solidFill>
                        <a:latin typeface="Calibri"/>
                      </a:defRPr>
                    </a:pPr>
                    <a:fld id="{A53004AE-989C-4170-9DBD-BFC66BC535D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D0A-4D7F-AB7B-029EFF075576}"/>
                </c:ext>
              </c:extLst>
            </c:dLbl>
            <c:dLbl>
              <c:idx val="1"/>
              <c:tx>
                <c:rich>
                  <a:bodyPr/>
                  <a:lstStyle/>
                  <a:p>
                    <a:fld id="{78ABF8DA-874C-4046-99D5-9E67042FA5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D0A-4D7F-AB7B-029EFF07557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0A-4D7F-AB7B-029EFF075576}"/>
                </c:ext>
              </c:extLst>
            </c:dLbl>
            <c:dLbl>
              <c:idx val="3"/>
              <c:layout>
                <c:manualLayout>
                  <c:x val="3.9393939393939502E-2"/>
                  <c:y val="0"/>
                </c:manualLayout>
              </c:layout>
              <c:tx>
                <c:rich>
                  <a:bodyPr/>
                  <a:lstStyle/>
                  <a:p>
                    <a:pPr>
                      <a:defRPr sz="1400" b="1" baseline="0">
                        <a:solidFill>
                          <a:srgbClr val="862A77"/>
                        </a:solidFill>
                        <a:latin typeface="Calibri"/>
                      </a:defRPr>
                    </a:pPr>
                    <a:fld id="{3B20A458-AEB5-4520-B687-937F58A964F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D0A-4D7F-AB7B-029EFF0755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Zacatecas</c:v>
                </c:pt>
              </c:strCache>
            </c:strRef>
          </c:cat>
          <c:val>
            <c:numRef>
              <c:f>_SEXO_!$F$28:$F$31</c:f>
              <c:numCache>
                <c:formatCode>General</c:formatCode>
                <c:ptCount val="4"/>
                <c:pt idx="0">
                  <c:v>4.3</c:v>
                </c:pt>
                <c:pt idx="1">
                  <c:v>6.2</c:v>
                </c:pt>
                <c:pt idx="3">
                  <c:v>5.3</c:v>
                </c:pt>
              </c:numCache>
            </c:numRef>
          </c:val>
          <c:extLst>
            <c:ext xmlns:c15="http://schemas.microsoft.com/office/drawing/2012/chart" uri="{02D57815-91ED-43cb-92C2-25804820EDAC}">
              <c15:datalabelsRange>
                <c15:f>_SEXO_!$J$28:$J$31</c15:f>
                <c15:dlblRangeCache>
                  <c:ptCount val="4"/>
                  <c:pt idx="0">
                    <c:v>4.3˟</c:v>
                  </c:pt>
                  <c:pt idx="1">
                    <c:v>6.2˟</c:v>
                  </c:pt>
                  <c:pt idx="3">
                    <c:v>5.3˟</c:v>
                  </c:pt>
                </c15:dlblRangeCache>
              </c15:datalabelsRange>
            </c:ext>
            <c:ext xmlns:c16="http://schemas.microsoft.com/office/drawing/2014/chart" uri="{C3380CC4-5D6E-409C-BE32-E72D297353CC}">
              <c16:uniqueId val="{00000013-FD0A-4D7F-AB7B-029EFF075576}"/>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F6C-4B9D-9AC7-3C9FFD4B5298}"/>
              </c:ext>
            </c:extLst>
          </c:dPt>
          <c:dPt>
            <c:idx val="3"/>
            <c:marker>
              <c:spPr>
                <a:solidFill>
                  <a:srgbClr val="002060"/>
                </a:solidFill>
                <a:ln>
                  <a:noFill/>
                </a:ln>
              </c:spPr>
            </c:marker>
            <c:bubble3D val="0"/>
            <c:extLst>
              <c:ext xmlns:c16="http://schemas.microsoft.com/office/drawing/2014/chart" uri="{C3380CC4-5D6E-409C-BE32-E72D297353CC}">
                <c16:uniqueId val="{00000001-7F6C-4B9D-9AC7-3C9FFD4B5298}"/>
              </c:ext>
            </c:extLst>
          </c:dPt>
          <c:dPt>
            <c:idx val="5"/>
            <c:marker>
              <c:spPr>
                <a:solidFill>
                  <a:srgbClr val="002060"/>
                </a:solidFill>
                <a:ln>
                  <a:noFill/>
                </a:ln>
              </c:spPr>
            </c:marker>
            <c:bubble3D val="0"/>
            <c:extLst>
              <c:ext xmlns:c16="http://schemas.microsoft.com/office/drawing/2014/chart" uri="{C3380CC4-5D6E-409C-BE32-E72D297353CC}">
                <c16:uniqueId val="{00000002-7F6C-4B9D-9AC7-3C9FFD4B5298}"/>
              </c:ext>
            </c:extLst>
          </c:dPt>
          <c:cat>
            <c:multiLvlStrRef>
              <c:f>_SEXO_INT_!$B$2:$C$7</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_SEXO_INT_!$D$2:$D$7</c:f>
              <c:numCache>
                <c:formatCode>General</c:formatCode>
                <c:ptCount val="6"/>
                <c:pt idx="0">
                  <c:v>484.24400000000003</c:v>
                </c:pt>
                <c:pt idx="1">
                  <c:v>472.24900000000002</c:v>
                </c:pt>
                <c:pt idx="2">
                  <c:v>467.642</c:v>
                </c:pt>
                <c:pt idx="3">
                  <c:v>453.24900000000002</c:v>
                </c:pt>
                <c:pt idx="4">
                  <c:v>498.25400000000002</c:v>
                </c:pt>
                <c:pt idx="5">
                  <c:v>489.05500000000001</c:v>
                </c:pt>
              </c:numCache>
            </c:numRef>
          </c:val>
          <c:smooth val="0"/>
          <c:extLst>
            <c:ext xmlns:c16="http://schemas.microsoft.com/office/drawing/2014/chart" uri="{C3380CC4-5D6E-409C-BE32-E72D297353CC}">
              <c16:uniqueId val="{00000003-7F6C-4B9D-9AC7-3C9FFD4B529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F6C-4B9D-9AC7-3C9FFD4B5298}"/>
              </c:ext>
            </c:extLst>
          </c:dPt>
          <c:dPt>
            <c:idx val="3"/>
            <c:marker>
              <c:spPr>
                <a:solidFill>
                  <a:srgbClr val="002060"/>
                </a:solidFill>
                <a:ln>
                  <a:noFill/>
                </a:ln>
              </c:spPr>
            </c:marker>
            <c:bubble3D val="0"/>
            <c:extLst>
              <c:ext xmlns:c16="http://schemas.microsoft.com/office/drawing/2014/chart" uri="{C3380CC4-5D6E-409C-BE32-E72D297353CC}">
                <c16:uniqueId val="{00000005-7F6C-4B9D-9AC7-3C9FFD4B5298}"/>
              </c:ext>
            </c:extLst>
          </c:dPt>
          <c:dPt>
            <c:idx val="5"/>
            <c:marker>
              <c:spPr>
                <a:solidFill>
                  <a:srgbClr val="002060"/>
                </a:solidFill>
                <a:ln>
                  <a:noFill/>
                </a:ln>
              </c:spPr>
            </c:marker>
            <c:bubble3D val="0"/>
            <c:extLst>
              <c:ext xmlns:c16="http://schemas.microsoft.com/office/drawing/2014/chart" uri="{C3380CC4-5D6E-409C-BE32-E72D297353CC}">
                <c16:uniqueId val="{00000006-7F6C-4B9D-9AC7-3C9FFD4B5298}"/>
              </c:ext>
            </c:extLst>
          </c:dPt>
          <c:cat>
            <c:multiLvlStrRef>
              <c:f>_SEXO_INT_!$B$2:$C$7</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_SEXO_INT_!$E$2:$E$7</c:f>
              <c:numCache>
                <c:formatCode>General</c:formatCode>
                <c:ptCount val="6"/>
                <c:pt idx="0">
                  <c:v>501.75599999999997</c:v>
                </c:pt>
                <c:pt idx="1">
                  <c:v>491.75099999999998</c:v>
                </c:pt>
                <c:pt idx="2">
                  <c:v>484.358</c:v>
                </c:pt>
                <c:pt idx="3">
                  <c:v>472.75099999999998</c:v>
                </c:pt>
                <c:pt idx="4">
                  <c:v>519.74599999999998</c:v>
                </c:pt>
                <c:pt idx="5">
                  <c:v>510.94499999999999</c:v>
                </c:pt>
              </c:numCache>
            </c:numRef>
          </c:val>
          <c:smooth val="0"/>
          <c:extLst>
            <c:ext xmlns:c16="http://schemas.microsoft.com/office/drawing/2014/chart" uri="{C3380CC4-5D6E-409C-BE32-E72D297353CC}">
              <c16:uniqueId val="{00000007-7F6C-4B9D-9AC7-3C9FFD4B5298}"/>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F6C-4B9D-9AC7-3C9FFD4B5298}"/>
              </c:ext>
            </c:extLst>
          </c:dPt>
          <c:dPt>
            <c:idx val="3"/>
            <c:marker>
              <c:spPr>
                <a:solidFill>
                  <a:srgbClr val="002060"/>
                </a:solidFill>
                <a:ln>
                  <a:noFill/>
                </a:ln>
              </c:spPr>
            </c:marker>
            <c:bubble3D val="0"/>
            <c:extLst>
              <c:ext xmlns:c16="http://schemas.microsoft.com/office/drawing/2014/chart" uri="{C3380CC4-5D6E-409C-BE32-E72D297353CC}">
                <c16:uniqueId val="{00000009-7F6C-4B9D-9AC7-3C9FFD4B5298}"/>
              </c:ext>
            </c:extLst>
          </c:dPt>
          <c:dPt>
            <c:idx val="5"/>
            <c:marker>
              <c:spPr>
                <a:solidFill>
                  <a:srgbClr val="002060"/>
                </a:solidFill>
                <a:ln>
                  <a:noFill/>
                </a:ln>
              </c:spPr>
            </c:marker>
            <c:bubble3D val="0"/>
            <c:extLst>
              <c:ext xmlns:c16="http://schemas.microsoft.com/office/drawing/2014/chart" uri="{C3380CC4-5D6E-409C-BE32-E72D297353CC}">
                <c16:uniqueId val="{0000000A-7F6C-4B9D-9AC7-3C9FFD4B529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F6C-4B9D-9AC7-3C9FFD4B529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F6C-4B9D-9AC7-3C9FFD4B529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F6C-4B9D-9AC7-3C9FFD4B529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_SEXO_INT_!$F$2:$F$7</c:f>
              <c:numCache>
                <c:formatCode>General</c:formatCode>
                <c:ptCount val="6"/>
                <c:pt idx="0">
                  <c:v>493</c:v>
                </c:pt>
                <c:pt idx="1">
                  <c:v>482</c:v>
                </c:pt>
                <c:pt idx="2">
                  <c:v>476</c:v>
                </c:pt>
                <c:pt idx="3">
                  <c:v>463</c:v>
                </c:pt>
                <c:pt idx="4">
                  <c:v>509</c:v>
                </c:pt>
                <c:pt idx="5">
                  <c:v>500</c:v>
                </c:pt>
              </c:numCache>
            </c:numRef>
          </c:val>
          <c:smooth val="0"/>
          <c:extLst>
            <c:ext xmlns:c16="http://schemas.microsoft.com/office/drawing/2014/chart" uri="{C3380CC4-5D6E-409C-BE32-E72D297353CC}">
              <c16:uniqueId val="{0000000B-7F6C-4B9D-9AC7-3C9FFD4B5298}"/>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701-416E-A582-1FA67BF00D3E}"/>
              </c:ext>
            </c:extLst>
          </c:dPt>
          <c:dPt>
            <c:idx val="3"/>
            <c:marker>
              <c:spPr>
                <a:solidFill>
                  <a:srgbClr val="002060"/>
                </a:solidFill>
                <a:ln>
                  <a:noFill/>
                </a:ln>
              </c:spPr>
            </c:marker>
            <c:bubble3D val="0"/>
            <c:extLst>
              <c:ext xmlns:c16="http://schemas.microsoft.com/office/drawing/2014/chart" uri="{C3380CC4-5D6E-409C-BE32-E72D297353CC}">
                <c16:uniqueId val="{00000001-F701-416E-A582-1FA67BF00D3E}"/>
              </c:ext>
            </c:extLst>
          </c:dPt>
          <c:dPt>
            <c:idx val="5"/>
            <c:marker>
              <c:spPr>
                <a:solidFill>
                  <a:srgbClr val="002060"/>
                </a:solidFill>
                <a:ln>
                  <a:noFill/>
                </a:ln>
              </c:spPr>
            </c:marker>
            <c:bubble3D val="0"/>
            <c:extLst>
              <c:ext xmlns:c16="http://schemas.microsoft.com/office/drawing/2014/chart" uri="{C3380CC4-5D6E-409C-BE32-E72D297353CC}">
                <c16:uniqueId val="{00000002-F701-416E-A582-1FA67BF00D3E}"/>
              </c:ext>
            </c:extLst>
          </c:dPt>
          <c:cat>
            <c:multiLvlStrRef>
              <c:f>_SEXO_INT_!$B$27:$C$32</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_SEXO_INT_!$D$27:$D$32</c:f>
              <c:numCache>
                <c:formatCode>General</c:formatCode>
                <c:ptCount val="6"/>
                <c:pt idx="0">
                  <c:v>495.24900000000002</c:v>
                </c:pt>
                <c:pt idx="1">
                  <c:v>478.65699999999998</c:v>
                </c:pt>
                <c:pt idx="2">
                  <c:v>489.851</c:v>
                </c:pt>
                <c:pt idx="3">
                  <c:v>468.85599999999999</c:v>
                </c:pt>
                <c:pt idx="4">
                  <c:v>499.25400000000002</c:v>
                </c:pt>
                <c:pt idx="5">
                  <c:v>485.66699999999997</c:v>
                </c:pt>
              </c:numCache>
            </c:numRef>
          </c:val>
          <c:smooth val="0"/>
          <c:extLst>
            <c:ext xmlns:c16="http://schemas.microsoft.com/office/drawing/2014/chart" uri="{C3380CC4-5D6E-409C-BE32-E72D297353CC}">
              <c16:uniqueId val="{00000003-F701-416E-A582-1FA67BF00D3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701-416E-A582-1FA67BF00D3E}"/>
              </c:ext>
            </c:extLst>
          </c:dPt>
          <c:dPt>
            <c:idx val="3"/>
            <c:marker>
              <c:spPr>
                <a:solidFill>
                  <a:srgbClr val="002060"/>
                </a:solidFill>
                <a:ln>
                  <a:noFill/>
                </a:ln>
              </c:spPr>
            </c:marker>
            <c:bubble3D val="0"/>
            <c:extLst>
              <c:ext xmlns:c16="http://schemas.microsoft.com/office/drawing/2014/chart" uri="{C3380CC4-5D6E-409C-BE32-E72D297353CC}">
                <c16:uniqueId val="{00000005-F701-416E-A582-1FA67BF00D3E}"/>
              </c:ext>
            </c:extLst>
          </c:dPt>
          <c:dPt>
            <c:idx val="5"/>
            <c:marker>
              <c:spPr>
                <a:solidFill>
                  <a:srgbClr val="002060"/>
                </a:solidFill>
                <a:ln>
                  <a:noFill/>
                </a:ln>
              </c:spPr>
            </c:marker>
            <c:bubble3D val="0"/>
            <c:extLst>
              <c:ext xmlns:c16="http://schemas.microsoft.com/office/drawing/2014/chart" uri="{C3380CC4-5D6E-409C-BE32-E72D297353CC}">
                <c16:uniqueId val="{00000006-F701-416E-A582-1FA67BF00D3E}"/>
              </c:ext>
            </c:extLst>
          </c:dPt>
          <c:cat>
            <c:multiLvlStrRef>
              <c:f>_SEXO_INT_!$B$27:$C$32</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_SEXO_INT_!$E$27:$E$32</c:f>
              <c:numCache>
                <c:formatCode>General</c:formatCode>
                <c:ptCount val="6"/>
                <c:pt idx="0">
                  <c:v>514.75099999999998</c:v>
                </c:pt>
                <c:pt idx="1">
                  <c:v>501.34300000000002</c:v>
                </c:pt>
                <c:pt idx="2">
                  <c:v>510.149</c:v>
                </c:pt>
                <c:pt idx="3">
                  <c:v>491.14400000000001</c:v>
                </c:pt>
                <c:pt idx="4">
                  <c:v>520.74599999999998</c:v>
                </c:pt>
                <c:pt idx="5">
                  <c:v>512.33299999999997</c:v>
                </c:pt>
              </c:numCache>
            </c:numRef>
          </c:val>
          <c:smooth val="0"/>
          <c:extLst>
            <c:ext xmlns:c16="http://schemas.microsoft.com/office/drawing/2014/chart" uri="{C3380CC4-5D6E-409C-BE32-E72D297353CC}">
              <c16:uniqueId val="{00000007-F701-416E-A582-1FA67BF00D3E}"/>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701-416E-A582-1FA67BF00D3E}"/>
              </c:ext>
            </c:extLst>
          </c:dPt>
          <c:dPt>
            <c:idx val="3"/>
            <c:marker>
              <c:spPr>
                <a:solidFill>
                  <a:srgbClr val="002060"/>
                </a:solidFill>
                <a:ln>
                  <a:noFill/>
                </a:ln>
              </c:spPr>
            </c:marker>
            <c:bubble3D val="0"/>
            <c:extLst>
              <c:ext xmlns:c16="http://schemas.microsoft.com/office/drawing/2014/chart" uri="{C3380CC4-5D6E-409C-BE32-E72D297353CC}">
                <c16:uniqueId val="{00000009-F701-416E-A582-1FA67BF00D3E}"/>
              </c:ext>
            </c:extLst>
          </c:dPt>
          <c:dPt>
            <c:idx val="5"/>
            <c:marker>
              <c:spPr>
                <a:solidFill>
                  <a:srgbClr val="002060"/>
                </a:solidFill>
                <a:ln>
                  <a:noFill/>
                </a:ln>
              </c:spPr>
            </c:marker>
            <c:bubble3D val="0"/>
            <c:extLst>
              <c:ext xmlns:c16="http://schemas.microsoft.com/office/drawing/2014/chart" uri="{C3380CC4-5D6E-409C-BE32-E72D297353CC}">
                <c16:uniqueId val="{0000000A-F701-416E-A582-1FA67BF00D3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701-416E-A582-1FA67BF00D3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701-416E-A582-1FA67BF00D3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701-416E-A582-1FA67BF00D3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Zacatecas</c:v>
                  </c:pt>
                  <c:pt idx="2">
                    <c:v>Hombre</c:v>
                  </c:pt>
                  <c:pt idx="4">
                    <c:v>Mujer</c:v>
                  </c:pt>
                </c:lvl>
              </c:multiLvlStrCache>
            </c:multiLvlStrRef>
          </c:cat>
          <c:val>
            <c:numRef>
              <c:f>_SEXO_INT_!$F$27:$F$32</c:f>
              <c:numCache>
                <c:formatCode>General</c:formatCode>
                <c:ptCount val="6"/>
                <c:pt idx="0">
                  <c:v>505</c:v>
                </c:pt>
                <c:pt idx="1">
                  <c:v>490</c:v>
                </c:pt>
                <c:pt idx="2">
                  <c:v>500</c:v>
                </c:pt>
                <c:pt idx="3">
                  <c:v>480</c:v>
                </c:pt>
                <c:pt idx="4">
                  <c:v>510</c:v>
                </c:pt>
                <c:pt idx="5">
                  <c:v>499</c:v>
                </c:pt>
              </c:numCache>
            </c:numRef>
          </c:val>
          <c:smooth val="0"/>
          <c:extLst>
            <c:ext xmlns:c16="http://schemas.microsoft.com/office/drawing/2014/chart" uri="{C3380CC4-5D6E-409C-BE32-E72D297353CC}">
              <c16:uniqueId val="{0000000B-F701-416E-A582-1FA67BF00D3E}"/>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Zacatecas</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4216170592"/>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469102256"/>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77833177"/>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186108114"/>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803619469"/>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48055974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6573388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53014620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53069553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43100" y="1123949"/>
              <a:ext cx="1160410" cy="1609723"/>
              <a:chOff x="19431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187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431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708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27.6</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18567958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57375" y="1133473"/>
              <a:ext cx="895350" cy="1609722"/>
              <a:chOff x="18573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330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573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55590"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18.3</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402788001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52610" y="2743200"/>
              <a:ext cx="4372702" cy="504825"/>
              <a:chOff x="2352675" y="2743200"/>
              <a:chExt cx="7780286" cy="1907451"/>
            </a:xfrm>
          </p:grpSpPr>
          <p:sp>
            <p:nvSpPr>
              <p:cNvPr id="14" name="Cerrar llave 13"/>
              <p:cNvSpPr/>
              <p:nvPr/>
            </p:nvSpPr>
            <p:spPr>
              <a:xfrm>
                <a:off x="9565718" y="27432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3547" y="46506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5" y="27432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3446" y="3225514"/>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nvGrpSpPr>
            <p:cNvPr id="9" name="llave_lyc2"/>
            <p:cNvGrpSpPr/>
            <p:nvPr/>
          </p:nvGrpSpPr>
          <p:grpSpPr>
            <a:xfrm>
              <a:off x="4229082" y="2724150"/>
              <a:ext cx="4590698" cy="742950"/>
              <a:chOff x="4229101" y="2724150"/>
              <a:chExt cx="4882792" cy="1906508"/>
            </a:xfrm>
          </p:grpSpPr>
          <p:sp>
            <p:nvSpPr>
              <p:cNvPr id="10" name="Cerrar llave 9"/>
              <p:cNvSpPr/>
              <p:nvPr/>
            </p:nvSpPr>
            <p:spPr>
              <a:xfrm>
                <a:off x="8737128" y="27241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6306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7241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3348721"/>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324538350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3" y="2695575"/>
              <a:ext cx="4379901" cy="292095"/>
              <a:chOff x="2352676" y="2695575"/>
              <a:chExt cx="7810358" cy="1907451"/>
            </a:xfrm>
          </p:grpSpPr>
          <p:sp>
            <p:nvSpPr>
              <p:cNvPr id="14" name="Cerrar llave 13"/>
              <p:cNvSpPr/>
              <p:nvPr/>
            </p:nvSpPr>
            <p:spPr>
              <a:xfrm>
                <a:off x="9593133" y="26955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6030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6955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23519" y="2928117"/>
                <a:ext cx="639515" cy="4791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24</a:t>
                </a:r>
              </a:p>
            </p:txBody>
          </p:sp>
        </p:grpSp>
        <p:grpSp>
          <p:nvGrpSpPr>
            <p:cNvPr id="9" name="llave_mat2"/>
            <p:cNvGrpSpPr/>
            <p:nvPr/>
          </p:nvGrpSpPr>
          <p:grpSpPr>
            <a:xfrm>
              <a:off x="4238637" y="2686050"/>
              <a:ext cx="4591809" cy="657225"/>
              <a:chOff x="4238626" y="2686050"/>
              <a:chExt cx="4891700" cy="1906511"/>
            </a:xfrm>
          </p:grpSpPr>
          <p:sp>
            <p:nvSpPr>
              <p:cNvPr id="10" name="Cerrar llave 9"/>
              <p:cNvSpPr/>
              <p:nvPr/>
            </p:nvSpPr>
            <p:spPr>
              <a:xfrm>
                <a:off x="8743438" y="26860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5925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6860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295507"/>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43180893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00224" y="1533523"/>
              <a:ext cx="725447" cy="1152523"/>
              <a:chOff x="1800224"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75920"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800224"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32140" y="1533525"/>
                <a:ext cx="112370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14.1</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67875534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647824" y="1524000"/>
              <a:ext cx="310059" cy="1152524"/>
              <a:chOff x="1647824" y="1524000"/>
              <a:chExt cx="1991689"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523520"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647828"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647825" y="1524000"/>
                <a:ext cx="1991688"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5.8</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38" cy="5016500"/>
            <a:chOff x="0" y="0"/>
            <a:chExt cx="8695438" cy="5016500"/>
          </a:xfrm>
        </p:grpSpPr>
        <p:graphicFrame>
          <p:nvGraphicFramePr>
            <p:cNvPr id="7" name="Chart 1"/>
            <p:cNvGraphicFramePr/>
            <p:nvPr>
              <p:extLst>
                <p:ext uri="{D42A27DB-BD31-4B8C-83A1-F6EECF244321}">
                  <p14:modId xmlns:p14="http://schemas.microsoft.com/office/powerpoint/2010/main" val="338482441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838450"/>
              <a:ext cx="3084097" cy="371475"/>
              <a:chOff x="3143251" y="2838450"/>
              <a:chExt cx="5197998" cy="1907451"/>
            </a:xfrm>
          </p:grpSpPr>
          <p:sp>
            <p:nvSpPr>
              <p:cNvPr id="14" name="Cerrar llave 13"/>
              <p:cNvSpPr/>
              <p:nvPr/>
            </p:nvSpPr>
            <p:spPr>
              <a:xfrm>
                <a:off x="7795557" y="28384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7459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8384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01734" y="3159118"/>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31</a:t>
                </a:r>
              </a:p>
            </p:txBody>
          </p:sp>
        </p:grpSp>
        <p:grpSp>
          <p:nvGrpSpPr>
            <p:cNvPr id="9" name="llave_lyc2"/>
            <p:cNvGrpSpPr/>
            <p:nvPr/>
          </p:nvGrpSpPr>
          <p:grpSpPr>
            <a:xfrm>
              <a:off x="5372085" y="2981325"/>
              <a:ext cx="3323353" cy="401554"/>
              <a:chOff x="5372101" y="2981325"/>
              <a:chExt cx="3344918" cy="1908255"/>
            </a:xfrm>
          </p:grpSpPr>
          <p:sp>
            <p:nvSpPr>
              <p:cNvPr id="10" name="Cerrar llave 9"/>
              <p:cNvSpPr/>
              <p:nvPr/>
            </p:nvSpPr>
            <p:spPr>
              <a:xfrm>
                <a:off x="8354245" y="29813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9593" y="488783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298132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718" y="3352498"/>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32</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3" cy="5016500"/>
            <a:chOff x="0" y="0"/>
            <a:chExt cx="8639063" cy="5016500"/>
          </a:xfrm>
        </p:grpSpPr>
        <p:graphicFrame>
          <p:nvGraphicFramePr>
            <p:cNvPr id="7" name="Chart 2"/>
            <p:cNvGraphicFramePr/>
            <p:nvPr>
              <p:extLst>
                <p:ext uri="{D42A27DB-BD31-4B8C-83A1-F6EECF244321}">
                  <p14:modId xmlns:p14="http://schemas.microsoft.com/office/powerpoint/2010/main" val="96381224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81345" y="2761925"/>
              <a:ext cx="3077580" cy="162250"/>
              <a:chOff x="3181350" y="2761925"/>
              <a:chExt cx="5190033" cy="2499365"/>
            </a:xfrm>
          </p:grpSpPr>
          <p:sp>
            <p:nvSpPr>
              <p:cNvPr id="14" name="Cerrar llave 13"/>
              <p:cNvSpPr/>
              <p:nvPr/>
            </p:nvSpPr>
            <p:spPr>
              <a:xfrm>
                <a:off x="7879942" y="3353839"/>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81350" y="5261290"/>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96044" y="3353839"/>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31869" y="2761925"/>
                <a:ext cx="639514" cy="77223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9</a:t>
                </a:r>
              </a:p>
            </p:txBody>
          </p:sp>
        </p:grpSp>
        <p:grpSp>
          <p:nvGrpSpPr>
            <p:cNvPr id="9" name="llave_mat2"/>
            <p:cNvGrpSpPr/>
            <p:nvPr/>
          </p:nvGrpSpPr>
          <p:grpSpPr>
            <a:xfrm>
              <a:off x="5019704" y="2936291"/>
              <a:ext cx="3619359" cy="234249"/>
              <a:chOff x="5019676" y="2936291"/>
              <a:chExt cx="3642192" cy="1966230"/>
            </a:xfrm>
          </p:grpSpPr>
          <p:sp>
            <p:nvSpPr>
              <p:cNvPr id="10" name="Cerrar llave 9"/>
              <p:cNvSpPr/>
              <p:nvPr/>
            </p:nvSpPr>
            <p:spPr>
              <a:xfrm>
                <a:off x="8297004" y="2994502"/>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4682" y="4901010"/>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19676" y="2994502"/>
                <a:ext cx="33012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9567" y="2936291"/>
                <a:ext cx="352301" cy="85228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18</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Zacatecas</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95527332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70516484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4422055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14312311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59032546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701510442"/>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62695839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2"/>
          <p:cNvGraphicFramePr>
            <a:graphicFrameLocks/>
          </p:cNvGraphicFramePr>
          <p:nvPr>
            <p:extLst>
              <p:ext uri="{D42A27DB-BD31-4B8C-83A1-F6EECF244321}">
                <p14:modId xmlns:p14="http://schemas.microsoft.com/office/powerpoint/2010/main" val="251916311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77717098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25916798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8838</Words>
  <Application>Microsoft Office PowerPoint</Application>
  <PresentationFormat>Carta (216 x 279 mm)</PresentationFormat>
  <Paragraphs>1294</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Zacatecas</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2018-11-30T20:45:13Z</dcterms:modified>
</cp:coreProperties>
</file>